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84.21\Vo-Home$\e.kunz\Paper\Grafiken\Additional_file_1_Grafik_ne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61396430206947E-2"/>
          <c:y val="1.255545249494242E-2"/>
          <c:w val="0.86813897371836724"/>
          <c:h val="0.9090821993561264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Case-control mapping 1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Tabelle1!$A$2:$A$6756</c:f>
              <c:numCache>
                <c:formatCode>General</c:formatCode>
                <c:ptCount val="67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1621</c:v>
                </c:pt>
                <c:pt idx="4">
                  <c:v>2207</c:v>
                </c:pt>
                <c:pt idx="5">
                  <c:v>10663</c:v>
                </c:pt>
                <c:pt idx="6">
                  <c:v>17112</c:v>
                </c:pt>
                <c:pt idx="7">
                  <c:v>20936</c:v>
                </c:pt>
                <c:pt idx="8">
                  <c:v>50763</c:v>
                </c:pt>
                <c:pt idx="9">
                  <c:v>51402</c:v>
                </c:pt>
                <c:pt idx="10">
                  <c:v>78107</c:v>
                </c:pt>
                <c:pt idx="11">
                  <c:v>114069</c:v>
                </c:pt>
                <c:pt idx="12">
                  <c:v>149659</c:v>
                </c:pt>
                <c:pt idx="13">
                  <c:v>190619</c:v>
                </c:pt>
                <c:pt idx="14">
                  <c:v>222269</c:v>
                </c:pt>
                <c:pt idx="15">
                  <c:v>253919</c:v>
                </c:pt>
                <c:pt idx="16">
                  <c:v>298878</c:v>
                </c:pt>
                <c:pt idx="17">
                  <c:v>354063</c:v>
                </c:pt>
                <c:pt idx="18">
                  <c:v>409530</c:v>
                </c:pt>
                <c:pt idx="19">
                  <c:v>499776</c:v>
                </c:pt>
                <c:pt idx="20">
                  <c:v>502164</c:v>
                </c:pt>
                <c:pt idx="21">
                  <c:v>565142</c:v>
                </c:pt>
                <c:pt idx="22">
                  <c:v>567587</c:v>
                </c:pt>
                <c:pt idx="23">
                  <c:v>598231</c:v>
                </c:pt>
                <c:pt idx="24">
                  <c:v>631320</c:v>
                </c:pt>
                <c:pt idx="25">
                  <c:v>706852</c:v>
                </c:pt>
                <c:pt idx="26">
                  <c:v>750878</c:v>
                </c:pt>
                <c:pt idx="27">
                  <c:v>770565</c:v>
                </c:pt>
                <c:pt idx="28">
                  <c:v>805718</c:v>
                </c:pt>
                <c:pt idx="29">
                  <c:v>822209</c:v>
                </c:pt>
                <c:pt idx="30">
                  <c:v>870437</c:v>
                </c:pt>
                <c:pt idx="31">
                  <c:v>993285</c:v>
                </c:pt>
                <c:pt idx="32">
                  <c:v>1008677</c:v>
                </c:pt>
                <c:pt idx="33">
                  <c:v>1107002</c:v>
                </c:pt>
                <c:pt idx="34">
                  <c:v>1120424</c:v>
                </c:pt>
                <c:pt idx="35">
                  <c:v>1177907</c:v>
                </c:pt>
                <c:pt idx="36">
                  <c:v>1212237</c:v>
                </c:pt>
                <c:pt idx="37">
                  <c:v>1245618</c:v>
                </c:pt>
                <c:pt idx="38">
                  <c:v>1283427</c:v>
                </c:pt>
                <c:pt idx="39">
                  <c:v>1303984</c:v>
                </c:pt>
                <c:pt idx="40">
                  <c:v>1308349</c:v>
                </c:pt>
                <c:pt idx="41">
                  <c:v>1343568</c:v>
                </c:pt>
                <c:pt idx="42">
                  <c:v>1360253</c:v>
                </c:pt>
                <c:pt idx="43">
                  <c:v>1376938</c:v>
                </c:pt>
                <c:pt idx="44">
                  <c:v>1386888</c:v>
                </c:pt>
                <c:pt idx="45">
                  <c:v>1395828</c:v>
                </c:pt>
                <c:pt idx="46">
                  <c:v>1414719</c:v>
                </c:pt>
                <c:pt idx="47">
                  <c:v>1420953</c:v>
                </c:pt>
                <c:pt idx="48">
                  <c:v>1424997</c:v>
                </c:pt>
                <c:pt idx="49">
                  <c:v>1435275</c:v>
                </c:pt>
                <c:pt idx="50">
                  <c:v>1463657</c:v>
                </c:pt>
                <c:pt idx="51">
                  <c:v>1478622</c:v>
                </c:pt>
                <c:pt idx="52">
                  <c:v>1521968</c:v>
                </c:pt>
                <c:pt idx="53">
                  <c:v>1556028</c:v>
                </c:pt>
                <c:pt idx="54">
                  <c:v>1560358</c:v>
                </c:pt>
                <c:pt idx="55">
                  <c:v>1598747</c:v>
                </c:pt>
                <c:pt idx="56">
                  <c:v>1676023</c:v>
                </c:pt>
                <c:pt idx="57">
                  <c:v>1722344</c:v>
                </c:pt>
                <c:pt idx="58">
                  <c:v>1759900</c:v>
                </c:pt>
                <c:pt idx="59">
                  <c:v>1815715</c:v>
                </c:pt>
                <c:pt idx="60">
                  <c:v>1845942</c:v>
                </c:pt>
                <c:pt idx="61">
                  <c:v>1867070</c:v>
                </c:pt>
                <c:pt idx="62">
                  <c:v>1888198</c:v>
                </c:pt>
                <c:pt idx="63">
                  <c:v>1895804</c:v>
                </c:pt>
                <c:pt idx="64">
                  <c:v>1916298</c:v>
                </c:pt>
                <c:pt idx="65">
                  <c:v>1940369</c:v>
                </c:pt>
                <c:pt idx="66">
                  <c:v>1944399</c:v>
                </c:pt>
                <c:pt idx="67">
                  <c:v>1984792</c:v>
                </c:pt>
                <c:pt idx="68">
                  <c:v>2002012</c:v>
                </c:pt>
                <c:pt idx="69">
                  <c:v>2025185</c:v>
                </c:pt>
                <c:pt idx="70">
                  <c:v>2047962</c:v>
                </c:pt>
                <c:pt idx="71">
                  <c:v>2054528</c:v>
                </c:pt>
                <c:pt idx="72">
                  <c:v>2070739</c:v>
                </c:pt>
                <c:pt idx="73">
                  <c:v>2075446</c:v>
                </c:pt>
                <c:pt idx="74">
                  <c:v>2109103</c:v>
                </c:pt>
                <c:pt idx="75">
                  <c:v>2132412</c:v>
                </c:pt>
                <c:pt idx="76">
                  <c:v>2154990</c:v>
                </c:pt>
                <c:pt idx="77">
                  <c:v>2184931</c:v>
                </c:pt>
                <c:pt idx="78">
                  <c:v>2205618</c:v>
                </c:pt>
                <c:pt idx="79">
                  <c:v>2239242</c:v>
                </c:pt>
                <c:pt idx="80">
                  <c:v>2247073</c:v>
                </c:pt>
                <c:pt idx="81">
                  <c:v>2307286</c:v>
                </c:pt>
                <c:pt idx="82">
                  <c:v>2375330</c:v>
                </c:pt>
                <c:pt idx="83">
                  <c:v>2389224</c:v>
                </c:pt>
                <c:pt idx="84">
                  <c:v>2416363</c:v>
                </c:pt>
                <c:pt idx="85">
                  <c:v>2436430</c:v>
                </c:pt>
                <c:pt idx="86">
                  <c:v>2447785</c:v>
                </c:pt>
                <c:pt idx="87">
                  <c:v>2485011</c:v>
                </c:pt>
                <c:pt idx="88">
                  <c:v>2520240</c:v>
                </c:pt>
                <c:pt idx="89">
                  <c:v>2534422</c:v>
                </c:pt>
                <c:pt idx="90">
                  <c:v>2548604</c:v>
                </c:pt>
                <c:pt idx="91">
                  <c:v>2558635</c:v>
                </c:pt>
                <c:pt idx="92">
                  <c:v>2568666</c:v>
                </c:pt>
                <c:pt idx="93">
                  <c:v>2607776</c:v>
                </c:pt>
                <c:pt idx="94">
                  <c:v>2617245</c:v>
                </c:pt>
                <c:pt idx="95">
                  <c:v>2676685</c:v>
                </c:pt>
                <c:pt idx="96">
                  <c:v>2693034</c:v>
                </c:pt>
                <c:pt idx="97">
                  <c:v>2751606</c:v>
                </c:pt>
                <c:pt idx="98">
                  <c:v>2817401</c:v>
                </c:pt>
                <c:pt idx="99">
                  <c:v>2862401</c:v>
                </c:pt>
                <c:pt idx="100">
                  <c:v>2870608</c:v>
                </c:pt>
                <c:pt idx="101">
                  <c:v>2923814</c:v>
                </c:pt>
                <c:pt idx="102">
                  <c:v>2992482</c:v>
                </c:pt>
                <c:pt idx="103">
                  <c:v>2995921</c:v>
                </c:pt>
                <c:pt idx="104">
                  <c:v>3061149</c:v>
                </c:pt>
                <c:pt idx="105">
                  <c:v>3202776</c:v>
                </c:pt>
                <c:pt idx="106">
                  <c:v>3219644</c:v>
                </c:pt>
                <c:pt idx="107">
                  <c:v>3344403</c:v>
                </c:pt>
                <c:pt idx="108">
                  <c:v>3345194</c:v>
                </c:pt>
                <c:pt idx="109">
                  <c:v>3430624</c:v>
                </c:pt>
                <c:pt idx="110">
                  <c:v>3516845</c:v>
                </c:pt>
                <c:pt idx="111">
                  <c:v>3519031</c:v>
                </c:pt>
                <c:pt idx="112">
                  <c:v>3583133</c:v>
                </c:pt>
                <c:pt idx="113">
                  <c:v>3585213</c:v>
                </c:pt>
                <c:pt idx="114">
                  <c:v>3636028</c:v>
                </c:pt>
                <c:pt idx="115">
                  <c:v>3755210</c:v>
                </c:pt>
                <c:pt idx="116">
                  <c:v>3765511</c:v>
                </c:pt>
                <c:pt idx="117">
                  <c:v>3797412</c:v>
                </c:pt>
                <c:pt idx="118">
                  <c:v>3839615</c:v>
                </c:pt>
                <c:pt idx="119">
                  <c:v>3848355</c:v>
                </c:pt>
                <c:pt idx="120">
                  <c:v>3857823</c:v>
                </c:pt>
                <c:pt idx="121">
                  <c:v>3876031</c:v>
                </c:pt>
                <c:pt idx="122">
                  <c:v>3885050</c:v>
                </c:pt>
                <c:pt idx="123">
                  <c:v>3895485</c:v>
                </c:pt>
                <c:pt idx="124">
                  <c:v>3914939</c:v>
                </c:pt>
                <c:pt idx="125">
                  <c:v>3980168</c:v>
                </c:pt>
                <c:pt idx="126">
                  <c:v>4045397</c:v>
                </c:pt>
                <c:pt idx="127">
                  <c:v>4053169</c:v>
                </c:pt>
                <c:pt idx="128">
                  <c:v>4068110</c:v>
                </c:pt>
                <c:pt idx="129">
                  <c:v>4090824</c:v>
                </c:pt>
                <c:pt idx="130">
                  <c:v>4114678</c:v>
                </c:pt>
                <c:pt idx="131">
                  <c:v>4138532</c:v>
                </c:pt>
                <c:pt idx="132">
                  <c:v>4156718</c:v>
                </c:pt>
                <c:pt idx="133">
                  <c:v>4162548</c:v>
                </c:pt>
                <c:pt idx="134">
                  <c:v>4186564</c:v>
                </c:pt>
                <c:pt idx="135">
                  <c:v>4222400</c:v>
                </c:pt>
                <c:pt idx="136">
                  <c:v>4247358</c:v>
                </c:pt>
                <c:pt idx="137">
                  <c:v>4258236</c:v>
                </c:pt>
                <c:pt idx="138">
                  <c:v>4270285</c:v>
                </c:pt>
                <c:pt idx="139">
                  <c:v>4282334</c:v>
                </c:pt>
                <c:pt idx="140">
                  <c:v>4292403</c:v>
                </c:pt>
                <c:pt idx="141">
                  <c:v>4294713</c:v>
                </c:pt>
                <c:pt idx="142">
                  <c:v>4302472</c:v>
                </c:pt>
                <c:pt idx="143">
                  <c:v>4321392</c:v>
                </c:pt>
                <c:pt idx="144">
                  <c:v>4340312</c:v>
                </c:pt>
                <c:pt idx="145">
                  <c:v>4360471</c:v>
                </c:pt>
                <c:pt idx="146">
                  <c:v>4363019</c:v>
                </c:pt>
                <c:pt idx="147">
                  <c:v>4380630</c:v>
                </c:pt>
                <c:pt idx="148">
                  <c:v>4387117</c:v>
                </c:pt>
                <c:pt idx="149">
                  <c:v>4407255</c:v>
                </c:pt>
                <c:pt idx="150">
                  <c:v>4444397</c:v>
                </c:pt>
                <c:pt idx="151">
                  <c:v>4445196</c:v>
                </c:pt>
                <c:pt idx="152">
                  <c:v>4485874</c:v>
                </c:pt>
                <c:pt idx="153">
                  <c:v>4508164</c:v>
                </c:pt>
                <c:pt idx="154">
                  <c:v>4551066</c:v>
                </c:pt>
                <c:pt idx="155">
                  <c:v>4564219</c:v>
                </c:pt>
                <c:pt idx="156">
                  <c:v>4593967</c:v>
                </c:pt>
                <c:pt idx="157">
                  <c:v>4608741</c:v>
                </c:pt>
                <c:pt idx="158">
                  <c:v>4619660</c:v>
                </c:pt>
                <c:pt idx="159">
                  <c:v>4645352</c:v>
                </c:pt>
                <c:pt idx="160">
                  <c:v>4664794</c:v>
                </c:pt>
                <c:pt idx="161">
                  <c:v>4672271</c:v>
                </c:pt>
                <c:pt idx="162">
                  <c:v>4694543</c:v>
                </c:pt>
                <c:pt idx="163">
                  <c:v>4699190</c:v>
                </c:pt>
                <c:pt idx="164">
                  <c:v>4713806</c:v>
                </c:pt>
                <c:pt idx="165">
                  <c:v>4728423</c:v>
                </c:pt>
                <c:pt idx="166">
                  <c:v>4746953</c:v>
                </c:pt>
                <c:pt idx="167">
                  <c:v>4748036</c:v>
                </c:pt>
                <c:pt idx="168">
                  <c:v>4767650</c:v>
                </c:pt>
                <c:pt idx="169">
                  <c:v>4790444</c:v>
                </c:pt>
                <c:pt idx="170">
                  <c:v>4800748</c:v>
                </c:pt>
                <c:pt idx="171">
                  <c:v>4804151</c:v>
                </c:pt>
                <c:pt idx="172">
                  <c:v>4827168</c:v>
                </c:pt>
                <c:pt idx="173">
                  <c:v>4840652</c:v>
                </c:pt>
                <c:pt idx="174">
                  <c:v>4866434</c:v>
                </c:pt>
                <c:pt idx="175">
                  <c:v>4886014</c:v>
                </c:pt>
                <c:pt idx="176">
                  <c:v>4889228</c:v>
                </c:pt>
                <c:pt idx="177">
                  <c:v>4893829</c:v>
                </c:pt>
                <c:pt idx="178">
                  <c:v>4931375</c:v>
                </c:pt>
                <c:pt idx="179">
                  <c:v>4939439</c:v>
                </c:pt>
                <c:pt idx="180">
                  <c:v>4942709</c:v>
                </c:pt>
                <c:pt idx="181">
                  <c:v>4954043</c:v>
                </c:pt>
                <c:pt idx="182">
                  <c:v>4971330</c:v>
                </c:pt>
                <c:pt idx="183">
                  <c:v>4988616</c:v>
                </c:pt>
                <c:pt idx="184">
                  <c:v>4991671</c:v>
                </c:pt>
                <c:pt idx="185">
                  <c:v>5010600</c:v>
                </c:pt>
                <c:pt idx="186">
                  <c:v>5029135</c:v>
                </c:pt>
                <c:pt idx="187">
                  <c:v>5032584</c:v>
                </c:pt>
                <c:pt idx="188">
                  <c:v>5047154</c:v>
                </c:pt>
                <c:pt idx="189">
                  <c:v>5051211</c:v>
                </c:pt>
                <c:pt idx="190">
                  <c:v>5061724</c:v>
                </c:pt>
                <c:pt idx="191">
                  <c:v>5076329</c:v>
                </c:pt>
                <c:pt idx="192">
                  <c:v>5085785</c:v>
                </c:pt>
                <c:pt idx="193">
                  <c:v>5090934</c:v>
                </c:pt>
                <c:pt idx="194">
                  <c:v>5110209</c:v>
                </c:pt>
                <c:pt idx="195">
                  <c:v>5128977</c:v>
                </c:pt>
                <c:pt idx="196">
                  <c:v>5129484</c:v>
                </c:pt>
                <c:pt idx="197">
                  <c:v>5158117</c:v>
                </c:pt>
                <c:pt idx="198">
                  <c:v>5175560</c:v>
                </c:pt>
                <c:pt idx="199">
                  <c:v>5221637</c:v>
                </c:pt>
                <c:pt idx="200">
                  <c:v>5242217</c:v>
                </c:pt>
                <c:pt idx="201">
                  <c:v>5262747</c:v>
                </c:pt>
                <c:pt idx="202">
                  <c:v>5262797</c:v>
                </c:pt>
                <c:pt idx="203">
                  <c:v>5276508</c:v>
                </c:pt>
                <c:pt idx="204">
                  <c:v>5285519</c:v>
                </c:pt>
                <c:pt idx="205">
                  <c:v>5290218</c:v>
                </c:pt>
                <c:pt idx="206">
                  <c:v>5312940</c:v>
                </c:pt>
                <c:pt idx="207">
                  <c:v>5312990</c:v>
                </c:pt>
                <c:pt idx="208">
                  <c:v>5354105</c:v>
                </c:pt>
                <c:pt idx="209">
                  <c:v>5357200</c:v>
                </c:pt>
                <c:pt idx="210">
                  <c:v>5424181</c:v>
                </c:pt>
                <c:pt idx="211">
                  <c:v>5444060</c:v>
                </c:pt>
                <c:pt idx="212">
                  <c:v>5446270</c:v>
                </c:pt>
                <c:pt idx="213">
                  <c:v>5463939</c:v>
                </c:pt>
                <c:pt idx="214">
                  <c:v>5484853</c:v>
                </c:pt>
                <c:pt idx="215">
                  <c:v>5493022</c:v>
                </c:pt>
                <c:pt idx="216">
                  <c:v>5522104</c:v>
                </c:pt>
                <c:pt idx="217">
                  <c:v>5532641</c:v>
                </c:pt>
                <c:pt idx="218">
                  <c:v>5535690</c:v>
                </c:pt>
                <c:pt idx="219">
                  <c:v>5549277</c:v>
                </c:pt>
                <c:pt idx="220">
                  <c:v>5572400</c:v>
                </c:pt>
                <c:pt idx="221">
                  <c:v>5577931</c:v>
                </c:pt>
                <c:pt idx="222">
                  <c:v>5594472</c:v>
                </c:pt>
                <c:pt idx="223">
                  <c:v>5609676</c:v>
                </c:pt>
                <c:pt idx="224">
                  <c:v>5630366</c:v>
                </c:pt>
                <c:pt idx="225">
                  <c:v>5639667</c:v>
                </c:pt>
                <c:pt idx="226">
                  <c:v>5657545</c:v>
                </c:pt>
                <c:pt idx="227">
                  <c:v>5658102</c:v>
                </c:pt>
                <c:pt idx="228">
                  <c:v>5676538</c:v>
                </c:pt>
                <c:pt idx="229">
                  <c:v>5686196</c:v>
                </c:pt>
                <c:pt idx="230">
                  <c:v>5694658</c:v>
                </c:pt>
                <c:pt idx="231">
                  <c:v>5712778</c:v>
                </c:pt>
                <c:pt idx="232">
                  <c:v>5718137</c:v>
                </c:pt>
                <c:pt idx="233">
                  <c:v>5748127</c:v>
                </c:pt>
                <c:pt idx="234">
                  <c:v>5785006</c:v>
                </c:pt>
                <c:pt idx="235">
                  <c:v>5821477</c:v>
                </c:pt>
                <c:pt idx="236">
                  <c:v>5881014</c:v>
                </c:pt>
                <c:pt idx="237">
                  <c:v>6049251</c:v>
                </c:pt>
                <c:pt idx="238">
                  <c:v>6121101</c:v>
                </c:pt>
                <c:pt idx="239">
                  <c:v>6149023</c:v>
                </c:pt>
                <c:pt idx="240">
                  <c:v>6248795</c:v>
                </c:pt>
                <c:pt idx="241">
                  <c:v>6263127</c:v>
                </c:pt>
                <c:pt idx="242">
                  <c:v>6291498</c:v>
                </c:pt>
                <c:pt idx="243">
                  <c:v>6293078</c:v>
                </c:pt>
                <c:pt idx="244">
                  <c:v>6337362</c:v>
                </c:pt>
                <c:pt idx="245">
                  <c:v>6395883</c:v>
                </c:pt>
                <c:pt idx="246">
                  <c:v>6404127</c:v>
                </c:pt>
                <c:pt idx="247">
                  <c:v>6441010</c:v>
                </c:pt>
                <c:pt idx="248">
                  <c:v>6470892</c:v>
                </c:pt>
                <c:pt idx="249">
                  <c:v>6537708</c:v>
                </c:pt>
                <c:pt idx="250">
                  <c:v>6604523</c:v>
                </c:pt>
                <c:pt idx="251">
                  <c:v>6631915</c:v>
                </c:pt>
                <c:pt idx="252">
                  <c:v>6650276</c:v>
                </c:pt>
                <c:pt idx="253">
                  <c:v>6696030</c:v>
                </c:pt>
                <c:pt idx="254">
                  <c:v>6705772</c:v>
                </c:pt>
                <c:pt idx="255">
                  <c:v>6712198</c:v>
                </c:pt>
                <c:pt idx="256">
                  <c:v>6728367</c:v>
                </c:pt>
                <c:pt idx="257">
                  <c:v>6747140</c:v>
                </c:pt>
                <c:pt idx="258">
                  <c:v>6763022</c:v>
                </c:pt>
                <c:pt idx="259">
                  <c:v>6797677</c:v>
                </c:pt>
                <c:pt idx="260">
                  <c:v>6803249</c:v>
                </c:pt>
                <c:pt idx="261">
                  <c:v>6809981</c:v>
                </c:pt>
                <c:pt idx="262">
                  <c:v>6822285</c:v>
                </c:pt>
                <c:pt idx="263">
                  <c:v>6832617</c:v>
                </c:pt>
                <c:pt idx="264">
                  <c:v>6834846</c:v>
                </c:pt>
                <c:pt idx="265">
                  <c:v>6842949</c:v>
                </c:pt>
                <c:pt idx="266">
                  <c:v>6854878</c:v>
                </c:pt>
                <c:pt idx="267">
                  <c:v>6856648</c:v>
                </c:pt>
                <c:pt idx="268">
                  <c:v>6866807</c:v>
                </c:pt>
                <c:pt idx="269">
                  <c:v>6884507</c:v>
                </c:pt>
                <c:pt idx="270">
                  <c:v>6900817</c:v>
                </c:pt>
                <c:pt idx="271">
                  <c:v>6902207</c:v>
                </c:pt>
                <c:pt idx="272">
                  <c:v>6915162</c:v>
                </c:pt>
                <c:pt idx="273">
                  <c:v>6925524</c:v>
                </c:pt>
                <c:pt idx="274">
                  <c:v>6928118</c:v>
                </c:pt>
                <c:pt idx="275">
                  <c:v>6948452</c:v>
                </c:pt>
                <c:pt idx="276">
                  <c:v>6951943</c:v>
                </c:pt>
                <c:pt idx="277">
                  <c:v>6968786</c:v>
                </c:pt>
                <c:pt idx="278">
                  <c:v>6977100</c:v>
                </c:pt>
                <c:pt idx="279">
                  <c:v>6980888</c:v>
                </c:pt>
                <c:pt idx="280">
                  <c:v>6992991</c:v>
                </c:pt>
                <c:pt idx="281">
                  <c:v>7009450</c:v>
                </c:pt>
                <c:pt idx="282">
                  <c:v>7012541</c:v>
                </c:pt>
                <c:pt idx="283">
                  <c:v>7025908</c:v>
                </c:pt>
                <c:pt idx="284">
                  <c:v>7038463</c:v>
                </c:pt>
                <c:pt idx="285">
                  <c:v>7038866</c:v>
                </c:pt>
                <c:pt idx="286">
                  <c:v>7051825</c:v>
                </c:pt>
                <c:pt idx="287">
                  <c:v>7067679</c:v>
                </c:pt>
                <c:pt idx="288">
                  <c:v>7079150</c:v>
                </c:pt>
                <c:pt idx="289">
                  <c:v>7083533</c:v>
                </c:pt>
                <c:pt idx="290">
                  <c:v>7100081</c:v>
                </c:pt>
                <c:pt idx="291">
                  <c:v>7105033</c:v>
                </c:pt>
                <c:pt idx="292">
                  <c:v>7116629</c:v>
                </c:pt>
                <c:pt idx="293">
                  <c:v>7137987</c:v>
                </c:pt>
                <c:pt idx="294">
                  <c:v>7151800</c:v>
                </c:pt>
                <c:pt idx="295">
                  <c:v>7161977</c:v>
                </c:pt>
                <c:pt idx="296">
                  <c:v>7169247</c:v>
                </c:pt>
                <c:pt idx="297">
                  <c:v>7186971</c:v>
                </c:pt>
                <c:pt idx="298">
                  <c:v>7199774</c:v>
                </c:pt>
                <c:pt idx="299">
                  <c:v>7212576</c:v>
                </c:pt>
                <c:pt idx="300">
                  <c:v>7212692</c:v>
                </c:pt>
                <c:pt idx="301">
                  <c:v>7261104</c:v>
                </c:pt>
                <c:pt idx="302">
                  <c:v>7263056</c:v>
                </c:pt>
                <c:pt idx="303">
                  <c:v>7285114</c:v>
                </c:pt>
                <c:pt idx="304">
                  <c:v>7313536</c:v>
                </c:pt>
                <c:pt idx="305">
                  <c:v>7325953</c:v>
                </c:pt>
                <c:pt idx="306">
                  <c:v>7330710</c:v>
                </c:pt>
                <c:pt idx="307">
                  <c:v>7338370</c:v>
                </c:pt>
                <c:pt idx="308">
                  <c:v>7352582</c:v>
                </c:pt>
                <c:pt idx="309">
                  <c:v>7366793</c:v>
                </c:pt>
                <c:pt idx="310">
                  <c:v>7392446</c:v>
                </c:pt>
                <c:pt idx="311">
                  <c:v>7420038</c:v>
                </c:pt>
                <c:pt idx="312">
                  <c:v>7445382</c:v>
                </c:pt>
                <c:pt idx="313">
                  <c:v>7473284</c:v>
                </c:pt>
                <c:pt idx="314">
                  <c:v>7485403</c:v>
                </c:pt>
                <c:pt idx="315">
                  <c:v>7491118</c:v>
                </c:pt>
                <c:pt idx="316">
                  <c:v>7508951</c:v>
                </c:pt>
                <c:pt idx="317">
                  <c:v>7519914</c:v>
                </c:pt>
                <c:pt idx="318">
                  <c:v>7530876</c:v>
                </c:pt>
                <c:pt idx="319">
                  <c:v>7535022</c:v>
                </c:pt>
                <c:pt idx="320">
                  <c:v>7549084</c:v>
                </c:pt>
                <c:pt idx="321">
                  <c:v>7567292</c:v>
                </c:pt>
                <c:pt idx="322">
                  <c:v>7580906</c:v>
                </c:pt>
                <c:pt idx="323">
                  <c:v>7581522</c:v>
                </c:pt>
                <c:pt idx="324">
                  <c:v>7594520</c:v>
                </c:pt>
                <c:pt idx="325">
                  <c:v>7604745</c:v>
                </c:pt>
                <c:pt idx="326">
                  <c:v>7609557</c:v>
                </c:pt>
                <c:pt idx="327">
                  <c:v>7624594</c:v>
                </c:pt>
                <c:pt idx="328">
                  <c:v>7634073</c:v>
                </c:pt>
                <c:pt idx="329">
                  <c:v>7653068</c:v>
                </c:pt>
                <c:pt idx="330">
                  <c:v>7663805</c:v>
                </c:pt>
                <c:pt idx="331">
                  <c:v>7681542</c:v>
                </c:pt>
                <c:pt idx="332">
                  <c:v>7696839</c:v>
                </c:pt>
                <c:pt idx="333">
                  <c:v>7708368</c:v>
                </c:pt>
                <c:pt idx="334">
                  <c:v>7708800</c:v>
                </c:pt>
                <c:pt idx="335">
                  <c:v>7717000</c:v>
                </c:pt>
                <c:pt idx="336">
                  <c:v>7736057</c:v>
                </c:pt>
                <c:pt idx="337">
                  <c:v>7752917</c:v>
                </c:pt>
                <c:pt idx="338">
                  <c:v>7757633</c:v>
                </c:pt>
                <c:pt idx="339">
                  <c:v>7779209</c:v>
                </c:pt>
                <c:pt idx="340">
                  <c:v>7788554</c:v>
                </c:pt>
                <c:pt idx="341">
                  <c:v>7801458</c:v>
                </c:pt>
                <c:pt idx="342">
                  <c:v>7823707</c:v>
                </c:pt>
                <c:pt idx="343">
                  <c:v>7847285</c:v>
                </c:pt>
                <c:pt idx="344">
                  <c:v>7848816</c:v>
                </c:pt>
                <c:pt idx="345">
                  <c:v>7870863</c:v>
                </c:pt>
                <c:pt idx="346">
                  <c:v>7889709</c:v>
                </c:pt>
                <c:pt idx="347">
                  <c:v>7908555</c:v>
                </c:pt>
                <c:pt idx="348">
                  <c:v>7925641</c:v>
                </c:pt>
                <c:pt idx="349">
                  <c:v>7942727</c:v>
                </c:pt>
                <c:pt idx="350">
                  <c:v>7954984</c:v>
                </c:pt>
                <c:pt idx="351">
                  <c:v>7967241</c:v>
                </c:pt>
                <c:pt idx="352">
                  <c:v>8008075</c:v>
                </c:pt>
                <c:pt idx="353">
                  <c:v>8009076</c:v>
                </c:pt>
                <c:pt idx="354">
                  <c:v>8048909</c:v>
                </c:pt>
                <c:pt idx="355">
                  <c:v>8054382</c:v>
                </c:pt>
                <c:pt idx="356">
                  <c:v>8069394</c:v>
                </c:pt>
                <c:pt idx="357">
                  <c:v>8100693</c:v>
                </c:pt>
                <c:pt idx="358">
                  <c:v>8102262</c:v>
                </c:pt>
                <c:pt idx="359">
                  <c:v>8155616</c:v>
                </c:pt>
                <c:pt idx="360">
                  <c:v>8178282</c:v>
                </c:pt>
                <c:pt idx="361">
                  <c:v>8200949</c:v>
                </c:pt>
                <c:pt idx="362">
                  <c:v>8226294</c:v>
                </c:pt>
                <c:pt idx="363">
                  <c:v>8251640</c:v>
                </c:pt>
                <c:pt idx="364">
                  <c:v>8259958</c:v>
                </c:pt>
                <c:pt idx="365">
                  <c:v>8281755</c:v>
                </c:pt>
                <c:pt idx="366">
                  <c:v>8291257</c:v>
                </c:pt>
                <c:pt idx="367">
                  <c:v>8311742</c:v>
                </c:pt>
                <c:pt idx="368">
                  <c:v>8311870</c:v>
                </c:pt>
                <c:pt idx="369">
                  <c:v>8329682</c:v>
                </c:pt>
                <c:pt idx="370">
                  <c:v>8347493</c:v>
                </c:pt>
                <c:pt idx="371">
                  <c:v>8365448</c:v>
                </c:pt>
                <c:pt idx="372">
                  <c:v>8383404</c:v>
                </c:pt>
                <c:pt idx="373">
                  <c:v>8393430</c:v>
                </c:pt>
                <c:pt idx="374">
                  <c:v>8400217</c:v>
                </c:pt>
                <c:pt idx="375">
                  <c:v>8403456</c:v>
                </c:pt>
                <c:pt idx="376">
                  <c:v>8421364</c:v>
                </c:pt>
                <c:pt idx="377">
                  <c:v>8436464</c:v>
                </c:pt>
                <c:pt idx="378">
                  <c:v>8449346</c:v>
                </c:pt>
                <c:pt idx="379">
                  <c:v>8455559</c:v>
                </c:pt>
                <c:pt idx="380">
                  <c:v>8466191</c:v>
                </c:pt>
                <c:pt idx="381">
                  <c:v>8493253</c:v>
                </c:pt>
                <c:pt idx="382">
                  <c:v>8495236</c:v>
                </c:pt>
                <c:pt idx="383">
                  <c:v>8506847</c:v>
                </c:pt>
                <c:pt idx="384">
                  <c:v>8518458</c:v>
                </c:pt>
                <c:pt idx="385">
                  <c:v>8540800</c:v>
                </c:pt>
                <c:pt idx="386">
                  <c:v>8544555</c:v>
                </c:pt>
                <c:pt idx="387">
                  <c:v>8570652</c:v>
                </c:pt>
                <c:pt idx="388">
                  <c:v>8585313</c:v>
                </c:pt>
                <c:pt idx="389">
                  <c:v>8597986</c:v>
                </c:pt>
                <c:pt idx="390">
                  <c:v>8625321</c:v>
                </c:pt>
                <c:pt idx="391">
                  <c:v>8628038</c:v>
                </c:pt>
                <c:pt idx="392">
                  <c:v>8645326</c:v>
                </c:pt>
                <c:pt idx="393">
                  <c:v>8655767</c:v>
                </c:pt>
                <c:pt idx="394">
                  <c:v>8665331</c:v>
                </c:pt>
                <c:pt idx="395">
                  <c:v>8682598</c:v>
                </c:pt>
                <c:pt idx="396">
                  <c:v>8691798</c:v>
                </c:pt>
                <c:pt idx="397">
                  <c:v>8707036</c:v>
                </c:pt>
                <c:pt idx="398">
                  <c:v>8718266</c:v>
                </c:pt>
                <c:pt idx="399">
                  <c:v>8744786</c:v>
                </c:pt>
                <c:pt idx="400">
                  <c:v>8749122</c:v>
                </c:pt>
                <c:pt idx="401">
                  <c:v>8776067</c:v>
                </c:pt>
                <c:pt idx="402">
                  <c:v>8779979</c:v>
                </c:pt>
                <c:pt idx="403">
                  <c:v>8803302</c:v>
                </c:pt>
                <c:pt idx="404">
                  <c:v>8839257</c:v>
                </c:pt>
                <c:pt idx="405">
                  <c:v>8840375</c:v>
                </c:pt>
                <c:pt idx="406">
                  <c:v>8849817</c:v>
                </c:pt>
                <c:pt idx="407">
                  <c:v>8862244</c:v>
                </c:pt>
                <c:pt idx="408">
                  <c:v>8897944</c:v>
                </c:pt>
                <c:pt idx="409">
                  <c:v>8898535</c:v>
                </c:pt>
                <c:pt idx="410">
                  <c:v>8920984</c:v>
                </c:pt>
                <c:pt idx="411">
                  <c:v>8943433</c:v>
                </c:pt>
                <c:pt idx="412">
                  <c:v>8967306</c:v>
                </c:pt>
                <c:pt idx="413">
                  <c:v>8991180</c:v>
                </c:pt>
                <c:pt idx="414">
                  <c:v>9006522</c:v>
                </c:pt>
                <c:pt idx="415">
                  <c:v>9019978</c:v>
                </c:pt>
                <c:pt idx="416">
                  <c:v>9034967</c:v>
                </c:pt>
                <c:pt idx="417">
                  <c:v>9048776</c:v>
                </c:pt>
                <c:pt idx="418">
                  <c:v>9059626</c:v>
                </c:pt>
                <c:pt idx="419">
                  <c:v>9075136</c:v>
                </c:pt>
                <c:pt idx="420">
                  <c:v>9090190</c:v>
                </c:pt>
                <c:pt idx="421">
                  <c:v>9101496</c:v>
                </c:pt>
                <c:pt idx="422">
                  <c:v>9126888</c:v>
                </c:pt>
                <c:pt idx="423">
                  <c:v>9152279</c:v>
                </c:pt>
                <c:pt idx="424">
                  <c:v>9166141</c:v>
                </c:pt>
                <c:pt idx="425">
                  <c:v>9177830</c:v>
                </c:pt>
                <c:pt idx="426">
                  <c:v>9203380</c:v>
                </c:pt>
                <c:pt idx="427">
                  <c:v>9226208</c:v>
                </c:pt>
                <c:pt idx="428">
                  <c:v>9236495</c:v>
                </c:pt>
                <c:pt idx="429">
                  <c:v>9249035</c:v>
                </c:pt>
                <c:pt idx="430">
                  <c:v>9267634</c:v>
                </c:pt>
                <c:pt idx="431">
                  <c:v>9269600</c:v>
                </c:pt>
                <c:pt idx="432">
                  <c:v>9286234</c:v>
                </c:pt>
                <c:pt idx="433">
                  <c:v>9294161</c:v>
                </c:pt>
                <c:pt idx="434">
                  <c:v>9305252</c:v>
                </c:pt>
                <c:pt idx="435">
                  <c:v>9321256</c:v>
                </c:pt>
                <c:pt idx="436">
                  <c:v>9324270</c:v>
                </c:pt>
                <c:pt idx="437">
                  <c:v>9363280</c:v>
                </c:pt>
                <c:pt idx="438">
                  <c:v>9364442</c:v>
                </c:pt>
                <c:pt idx="439">
                  <c:v>9404614</c:v>
                </c:pt>
                <c:pt idx="440">
                  <c:v>9430204</c:v>
                </c:pt>
                <c:pt idx="441">
                  <c:v>9437878</c:v>
                </c:pt>
                <c:pt idx="442">
                  <c:v>9448498</c:v>
                </c:pt>
                <c:pt idx="443">
                  <c:v>9471143</c:v>
                </c:pt>
                <c:pt idx="444">
                  <c:v>9492200</c:v>
                </c:pt>
                <c:pt idx="445">
                  <c:v>9512860</c:v>
                </c:pt>
                <c:pt idx="446">
                  <c:v>9513258</c:v>
                </c:pt>
                <c:pt idx="447">
                  <c:v>9534232</c:v>
                </c:pt>
                <c:pt idx="448">
                  <c:v>9544381</c:v>
                </c:pt>
                <c:pt idx="449">
                  <c:v>9555206</c:v>
                </c:pt>
                <c:pt idx="450">
                  <c:v>9585561</c:v>
                </c:pt>
                <c:pt idx="451">
                  <c:v>9595151</c:v>
                </c:pt>
                <c:pt idx="452">
                  <c:v>9615916</c:v>
                </c:pt>
                <c:pt idx="453">
                  <c:v>9640761</c:v>
                </c:pt>
                <c:pt idx="454">
                  <c:v>9643646</c:v>
                </c:pt>
                <c:pt idx="455">
                  <c:v>9671376</c:v>
                </c:pt>
                <c:pt idx="456">
                  <c:v>9677923</c:v>
                </c:pt>
                <c:pt idx="457">
                  <c:v>9687031</c:v>
                </c:pt>
                <c:pt idx="458">
                  <c:v>9702686</c:v>
                </c:pt>
                <c:pt idx="459">
                  <c:v>9714610</c:v>
                </c:pt>
                <c:pt idx="460">
                  <c:v>9715963</c:v>
                </c:pt>
                <c:pt idx="461">
                  <c:v>9726535</c:v>
                </c:pt>
                <c:pt idx="462">
                  <c:v>9737627</c:v>
                </c:pt>
                <c:pt idx="463">
                  <c:v>9748719</c:v>
                </c:pt>
                <c:pt idx="464">
                  <c:v>9775382</c:v>
                </c:pt>
                <c:pt idx="465">
                  <c:v>9799430</c:v>
                </c:pt>
                <c:pt idx="466">
                  <c:v>9802046</c:v>
                </c:pt>
                <c:pt idx="467">
                  <c:v>9819744</c:v>
                </c:pt>
                <c:pt idx="468">
                  <c:v>9837443</c:v>
                </c:pt>
                <c:pt idx="469">
                  <c:v>9843312</c:v>
                </c:pt>
                <c:pt idx="470">
                  <c:v>9852610</c:v>
                </c:pt>
                <c:pt idx="471">
                  <c:v>9865959</c:v>
                </c:pt>
                <c:pt idx="472">
                  <c:v>9867778</c:v>
                </c:pt>
                <c:pt idx="473">
                  <c:v>9901102</c:v>
                </c:pt>
                <c:pt idx="474">
                  <c:v>9906518</c:v>
                </c:pt>
                <c:pt idx="475">
                  <c:v>9934426</c:v>
                </c:pt>
                <c:pt idx="476">
                  <c:v>9948470</c:v>
                </c:pt>
                <c:pt idx="477">
                  <c:v>9951502</c:v>
                </c:pt>
                <c:pt idx="478">
                  <c:v>9968578</c:v>
                </c:pt>
                <c:pt idx="479">
                  <c:v>9984689</c:v>
                </c:pt>
                <c:pt idx="480">
                  <c:v>10000800</c:v>
                </c:pt>
                <c:pt idx="481">
                  <c:v>10009287</c:v>
                </c:pt>
                <c:pt idx="482">
                  <c:v>10036040</c:v>
                </c:pt>
                <c:pt idx="483">
                  <c:v>10062060</c:v>
                </c:pt>
                <c:pt idx="484">
                  <c:v>10074571</c:v>
                </c:pt>
                <c:pt idx="485">
                  <c:v>10078207</c:v>
                </c:pt>
                <c:pt idx="486">
                  <c:v>10093466</c:v>
                </c:pt>
                <c:pt idx="487">
                  <c:v>10117218</c:v>
                </c:pt>
                <c:pt idx="488">
                  <c:v>10139426</c:v>
                </c:pt>
                <c:pt idx="489">
                  <c:v>10148342</c:v>
                </c:pt>
                <c:pt idx="490">
                  <c:v>10160192</c:v>
                </c:pt>
                <c:pt idx="491">
                  <c:v>10172043</c:v>
                </c:pt>
                <c:pt idx="492">
                  <c:v>10192676</c:v>
                </c:pt>
                <c:pt idx="493">
                  <c:v>10203975</c:v>
                </c:pt>
                <c:pt idx="494">
                  <c:v>10228074</c:v>
                </c:pt>
                <c:pt idx="495">
                  <c:v>10235907</c:v>
                </c:pt>
                <c:pt idx="496">
                  <c:v>10258408</c:v>
                </c:pt>
                <c:pt idx="497">
                  <c:v>10261371</c:v>
                </c:pt>
                <c:pt idx="498">
                  <c:v>10280038</c:v>
                </c:pt>
                <c:pt idx="499">
                  <c:v>10324170</c:v>
                </c:pt>
                <c:pt idx="500">
                  <c:v>10325003</c:v>
                </c:pt>
                <c:pt idx="501">
                  <c:v>10359086</c:v>
                </c:pt>
                <c:pt idx="502">
                  <c:v>10362898</c:v>
                </c:pt>
                <c:pt idx="503">
                  <c:v>10391308</c:v>
                </c:pt>
                <c:pt idx="504">
                  <c:v>10401625</c:v>
                </c:pt>
                <c:pt idx="505">
                  <c:v>10426563</c:v>
                </c:pt>
                <c:pt idx="506">
                  <c:v>10450341</c:v>
                </c:pt>
                <c:pt idx="507">
                  <c:v>10471045</c:v>
                </c:pt>
                <c:pt idx="508">
                  <c:v>10499057</c:v>
                </c:pt>
                <c:pt idx="509">
                  <c:v>10528978</c:v>
                </c:pt>
                <c:pt idx="510">
                  <c:v>10541199</c:v>
                </c:pt>
                <c:pt idx="511">
                  <c:v>10564903</c:v>
                </c:pt>
                <c:pt idx="512">
                  <c:v>10573720</c:v>
                </c:pt>
                <c:pt idx="513">
                  <c:v>10608965</c:v>
                </c:pt>
                <c:pt idx="514">
                  <c:v>10640831</c:v>
                </c:pt>
                <c:pt idx="515">
                  <c:v>10648384</c:v>
                </c:pt>
                <c:pt idx="516">
                  <c:v>10665698</c:v>
                </c:pt>
                <c:pt idx="517">
                  <c:v>10681744</c:v>
                </c:pt>
                <c:pt idx="518">
                  <c:v>10689062</c:v>
                </c:pt>
                <c:pt idx="519">
                  <c:v>10715105</c:v>
                </c:pt>
                <c:pt idx="520">
                  <c:v>10726389</c:v>
                </c:pt>
                <c:pt idx="521">
                  <c:v>10728416</c:v>
                </c:pt>
                <c:pt idx="522">
                  <c:v>10737673</c:v>
                </c:pt>
                <c:pt idx="523">
                  <c:v>10751076</c:v>
                </c:pt>
                <c:pt idx="524">
                  <c:v>10764478</c:v>
                </c:pt>
                <c:pt idx="525">
                  <c:v>10779382</c:v>
                </c:pt>
                <c:pt idx="526">
                  <c:v>10794285</c:v>
                </c:pt>
                <c:pt idx="527">
                  <c:v>10801271</c:v>
                </c:pt>
                <c:pt idx="528">
                  <c:v>10817697</c:v>
                </c:pt>
                <c:pt idx="529">
                  <c:v>10841109</c:v>
                </c:pt>
                <c:pt idx="530">
                  <c:v>10862546</c:v>
                </c:pt>
                <c:pt idx="531">
                  <c:v>10883984</c:v>
                </c:pt>
                <c:pt idx="532">
                  <c:v>10896799</c:v>
                </c:pt>
                <c:pt idx="533">
                  <c:v>10898727</c:v>
                </c:pt>
                <c:pt idx="534">
                  <c:v>10909614</c:v>
                </c:pt>
                <c:pt idx="535">
                  <c:v>10928648</c:v>
                </c:pt>
                <c:pt idx="536">
                  <c:v>10933419</c:v>
                </c:pt>
                <c:pt idx="537">
                  <c:v>10938369</c:v>
                </c:pt>
                <c:pt idx="538">
                  <c:v>10967124</c:v>
                </c:pt>
                <c:pt idx="539">
                  <c:v>10980752</c:v>
                </c:pt>
                <c:pt idx="540">
                  <c:v>10994381</c:v>
                </c:pt>
                <c:pt idx="541">
                  <c:v>11008365</c:v>
                </c:pt>
                <c:pt idx="542">
                  <c:v>11010700</c:v>
                </c:pt>
                <c:pt idx="543">
                  <c:v>11022349</c:v>
                </c:pt>
                <c:pt idx="544">
                  <c:v>11050078</c:v>
                </c:pt>
                <c:pt idx="545">
                  <c:v>11060194</c:v>
                </c:pt>
                <c:pt idx="546">
                  <c:v>11090689</c:v>
                </c:pt>
                <c:pt idx="547">
                  <c:v>11098039</c:v>
                </c:pt>
                <c:pt idx="548">
                  <c:v>11108046</c:v>
                </c:pt>
                <c:pt idx="549">
                  <c:v>11116698</c:v>
                </c:pt>
                <c:pt idx="550">
                  <c:v>11118054</c:v>
                </c:pt>
                <c:pt idx="551">
                  <c:v>11139266</c:v>
                </c:pt>
                <c:pt idx="552">
                  <c:v>11147090</c:v>
                </c:pt>
                <c:pt idx="553">
                  <c:v>11150719</c:v>
                </c:pt>
                <c:pt idx="554">
                  <c:v>11166002</c:v>
                </c:pt>
                <c:pt idx="555">
                  <c:v>11176127</c:v>
                </c:pt>
                <c:pt idx="556">
                  <c:v>11195638</c:v>
                </c:pt>
                <c:pt idx="557">
                  <c:v>11195809</c:v>
                </c:pt>
                <c:pt idx="558">
                  <c:v>11215149</c:v>
                </c:pt>
                <c:pt idx="559">
                  <c:v>11230513</c:v>
                </c:pt>
                <c:pt idx="560">
                  <c:v>11242405</c:v>
                </c:pt>
                <c:pt idx="561">
                  <c:v>11245877</c:v>
                </c:pt>
                <c:pt idx="562">
                  <c:v>11283149</c:v>
                </c:pt>
                <c:pt idx="563">
                  <c:v>11285870</c:v>
                </c:pt>
                <c:pt idx="564">
                  <c:v>11300760</c:v>
                </c:pt>
                <c:pt idx="565">
                  <c:v>11311538</c:v>
                </c:pt>
                <c:pt idx="566">
                  <c:v>11333624</c:v>
                </c:pt>
                <c:pt idx="567">
                  <c:v>11335690</c:v>
                </c:pt>
                <c:pt idx="568">
                  <c:v>11355642</c:v>
                </c:pt>
                <c:pt idx="569">
                  <c:v>11369400</c:v>
                </c:pt>
                <c:pt idx="570">
                  <c:v>11386081</c:v>
                </c:pt>
                <c:pt idx="571">
                  <c:v>11396664</c:v>
                </c:pt>
                <c:pt idx="572">
                  <c:v>11397808</c:v>
                </c:pt>
                <c:pt idx="573">
                  <c:v>11424495</c:v>
                </c:pt>
                <c:pt idx="574">
                  <c:v>11439974</c:v>
                </c:pt>
                <c:pt idx="575">
                  <c:v>11480325</c:v>
                </c:pt>
                <c:pt idx="576">
                  <c:v>11499841</c:v>
                </c:pt>
                <c:pt idx="577">
                  <c:v>11519849</c:v>
                </c:pt>
                <c:pt idx="578">
                  <c:v>11520676</c:v>
                </c:pt>
                <c:pt idx="579">
                  <c:v>11540776</c:v>
                </c:pt>
                <c:pt idx="580">
                  <c:v>11552571</c:v>
                </c:pt>
                <c:pt idx="581">
                  <c:v>11560877</c:v>
                </c:pt>
                <c:pt idx="582">
                  <c:v>11578290</c:v>
                </c:pt>
                <c:pt idx="583">
                  <c:v>11605412</c:v>
                </c:pt>
                <c:pt idx="584">
                  <c:v>11618950</c:v>
                </c:pt>
                <c:pt idx="585">
                  <c:v>11622493</c:v>
                </c:pt>
                <c:pt idx="586">
                  <c:v>11649677</c:v>
                </c:pt>
                <c:pt idx="587">
                  <c:v>11649948</c:v>
                </c:pt>
                <c:pt idx="588">
                  <c:v>11687105</c:v>
                </c:pt>
                <c:pt idx="589">
                  <c:v>11687708</c:v>
                </c:pt>
                <c:pt idx="590">
                  <c:v>11696604</c:v>
                </c:pt>
                <c:pt idx="591">
                  <c:v>11725154</c:v>
                </c:pt>
                <c:pt idx="592">
                  <c:v>11743261</c:v>
                </c:pt>
                <c:pt idx="593">
                  <c:v>11747179</c:v>
                </c:pt>
                <c:pt idx="594">
                  <c:v>11777333</c:v>
                </c:pt>
                <c:pt idx="595">
                  <c:v>11777619</c:v>
                </c:pt>
                <c:pt idx="596">
                  <c:v>11811405</c:v>
                </c:pt>
                <c:pt idx="597">
                  <c:v>11825838</c:v>
                </c:pt>
                <c:pt idx="598">
                  <c:v>11830564</c:v>
                </c:pt>
                <c:pt idx="599">
                  <c:v>11840270</c:v>
                </c:pt>
                <c:pt idx="600">
                  <c:v>11860433</c:v>
                </c:pt>
                <c:pt idx="601">
                  <c:v>11880596</c:v>
                </c:pt>
                <c:pt idx="602">
                  <c:v>11913822</c:v>
                </c:pt>
                <c:pt idx="603">
                  <c:v>11914612</c:v>
                </c:pt>
                <c:pt idx="604">
                  <c:v>11948629</c:v>
                </c:pt>
                <c:pt idx="605">
                  <c:v>11954034</c:v>
                </c:pt>
                <c:pt idx="606">
                  <c:v>11998326</c:v>
                </c:pt>
                <c:pt idx="607">
                  <c:v>12008774</c:v>
                </c:pt>
                <c:pt idx="608">
                  <c:v>12016245</c:v>
                </c:pt>
                <c:pt idx="609">
                  <c:v>12043676</c:v>
                </c:pt>
                <c:pt idx="610">
                  <c:v>12044639</c:v>
                </c:pt>
                <c:pt idx="611">
                  <c:v>12068919</c:v>
                </c:pt>
                <c:pt idx="612">
                  <c:v>12081434</c:v>
                </c:pt>
                <c:pt idx="613">
                  <c:v>12106814</c:v>
                </c:pt>
                <c:pt idx="614">
                  <c:v>12136819</c:v>
                </c:pt>
                <c:pt idx="615">
                  <c:v>12144709</c:v>
                </c:pt>
                <c:pt idx="616">
                  <c:v>12186016</c:v>
                </c:pt>
                <c:pt idx="617">
                  <c:v>12205208</c:v>
                </c:pt>
                <c:pt idx="618">
                  <c:v>12227322</c:v>
                </c:pt>
                <c:pt idx="619">
                  <c:v>12234210</c:v>
                </c:pt>
                <c:pt idx="620">
                  <c:v>12274536</c:v>
                </c:pt>
                <c:pt idx="621">
                  <c:v>12342300</c:v>
                </c:pt>
                <c:pt idx="622">
                  <c:v>12342333</c:v>
                </c:pt>
                <c:pt idx="623">
                  <c:v>12377111</c:v>
                </c:pt>
                <c:pt idx="624">
                  <c:v>12392728</c:v>
                </c:pt>
                <c:pt idx="625">
                  <c:v>12438747</c:v>
                </c:pt>
                <c:pt idx="626">
                  <c:v>12463011</c:v>
                </c:pt>
                <c:pt idx="627">
                  <c:v>12526900</c:v>
                </c:pt>
                <c:pt idx="628">
                  <c:v>12541320</c:v>
                </c:pt>
                <c:pt idx="629">
                  <c:v>12543916</c:v>
                </c:pt>
                <c:pt idx="630">
                  <c:v>12560933</c:v>
                </c:pt>
                <c:pt idx="631">
                  <c:v>12607586</c:v>
                </c:pt>
                <c:pt idx="632">
                  <c:v>12634430</c:v>
                </c:pt>
                <c:pt idx="633">
                  <c:v>12654239</c:v>
                </c:pt>
                <c:pt idx="634">
                  <c:v>12666572</c:v>
                </c:pt>
                <c:pt idx="635">
                  <c:v>12678906</c:v>
                </c:pt>
                <c:pt idx="636">
                  <c:v>12706080</c:v>
                </c:pt>
                <c:pt idx="637">
                  <c:v>12733255</c:v>
                </c:pt>
                <c:pt idx="638">
                  <c:v>12746848</c:v>
                </c:pt>
                <c:pt idx="639">
                  <c:v>12749443</c:v>
                </c:pt>
                <c:pt idx="640">
                  <c:v>12760440</c:v>
                </c:pt>
                <c:pt idx="641">
                  <c:v>12776150</c:v>
                </c:pt>
                <c:pt idx="642">
                  <c:v>12791861</c:v>
                </c:pt>
                <c:pt idx="643">
                  <c:v>12830244</c:v>
                </c:pt>
                <c:pt idx="644">
                  <c:v>12868626</c:v>
                </c:pt>
                <c:pt idx="645">
                  <c:v>12933828</c:v>
                </c:pt>
                <c:pt idx="646">
                  <c:v>12965289</c:v>
                </c:pt>
                <c:pt idx="647">
                  <c:v>12967887</c:v>
                </c:pt>
                <c:pt idx="648">
                  <c:v>13038424</c:v>
                </c:pt>
                <c:pt idx="649">
                  <c:v>13061952</c:v>
                </c:pt>
                <c:pt idx="650">
                  <c:v>13063174</c:v>
                </c:pt>
                <c:pt idx="651">
                  <c:v>13085827</c:v>
                </c:pt>
                <c:pt idx="652">
                  <c:v>13105218</c:v>
                </c:pt>
                <c:pt idx="653">
                  <c:v>13115847</c:v>
                </c:pt>
                <c:pt idx="654">
                  <c:v>13142857</c:v>
                </c:pt>
                <c:pt idx="655">
                  <c:v>13148484</c:v>
                </c:pt>
                <c:pt idx="656">
                  <c:v>13174294</c:v>
                </c:pt>
                <c:pt idx="657">
                  <c:v>13191860</c:v>
                </c:pt>
                <c:pt idx="658">
                  <c:v>13235237</c:v>
                </c:pt>
                <c:pt idx="659">
                  <c:v>13275973</c:v>
                </c:pt>
                <c:pt idx="660">
                  <c:v>13316709</c:v>
                </c:pt>
                <c:pt idx="661">
                  <c:v>13350708</c:v>
                </c:pt>
                <c:pt idx="662">
                  <c:v>13384707</c:v>
                </c:pt>
                <c:pt idx="663">
                  <c:v>13401840</c:v>
                </c:pt>
                <c:pt idx="664">
                  <c:v>13418972</c:v>
                </c:pt>
                <c:pt idx="665">
                  <c:v>13433821</c:v>
                </c:pt>
                <c:pt idx="666">
                  <c:v>13440554</c:v>
                </c:pt>
                <c:pt idx="667">
                  <c:v>13457585</c:v>
                </c:pt>
                <c:pt idx="668">
                  <c:v>13462136</c:v>
                </c:pt>
                <c:pt idx="669">
                  <c:v>13490970</c:v>
                </c:pt>
                <c:pt idx="670">
                  <c:v>13519803</c:v>
                </c:pt>
                <c:pt idx="671">
                  <c:v>13520319</c:v>
                </c:pt>
                <c:pt idx="672">
                  <c:v>13535596</c:v>
                </c:pt>
                <c:pt idx="673">
                  <c:v>13551388</c:v>
                </c:pt>
                <c:pt idx="674">
                  <c:v>13564393</c:v>
                </c:pt>
                <c:pt idx="675">
                  <c:v>13577398</c:v>
                </c:pt>
                <c:pt idx="676">
                  <c:v>13604078</c:v>
                </c:pt>
                <c:pt idx="677">
                  <c:v>13607787</c:v>
                </c:pt>
                <c:pt idx="678">
                  <c:v>13630758</c:v>
                </c:pt>
                <c:pt idx="679">
                  <c:v>13689278</c:v>
                </c:pt>
                <c:pt idx="680">
                  <c:v>13747096</c:v>
                </c:pt>
                <c:pt idx="681">
                  <c:v>13757462</c:v>
                </c:pt>
                <c:pt idx="682">
                  <c:v>13791726</c:v>
                </c:pt>
                <c:pt idx="683">
                  <c:v>13834890</c:v>
                </c:pt>
                <c:pt idx="684">
                  <c:v>13863435</c:v>
                </c:pt>
                <c:pt idx="685">
                  <c:v>13883498</c:v>
                </c:pt>
                <c:pt idx="686">
                  <c:v>13894911</c:v>
                </c:pt>
                <c:pt idx="687">
                  <c:v>13903560</c:v>
                </c:pt>
                <c:pt idx="688">
                  <c:v>13926497</c:v>
                </c:pt>
                <c:pt idx="689">
                  <c:v>13946508</c:v>
                </c:pt>
                <c:pt idx="690">
                  <c:v>13952924</c:v>
                </c:pt>
                <c:pt idx="691">
                  <c:v>13962389</c:v>
                </c:pt>
                <c:pt idx="692">
                  <c:v>13968183</c:v>
                </c:pt>
                <c:pt idx="693">
                  <c:v>14006281</c:v>
                </c:pt>
                <c:pt idx="694">
                  <c:v>14021218</c:v>
                </c:pt>
                <c:pt idx="695">
                  <c:v>14062908</c:v>
                </c:pt>
                <c:pt idx="696">
                  <c:v>14104597</c:v>
                </c:pt>
                <c:pt idx="697">
                  <c:v>14133702</c:v>
                </c:pt>
                <c:pt idx="698">
                  <c:v>14162806</c:v>
                </c:pt>
                <c:pt idx="699">
                  <c:v>14204867</c:v>
                </c:pt>
                <c:pt idx="700">
                  <c:v>14240717</c:v>
                </c:pt>
                <c:pt idx="701">
                  <c:v>14246928</c:v>
                </c:pt>
                <c:pt idx="702">
                  <c:v>14259174</c:v>
                </c:pt>
                <c:pt idx="703">
                  <c:v>14271420</c:v>
                </c:pt>
                <c:pt idx="704">
                  <c:v>14278865</c:v>
                </c:pt>
                <c:pt idx="705">
                  <c:v>14310699</c:v>
                </c:pt>
                <c:pt idx="706">
                  <c:v>14321821</c:v>
                </c:pt>
                <c:pt idx="707">
                  <c:v>14343312</c:v>
                </c:pt>
                <c:pt idx="708">
                  <c:v>14349978</c:v>
                </c:pt>
                <c:pt idx="709">
                  <c:v>14396347</c:v>
                </c:pt>
                <c:pt idx="710">
                  <c:v>14457806</c:v>
                </c:pt>
                <c:pt idx="711">
                  <c:v>14479518</c:v>
                </c:pt>
                <c:pt idx="712">
                  <c:v>14537722</c:v>
                </c:pt>
                <c:pt idx="713">
                  <c:v>14565634</c:v>
                </c:pt>
                <c:pt idx="714">
                  <c:v>14580206</c:v>
                </c:pt>
                <c:pt idx="715">
                  <c:v>14594779</c:v>
                </c:pt>
                <c:pt idx="716">
                  <c:v>14620478</c:v>
                </c:pt>
                <c:pt idx="717">
                  <c:v>14623543</c:v>
                </c:pt>
                <c:pt idx="718">
                  <c:v>14644971</c:v>
                </c:pt>
                <c:pt idx="719">
                  <c:v>14652307</c:v>
                </c:pt>
                <c:pt idx="720">
                  <c:v>14678414</c:v>
                </c:pt>
                <c:pt idx="721">
                  <c:v>14704023</c:v>
                </c:pt>
                <c:pt idx="722">
                  <c:v>14710062</c:v>
                </c:pt>
                <c:pt idx="723">
                  <c:v>14721389</c:v>
                </c:pt>
                <c:pt idx="724">
                  <c:v>14767817</c:v>
                </c:pt>
                <c:pt idx="725">
                  <c:v>14787698</c:v>
                </c:pt>
                <c:pt idx="726">
                  <c:v>14807579</c:v>
                </c:pt>
                <c:pt idx="727">
                  <c:v>14889540</c:v>
                </c:pt>
                <c:pt idx="728">
                  <c:v>14918456</c:v>
                </c:pt>
                <c:pt idx="729">
                  <c:v>14936122</c:v>
                </c:pt>
                <c:pt idx="730">
                  <c:v>14965621</c:v>
                </c:pt>
                <c:pt idx="731">
                  <c:v>15021946</c:v>
                </c:pt>
                <c:pt idx="732">
                  <c:v>15029333</c:v>
                </c:pt>
                <c:pt idx="733">
                  <c:v>15048055</c:v>
                </c:pt>
                <c:pt idx="734">
                  <c:v>15069942</c:v>
                </c:pt>
                <c:pt idx="735">
                  <c:v>15075623</c:v>
                </c:pt>
                <c:pt idx="736">
                  <c:v>15110552</c:v>
                </c:pt>
                <c:pt idx="737">
                  <c:v>15135598</c:v>
                </c:pt>
                <c:pt idx="738">
                  <c:v>15139391</c:v>
                </c:pt>
                <c:pt idx="739">
                  <c:v>15160644</c:v>
                </c:pt>
                <c:pt idx="740">
                  <c:v>15178812</c:v>
                </c:pt>
                <c:pt idx="741">
                  <c:v>15184408</c:v>
                </c:pt>
                <c:pt idx="742">
                  <c:v>15208171</c:v>
                </c:pt>
                <c:pt idx="743">
                  <c:v>15241005</c:v>
                </c:pt>
                <c:pt idx="744">
                  <c:v>15243615</c:v>
                </c:pt>
                <c:pt idx="745">
                  <c:v>15279059</c:v>
                </c:pt>
                <c:pt idx="746">
                  <c:v>15310195</c:v>
                </c:pt>
                <c:pt idx="747">
                  <c:v>15341331</c:v>
                </c:pt>
                <c:pt idx="748">
                  <c:v>15359180</c:v>
                </c:pt>
                <c:pt idx="749">
                  <c:v>15377028</c:v>
                </c:pt>
                <c:pt idx="750">
                  <c:v>15383222</c:v>
                </c:pt>
                <c:pt idx="751">
                  <c:v>15422514</c:v>
                </c:pt>
                <c:pt idx="752">
                  <c:v>15464441</c:v>
                </c:pt>
                <c:pt idx="753">
                  <c:v>15468000</c:v>
                </c:pt>
                <c:pt idx="754">
                  <c:v>15491108</c:v>
                </c:pt>
                <c:pt idx="755">
                  <c:v>15514217</c:v>
                </c:pt>
                <c:pt idx="756">
                  <c:v>15514534</c:v>
                </c:pt>
                <c:pt idx="757">
                  <c:v>15525736</c:v>
                </c:pt>
                <c:pt idx="758">
                  <c:v>15537254</c:v>
                </c:pt>
                <c:pt idx="759">
                  <c:v>15556372</c:v>
                </c:pt>
                <c:pt idx="760">
                  <c:v>15562084</c:v>
                </c:pt>
                <c:pt idx="761">
                  <c:v>15575489</c:v>
                </c:pt>
                <c:pt idx="762">
                  <c:v>15588363</c:v>
                </c:pt>
                <c:pt idx="763">
                  <c:v>15601237</c:v>
                </c:pt>
                <c:pt idx="764">
                  <c:v>15623180</c:v>
                </c:pt>
                <c:pt idx="765">
                  <c:v>15633403</c:v>
                </c:pt>
                <c:pt idx="766">
                  <c:v>15645122</c:v>
                </c:pt>
                <c:pt idx="767">
                  <c:v>15683492</c:v>
                </c:pt>
                <c:pt idx="768">
                  <c:v>15697230</c:v>
                </c:pt>
                <c:pt idx="769">
                  <c:v>15745767</c:v>
                </c:pt>
                <c:pt idx="770">
                  <c:v>15749339</c:v>
                </c:pt>
                <c:pt idx="771">
                  <c:v>15769961</c:v>
                </c:pt>
                <c:pt idx="772">
                  <c:v>15781454</c:v>
                </c:pt>
                <c:pt idx="773">
                  <c:v>15790583</c:v>
                </c:pt>
                <c:pt idx="774">
                  <c:v>15815540</c:v>
                </c:pt>
                <c:pt idx="775">
                  <c:v>15840497</c:v>
                </c:pt>
                <c:pt idx="776">
                  <c:v>15872973</c:v>
                </c:pt>
                <c:pt idx="777">
                  <c:v>15893838</c:v>
                </c:pt>
                <c:pt idx="778">
                  <c:v>15919195</c:v>
                </c:pt>
                <c:pt idx="779">
                  <c:v>15942261</c:v>
                </c:pt>
                <c:pt idx="780">
                  <c:v>15947178</c:v>
                </c:pt>
                <c:pt idx="781">
                  <c:v>15979185</c:v>
                </c:pt>
                <c:pt idx="782">
                  <c:v>15979996</c:v>
                </c:pt>
                <c:pt idx="783">
                  <c:v>16005745</c:v>
                </c:pt>
                <c:pt idx="784">
                  <c:v>16011192</c:v>
                </c:pt>
                <c:pt idx="785">
                  <c:v>16034090</c:v>
                </c:pt>
                <c:pt idx="786">
                  <c:v>16049690</c:v>
                </c:pt>
                <c:pt idx="787">
                  <c:v>16056989</c:v>
                </c:pt>
                <c:pt idx="788">
                  <c:v>16087112</c:v>
                </c:pt>
                <c:pt idx="789">
                  <c:v>16117236</c:v>
                </c:pt>
                <c:pt idx="790">
                  <c:v>16145785</c:v>
                </c:pt>
                <c:pt idx="791">
                  <c:v>16154062</c:v>
                </c:pt>
                <c:pt idx="792">
                  <c:v>16174334</c:v>
                </c:pt>
                <c:pt idx="793">
                  <c:v>16195428</c:v>
                </c:pt>
                <c:pt idx="794">
                  <c:v>16209444</c:v>
                </c:pt>
                <c:pt idx="795">
                  <c:v>16244555</c:v>
                </c:pt>
                <c:pt idx="796">
                  <c:v>16253485</c:v>
                </c:pt>
                <c:pt idx="797">
                  <c:v>16279543</c:v>
                </c:pt>
                <c:pt idx="798">
                  <c:v>16284335</c:v>
                </c:pt>
                <c:pt idx="799">
                  <c:v>16324115</c:v>
                </c:pt>
                <c:pt idx="800">
                  <c:v>16324269</c:v>
                </c:pt>
                <c:pt idx="801">
                  <c:v>16340199</c:v>
                </c:pt>
                <c:pt idx="802">
                  <c:v>16356283</c:v>
                </c:pt>
                <c:pt idx="803">
                  <c:v>16362675</c:v>
                </c:pt>
                <c:pt idx="804">
                  <c:v>16375136</c:v>
                </c:pt>
                <c:pt idx="805">
                  <c:v>16393988</c:v>
                </c:pt>
                <c:pt idx="806">
                  <c:v>16411470</c:v>
                </c:pt>
                <c:pt idx="807">
                  <c:v>16428953</c:v>
                </c:pt>
                <c:pt idx="808">
                  <c:v>16440958</c:v>
                </c:pt>
                <c:pt idx="809">
                  <c:v>16441065</c:v>
                </c:pt>
                <c:pt idx="810">
                  <c:v>16452962</c:v>
                </c:pt>
                <c:pt idx="811">
                  <c:v>16478624</c:v>
                </c:pt>
                <c:pt idx="812">
                  <c:v>16483688</c:v>
                </c:pt>
                <c:pt idx="813">
                  <c:v>16501348</c:v>
                </c:pt>
                <c:pt idx="814">
                  <c:v>16514414</c:v>
                </c:pt>
                <c:pt idx="815">
                  <c:v>16561516</c:v>
                </c:pt>
                <c:pt idx="816">
                  <c:v>16563014</c:v>
                </c:pt>
                <c:pt idx="817">
                  <c:v>16581509</c:v>
                </c:pt>
                <c:pt idx="818">
                  <c:v>16608619</c:v>
                </c:pt>
                <c:pt idx="819">
                  <c:v>16616897</c:v>
                </c:pt>
                <c:pt idx="820">
                  <c:v>16624196</c:v>
                </c:pt>
                <c:pt idx="821">
                  <c:v>16639773</c:v>
                </c:pt>
                <c:pt idx="822">
                  <c:v>16655626</c:v>
                </c:pt>
                <c:pt idx="823">
                  <c:v>16657302</c:v>
                </c:pt>
                <c:pt idx="824">
                  <c:v>16674831</c:v>
                </c:pt>
                <c:pt idx="825">
                  <c:v>16688976</c:v>
                </c:pt>
                <c:pt idx="826">
                  <c:v>16694750</c:v>
                </c:pt>
                <c:pt idx="827">
                  <c:v>16714670</c:v>
                </c:pt>
                <c:pt idx="828">
                  <c:v>16731418</c:v>
                </c:pt>
                <c:pt idx="829">
                  <c:v>16748166</c:v>
                </c:pt>
                <c:pt idx="830">
                  <c:v>16762404</c:v>
                </c:pt>
                <c:pt idx="831">
                  <c:v>16776642</c:v>
                </c:pt>
                <c:pt idx="832">
                  <c:v>16788584</c:v>
                </c:pt>
                <c:pt idx="833">
                  <c:v>16789207</c:v>
                </c:pt>
                <c:pt idx="834">
                  <c:v>16800525</c:v>
                </c:pt>
                <c:pt idx="835">
                  <c:v>16812889</c:v>
                </c:pt>
                <c:pt idx="836">
                  <c:v>16815000</c:v>
                </c:pt>
                <c:pt idx="837">
                  <c:v>16829473</c:v>
                </c:pt>
                <c:pt idx="838">
                  <c:v>16846667</c:v>
                </c:pt>
                <c:pt idx="839">
                  <c:v>16886908</c:v>
                </c:pt>
                <c:pt idx="840">
                  <c:v>16888058</c:v>
                </c:pt>
                <c:pt idx="841">
                  <c:v>16899410</c:v>
                </c:pt>
                <c:pt idx="842">
                  <c:v>16929751</c:v>
                </c:pt>
                <c:pt idx="843">
                  <c:v>16946642</c:v>
                </c:pt>
                <c:pt idx="844">
                  <c:v>16969006</c:v>
                </c:pt>
                <c:pt idx="845">
                  <c:v>16988670</c:v>
                </c:pt>
                <c:pt idx="846">
                  <c:v>16991369</c:v>
                </c:pt>
                <c:pt idx="847">
                  <c:v>17030139</c:v>
                </c:pt>
                <c:pt idx="848">
                  <c:v>17032947</c:v>
                </c:pt>
                <c:pt idx="849">
                  <c:v>17050676</c:v>
                </c:pt>
                <c:pt idx="850">
                  <c:v>17096438</c:v>
                </c:pt>
                <c:pt idx="851">
                  <c:v>17109984</c:v>
                </c:pt>
                <c:pt idx="852">
                  <c:v>17128764</c:v>
                </c:pt>
                <c:pt idx="853">
                  <c:v>17133811</c:v>
                </c:pt>
                <c:pt idx="854">
                  <c:v>17147542</c:v>
                </c:pt>
                <c:pt idx="855">
                  <c:v>17158196</c:v>
                </c:pt>
                <c:pt idx="856">
                  <c:v>17168852</c:v>
                </c:pt>
                <c:pt idx="857">
                  <c:v>17226848</c:v>
                </c:pt>
                <c:pt idx="858">
                  <c:v>17230513</c:v>
                </c:pt>
                <c:pt idx="859">
                  <c:v>17231634</c:v>
                </c:pt>
                <c:pt idx="860">
                  <c:v>17270838</c:v>
                </c:pt>
                <c:pt idx="861">
                  <c:v>17284846</c:v>
                </c:pt>
                <c:pt idx="862">
                  <c:v>17307216</c:v>
                </c:pt>
                <c:pt idx="863">
                  <c:v>17321596</c:v>
                </c:pt>
                <c:pt idx="864">
                  <c:v>17323577</c:v>
                </c:pt>
                <c:pt idx="865">
                  <c:v>17358208</c:v>
                </c:pt>
                <c:pt idx="866">
                  <c:v>17358346</c:v>
                </c:pt>
                <c:pt idx="867">
                  <c:v>17387337</c:v>
                </c:pt>
                <c:pt idx="868">
                  <c:v>17420484</c:v>
                </c:pt>
                <c:pt idx="869">
                  <c:v>17446530</c:v>
                </c:pt>
                <c:pt idx="870">
                  <c:v>17458943</c:v>
                </c:pt>
                <c:pt idx="871">
                  <c:v>17482624</c:v>
                </c:pt>
                <c:pt idx="872">
                  <c:v>17516087</c:v>
                </c:pt>
                <c:pt idx="873">
                  <c:v>17519472</c:v>
                </c:pt>
                <c:pt idx="874">
                  <c:v>17530755</c:v>
                </c:pt>
                <c:pt idx="875">
                  <c:v>17552467</c:v>
                </c:pt>
                <c:pt idx="876">
                  <c:v>17556319</c:v>
                </c:pt>
                <c:pt idx="877">
                  <c:v>17577410</c:v>
                </c:pt>
                <c:pt idx="878">
                  <c:v>17594007</c:v>
                </c:pt>
                <c:pt idx="879">
                  <c:v>17598500</c:v>
                </c:pt>
                <c:pt idx="880">
                  <c:v>17650088</c:v>
                </c:pt>
                <c:pt idx="881">
                  <c:v>17657399</c:v>
                </c:pt>
                <c:pt idx="882">
                  <c:v>17670690</c:v>
                </c:pt>
                <c:pt idx="883">
                  <c:v>17701677</c:v>
                </c:pt>
                <c:pt idx="884">
                  <c:v>17754540</c:v>
                </c:pt>
                <c:pt idx="885">
                  <c:v>17766260</c:v>
                </c:pt>
                <c:pt idx="886">
                  <c:v>17807404</c:v>
                </c:pt>
                <c:pt idx="887">
                  <c:v>17855160</c:v>
                </c:pt>
                <c:pt idx="888">
                  <c:v>17856922</c:v>
                </c:pt>
                <c:pt idx="889">
                  <c:v>17902915</c:v>
                </c:pt>
                <c:pt idx="890">
                  <c:v>17920994</c:v>
                </c:pt>
                <c:pt idx="891">
                  <c:v>17922484</c:v>
                </c:pt>
                <c:pt idx="892">
                  <c:v>17942051</c:v>
                </c:pt>
                <c:pt idx="893">
                  <c:v>17960242</c:v>
                </c:pt>
                <c:pt idx="894">
                  <c:v>17966029</c:v>
                </c:pt>
                <c:pt idx="895">
                  <c:v>17978432</c:v>
                </c:pt>
                <c:pt idx="896">
                  <c:v>18003920</c:v>
                </c:pt>
                <c:pt idx="897">
                  <c:v>18025592</c:v>
                </c:pt>
                <c:pt idx="898">
                  <c:v>18029408</c:v>
                </c:pt>
                <c:pt idx="899">
                  <c:v>18071442</c:v>
                </c:pt>
                <c:pt idx="900">
                  <c:v>18082734</c:v>
                </c:pt>
                <c:pt idx="901">
                  <c:v>18113477</c:v>
                </c:pt>
                <c:pt idx="902">
                  <c:v>18143346</c:v>
                </c:pt>
                <c:pt idx="903">
                  <c:v>18157191</c:v>
                </c:pt>
                <c:pt idx="904">
                  <c:v>18173214</c:v>
                </c:pt>
                <c:pt idx="905">
                  <c:v>18184070</c:v>
                </c:pt>
                <c:pt idx="906">
                  <c:v>18194926</c:v>
                </c:pt>
                <c:pt idx="907">
                  <c:v>18236464</c:v>
                </c:pt>
                <c:pt idx="908">
                  <c:v>18236753</c:v>
                </c:pt>
                <c:pt idx="909">
                  <c:v>18254992</c:v>
                </c:pt>
                <c:pt idx="910">
                  <c:v>18268848</c:v>
                </c:pt>
                <c:pt idx="911">
                  <c:v>18306522</c:v>
                </c:pt>
                <c:pt idx="912">
                  <c:v>18315058</c:v>
                </c:pt>
                <c:pt idx="913">
                  <c:v>18341079</c:v>
                </c:pt>
                <c:pt idx="914">
                  <c:v>18365091</c:v>
                </c:pt>
                <c:pt idx="915">
                  <c:v>18389376</c:v>
                </c:pt>
                <c:pt idx="916">
                  <c:v>18426214</c:v>
                </c:pt>
                <c:pt idx="917">
                  <c:v>18463696</c:v>
                </c:pt>
                <c:pt idx="918">
                  <c:v>18477630</c:v>
                </c:pt>
                <c:pt idx="919">
                  <c:v>18491563</c:v>
                </c:pt>
                <c:pt idx="920">
                  <c:v>18492740</c:v>
                </c:pt>
                <c:pt idx="921">
                  <c:v>18515764</c:v>
                </c:pt>
                <c:pt idx="922">
                  <c:v>18519898</c:v>
                </c:pt>
                <c:pt idx="923">
                  <c:v>18539967</c:v>
                </c:pt>
                <c:pt idx="924">
                  <c:v>18551059</c:v>
                </c:pt>
                <c:pt idx="925">
                  <c:v>18566038</c:v>
                </c:pt>
                <c:pt idx="926">
                  <c:v>18586133</c:v>
                </c:pt>
                <c:pt idx="927">
                  <c:v>18592110</c:v>
                </c:pt>
                <c:pt idx="928">
                  <c:v>18607598</c:v>
                </c:pt>
                <c:pt idx="929">
                  <c:v>18623087</c:v>
                </c:pt>
                <c:pt idx="930">
                  <c:v>18625990</c:v>
                </c:pt>
                <c:pt idx="931">
                  <c:v>18633198</c:v>
                </c:pt>
                <c:pt idx="932">
                  <c:v>18643309</c:v>
                </c:pt>
                <c:pt idx="933">
                  <c:v>18659507</c:v>
                </c:pt>
                <c:pt idx="934">
                  <c:v>18666444</c:v>
                </c:pt>
                <c:pt idx="935">
                  <c:v>18687986</c:v>
                </c:pt>
                <c:pt idx="936">
                  <c:v>18689580</c:v>
                </c:pt>
                <c:pt idx="937">
                  <c:v>18711888</c:v>
                </c:pt>
                <c:pt idx="938">
                  <c:v>18729640</c:v>
                </c:pt>
                <c:pt idx="939">
                  <c:v>18740857</c:v>
                </c:pt>
                <c:pt idx="940">
                  <c:v>18769702</c:v>
                </c:pt>
                <c:pt idx="941">
                  <c:v>18808870</c:v>
                </c:pt>
                <c:pt idx="942">
                  <c:v>18848138</c:v>
                </c:pt>
                <c:pt idx="943">
                  <c:v>18889233</c:v>
                </c:pt>
                <c:pt idx="944">
                  <c:v>18922649</c:v>
                </c:pt>
                <c:pt idx="945">
                  <c:v>18926575</c:v>
                </c:pt>
                <c:pt idx="946">
                  <c:v>18946814</c:v>
                </c:pt>
                <c:pt idx="947">
                  <c:v>18967053</c:v>
                </c:pt>
                <c:pt idx="948">
                  <c:v>18971053</c:v>
                </c:pt>
                <c:pt idx="949">
                  <c:v>18984428</c:v>
                </c:pt>
                <c:pt idx="950">
                  <c:v>19001805</c:v>
                </c:pt>
                <c:pt idx="951">
                  <c:v>19023218</c:v>
                </c:pt>
                <c:pt idx="952">
                  <c:v>19024776</c:v>
                </c:pt>
                <c:pt idx="953">
                  <c:v>19047749</c:v>
                </c:pt>
                <c:pt idx="954">
                  <c:v>19053102</c:v>
                </c:pt>
                <c:pt idx="955">
                  <c:v>19073332</c:v>
                </c:pt>
                <c:pt idx="956">
                  <c:v>19084426</c:v>
                </c:pt>
                <c:pt idx="957">
                  <c:v>19090144</c:v>
                </c:pt>
                <c:pt idx="958">
                  <c:v>19119603</c:v>
                </c:pt>
                <c:pt idx="959">
                  <c:v>19132537</c:v>
                </c:pt>
                <c:pt idx="960">
                  <c:v>19154816</c:v>
                </c:pt>
                <c:pt idx="961">
                  <c:v>19177096</c:v>
                </c:pt>
                <c:pt idx="962">
                  <c:v>19199835</c:v>
                </c:pt>
                <c:pt idx="963">
                  <c:v>19221494</c:v>
                </c:pt>
                <c:pt idx="964">
                  <c:v>19245548</c:v>
                </c:pt>
                <c:pt idx="965">
                  <c:v>19247778</c:v>
                </c:pt>
                <c:pt idx="966">
                  <c:v>19280446</c:v>
                </c:pt>
                <c:pt idx="967">
                  <c:v>19293733</c:v>
                </c:pt>
                <c:pt idx="968">
                  <c:v>19314002</c:v>
                </c:pt>
                <c:pt idx="969">
                  <c:v>19338364</c:v>
                </c:pt>
                <c:pt idx="970">
                  <c:v>19357752</c:v>
                </c:pt>
                <c:pt idx="971">
                  <c:v>19401500</c:v>
                </c:pt>
                <c:pt idx="972">
                  <c:v>19444028</c:v>
                </c:pt>
                <c:pt idx="973">
                  <c:v>19451629</c:v>
                </c:pt>
                <c:pt idx="974">
                  <c:v>19456200</c:v>
                </c:pt>
                <c:pt idx="975">
                  <c:v>19486421</c:v>
                </c:pt>
                <c:pt idx="976">
                  <c:v>19510899</c:v>
                </c:pt>
                <c:pt idx="977">
                  <c:v>19577298</c:v>
                </c:pt>
                <c:pt idx="978">
                  <c:v>19587258</c:v>
                </c:pt>
                <c:pt idx="979">
                  <c:v>19623939</c:v>
                </c:pt>
                <c:pt idx="980">
                  <c:v>19643696</c:v>
                </c:pt>
                <c:pt idx="981">
                  <c:v>19674049</c:v>
                </c:pt>
                <c:pt idx="982">
                  <c:v>19715038</c:v>
                </c:pt>
                <c:pt idx="983">
                  <c:v>19718653</c:v>
                </c:pt>
                <c:pt idx="984">
                  <c:v>19728656</c:v>
                </c:pt>
                <c:pt idx="985">
                  <c:v>19813614</c:v>
                </c:pt>
                <c:pt idx="986">
                  <c:v>19816632</c:v>
                </c:pt>
                <c:pt idx="987">
                  <c:v>19834616</c:v>
                </c:pt>
                <c:pt idx="988">
                  <c:v>19855620</c:v>
                </c:pt>
                <c:pt idx="989">
                  <c:v>19877516</c:v>
                </c:pt>
                <c:pt idx="990">
                  <c:v>19899410</c:v>
                </c:pt>
                <c:pt idx="991">
                  <c:v>19928282</c:v>
                </c:pt>
                <c:pt idx="992">
                  <c:v>19932293</c:v>
                </c:pt>
                <c:pt idx="993">
                  <c:v>19957153</c:v>
                </c:pt>
                <c:pt idx="994">
                  <c:v>19964310</c:v>
                </c:pt>
                <c:pt idx="995">
                  <c:v>19980890</c:v>
                </c:pt>
                <c:pt idx="996">
                  <c:v>19996988</c:v>
                </c:pt>
                <c:pt idx="997">
                  <c:v>20004627</c:v>
                </c:pt>
                <c:pt idx="998">
                  <c:v>20016316</c:v>
                </c:pt>
                <c:pt idx="999">
                  <c:v>20028003</c:v>
                </c:pt>
                <c:pt idx="1000">
                  <c:v>20030366</c:v>
                </c:pt>
                <c:pt idx="1001">
                  <c:v>20043268</c:v>
                </c:pt>
                <c:pt idx="1002">
                  <c:v>20054585</c:v>
                </c:pt>
                <c:pt idx="1003">
                  <c:v>20058534</c:v>
                </c:pt>
                <c:pt idx="1004">
                  <c:v>20080544</c:v>
                </c:pt>
                <c:pt idx="1005">
                  <c:v>20080800</c:v>
                </c:pt>
                <c:pt idx="1006">
                  <c:v>20103064</c:v>
                </c:pt>
                <c:pt idx="1007">
                  <c:v>20117775</c:v>
                </c:pt>
                <c:pt idx="1008">
                  <c:v>20119738</c:v>
                </c:pt>
                <c:pt idx="1009">
                  <c:v>20136412</c:v>
                </c:pt>
                <c:pt idx="1010">
                  <c:v>20151272</c:v>
                </c:pt>
                <c:pt idx="1011">
                  <c:v>20166130</c:v>
                </c:pt>
                <c:pt idx="1012">
                  <c:v>20173940</c:v>
                </c:pt>
                <c:pt idx="1013">
                  <c:v>20181749</c:v>
                </c:pt>
                <c:pt idx="1014">
                  <c:v>20192598</c:v>
                </c:pt>
                <c:pt idx="1015">
                  <c:v>20203447</c:v>
                </c:pt>
                <c:pt idx="1016">
                  <c:v>20216552</c:v>
                </c:pt>
                <c:pt idx="1017">
                  <c:v>20227219</c:v>
                </c:pt>
                <c:pt idx="1018">
                  <c:v>20229655</c:v>
                </c:pt>
                <c:pt idx="1019">
                  <c:v>20245540</c:v>
                </c:pt>
                <c:pt idx="1020">
                  <c:v>20261426</c:v>
                </c:pt>
                <c:pt idx="1021">
                  <c:v>20273444</c:v>
                </c:pt>
                <c:pt idx="1022">
                  <c:v>20285461</c:v>
                </c:pt>
                <c:pt idx="1023">
                  <c:v>20310286</c:v>
                </c:pt>
                <c:pt idx="1024">
                  <c:v>20335110</c:v>
                </c:pt>
                <c:pt idx="1025">
                  <c:v>20347148</c:v>
                </c:pt>
                <c:pt idx="1026">
                  <c:v>20359184</c:v>
                </c:pt>
                <c:pt idx="1027">
                  <c:v>20361118</c:v>
                </c:pt>
                <c:pt idx="1028">
                  <c:v>20377520</c:v>
                </c:pt>
                <c:pt idx="1029">
                  <c:v>20395856</c:v>
                </c:pt>
                <c:pt idx="1030">
                  <c:v>20410496</c:v>
                </c:pt>
                <c:pt idx="1031">
                  <c:v>20425136</c:v>
                </c:pt>
                <c:pt idx="1032">
                  <c:v>20432461</c:v>
                </c:pt>
                <c:pt idx="1033">
                  <c:v>20442824</c:v>
                </c:pt>
                <c:pt idx="1034">
                  <c:v>20460513</c:v>
                </c:pt>
                <c:pt idx="1035">
                  <c:v>20485386</c:v>
                </c:pt>
                <c:pt idx="1036">
                  <c:v>20510260</c:v>
                </c:pt>
                <c:pt idx="1037">
                  <c:v>20521512</c:v>
                </c:pt>
                <c:pt idx="1038">
                  <c:v>20531145</c:v>
                </c:pt>
                <c:pt idx="1039">
                  <c:v>20532763</c:v>
                </c:pt>
                <c:pt idx="1040">
                  <c:v>20545776</c:v>
                </c:pt>
                <c:pt idx="1041">
                  <c:v>20558788</c:v>
                </c:pt>
                <c:pt idx="1042">
                  <c:v>20577258</c:v>
                </c:pt>
                <c:pt idx="1043">
                  <c:v>20595729</c:v>
                </c:pt>
                <c:pt idx="1044">
                  <c:v>20607724</c:v>
                </c:pt>
                <c:pt idx="1045">
                  <c:v>20617966</c:v>
                </c:pt>
                <c:pt idx="1046">
                  <c:v>20640203</c:v>
                </c:pt>
                <c:pt idx="1047">
                  <c:v>20643099</c:v>
                </c:pt>
                <c:pt idx="1048">
                  <c:v>20651932</c:v>
                </c:pt>
                <c:pt idx="1049">
                  <c:v>20663663</c:v>
                </c:pt>
                <c:pt idx="1050">
                  <c:v>20675470</c:v>
                </c:pt>
                <c:pt idx="1051">
                  <c:v>20676666</c:v>
                </c:pt>
                <c:pt idx="1052">
                  <c:v>20687277</c:v>
                </c:pt>
                <c:pt idx="1053">
                  <c:v>20698332</c:v>
                </c:pt>
                <c:pt idx="1054">
                  <c:v>20710892</c:v>
                </c:pt>
                <c:pt idx="1055">
                  <c:v>20734509</c:v>
                </c:pt>
                <c:pt idx="1056">
                  <c:v>20745292</c:v>
                </c:pt>
                <c:pt idx="1057">
                  <c:v>20756074</c:v>
                </c:pt>
                <c:pt idx="1058">
                  <c:v>20772382</c:v>
                </c:pt>
                <c:pt idx="1059">
                  <c:v>20788689</c:v>
                </c:pt>
                <c:pt idx="1060">
                  <c:v>20800188</c:v>
                </c:pt>
                <c:pt idx="1061">
                  <c:v>20811685</c:v>
                </c:pt>
                <c:pt idx="1062">
                  <c:v>20833156</c:v>
                </c:pt>
                <c:pt idx="1063">
                  <c:v>20854629</c:v>
                </c:pt>
                <c:pt idx="1064">
                  <c:v>20885238</c:v>
                </c:pt>
                <c:pt idx="1065">
                  <c:v>20892617</c:v>
                </c:pt>
                <c:pt idx="1066">
                  <c:v>20915847</c:v>
                </c:pt>
                <c:pt idx="1067">
                  <c:v>20919874</c:v>
                </c:pt>
                <c:pt idx="1068">
                  <c:v>20942308</c:v>
                </c:pt>
                <c:pt idx="1069">
                  <c:v>20972050</c:v>
                </c:pt>
                <c:pt idx="1070">
                  <c:v>21022961</c:v>
                </c:pt>
                <c:pt idx="1071">
                  <c:v>21028253</c:v>
                </c:pt>
                <c:pt idx="1072">
                  <c:v>21045924</c:v>
                </c:pt>
                <c:pt idx="1073">
                  <c:v>21048670</c:v>
                </c:pt>
                <c:pt idx="1074">
                  <c:v>21063597</c:v>
                </c:pt>
                <c:pt idx="1075">
                  <c:v>21080380</c:v>
                </c:pt>
                <c:pt idx="1076">
                  <c:v>21091905</c:v>
                </c:pt>
                <c:pt idx="1077">
                  <c:v>21097164</c:v>
                </c:pt>
                <c:pt idx="1078">
                  <c:v>21107994</c:v>
                </c:pt>
                <c:pt idx="1079">
                  <c:v>21118823</c:v>
                </c:pt>
                <c:pt idx="1080">
                  <c:v>21124794</c:v>
                </c:pt>
                <c:pt idx="1081">
                  <c:v>21139466</c:v>
                </c:pt>
                <c:pt idx="1082">
                  <c:v>21149661</c:v>
                </c:pt>
                <c:pt idx="1083">
                  <c:v>21160109</c:v>
                </c:pt>
                <c:pt idx="1084">
                  <c:v>21177154</c:v>
                </c:pt>
                <c:pt idx="1085">
                  <c:v>21194199</c:v>
                </c:pt>
                <c:pt idx="1086">
                  <c:v>21196460</c:v>
                </c:pt>
                <c:pt idx="1087">
                  <c:v>21219862</c:v>
                </c:pt>
                <c:pt idx="1088">
                  <c:v>21221576</c:v>
                </c:pt>
                <c:pt idx="1089">
                  <c:v>21248954</c:v>
                </c:pt>
                <c:pt idx="1090">
                  <c:v>21250385</c:v>
                </c:pt>
                <c:pt idx="1091">
                  <c:v>21262582</c:v>
                </c:pt>
                <c:pt idx="1092">
                  <c:v>21272050</c:v>
                </c:pt>
                <c:pt idx="1093">
                  <c:v>21276210</c:v>
                </c:pt>
                <c:pt idx="1094">
                  <c:v>21294578</c:v>
                </c:pt>
                <c:pt idx="1095">
                  <c:v>21325430</c:v>
                </c:pt>
                <c:pt idx="1096">
                  <c:v>21328223</c:v>
                </c:pt>
                <c:pt idx="1097">
                  <c:v>21357941</c:v>
                </c:pt>
                <c:pt idx="1098">
                  <c:v>21374651</c:v>
                </c:pt>
                <c:pt idx="1099">
                  <c:v>21392609</c:v>
                </c:pt>
                <c:pt idx="1100">
                  <c:v>21393908</c:v>
                </c:pt>
                <c:pt idx="1101">
                  <c:v>21413167</c:v>
                </c:pt>
                <c:pt idx="1102">
                  <c:v>21432936</c:v>
                </c:pt>
                <c:pt idx="1103">
                  <c:v>21452706</c:v>
                </c:pt>
                <c:pt idx="1104">
                  <c:v>21484482</c:v>
                </c:pt>
                <c:pt idx="1105">
                  <c:v>21506497</c:v>
                </c:pt>
                <c:pt idx="1106">
                  <c:v>21516258</c:v>
                </c:pt>
                <c:pt idx="1107">
                  <c:v>21528834</c:v>
                </c:pt>
                <c:pt idx="1108">
                  <c:v>21538282</c:v>
                </c:pt>
                <c:pt idx="1109">
                  <c:v>21541409</c:v>
                </c:pt>
                <c:pt idx="1110">
                  <c:v>21557950</c:v>
                </c:pt>
                <c:pt idx="1111">
                  <c:v>21562340</c:v>
                </c:pt>
                <c:pt idx="1112">
                  <c:v>21574492</c:v>
                </c:pt>
                <c:pt idx="1113">
                  <c:v>21592512</c:v>
                </c:pt>
                <c:pt idx="1114">
                  <c:v>21610533</c:v>
                </c:pt>
                <c:pt idx="1115">
                  <c:v>21630470</c:v>
                </c:pt>
                <c:pt idx="1116">
                  <c:v>21635539</c:v>
                </c:pt>
                <c:pt idx="1117">
                  <c:v>21650408</c:v>
                </c:pt>
                <c:pt idx="1118">
                  <c:v>21671090</c:v>
                </c:pt>
                <c:pt idx="1119">
                  <c:v>21722746</c:v>
                </c:pt>
                <c:pt idx="1120">
                  <c:v>21752504</c:v>
                </c:pt>
                <c:pt idx="1121">
                  <c:v>21756956</c:v>
                </c:pt>
                <c:pt idx="1122">
                  <c:v>21807441</c:v>
                </c:pt>
                <c:pt idx="1123">
                  <c:v>21829950</c:v>
                </c:pt>
                <c:pt idx="1124">
                  <c:v>21854602</c:v>
                </c:pt>
                <c:pt idx="1125">
                  <c:v>21855977</c:v>
                </c:pt>
                <c:pt idx="1126">
                  <c:v>21914216</c:v>
                </c:pt>
                <c:pt idx="1127">
                  <c:v>21947650</c:v>
                </c:pt>
                <c:pt idx="1128">
                  <c:v>21973829</c:v>
                </c:pt>
                <c:pt idx="1129">
                  <c:v>21992116</c:v>
                </c:pt>
                <c:pt idx="1130">
                  <c:v>22000320</c:v>
                </c:pt>
                <c:pt idx="1131">
                  <c:v>22015576</c:v>
                </c:pt>
                <c:pt idx="1132">
                  <c:v>22026811</c:v>
                </c:pt>
                <c:pt idx="1133">
                  <c:v>22039295</c:v>
                </c:pt>
                <c:pt idx="1134">
                  <c:v>22040556</c:v>
                </c:pt>
                <c:pt idx="1135">
                  <c:v>22054301</c:v>
                </c:pt>
                <c:pt idx="1136">
                  <c:v>22073924</c:v>
                </c:pt>
                <c:pt idx="1137">
                  <c:v>22093546</c:v>
                </c:pt>
                <c:pt idx="1138">
                  <c:v>22136592</c:v>
                </c:pt>
                <c:pt idx="1139">
                  <c:v>22136880</c:v>
                </c:pt>
                <c:pt idx="1140">
                  <c:v>22158743</c:v>
                </c:pt>
                <c:pt idx="1141">
                  <c:v>22180214</c:v>
                </c:pt>
                <c:pt idx="1142">
                  <c:v>22191402</c:v>
                </c:pt>
                <c:pt idx="1143">
                  <c:v>22204010</c:v>
                </c:pt>
                <c:pt idx="1144">
                  <c:v>22227807</c:v>
                </c:pt>
                <c:pt idx="1145">
                  <c:v>22229768</c:v>
                </c:pt>
                <c:pt idx="1146">
                  <c:v>22261736</c:v>
                </c:pt>
                <c:pt idx="1147">
                  <c:v>22272735</c:v>
                </c:pt>
                <c:pt idx="1148">
                  <c:v>22273559</c:v>
                </c:pt>
                <c:pt idx="1149">
                  <c:v>22295664</c:v>
                </c:pt>
                <c:pt idx="1150">
                  <c:v>22309930</c:v>
                </c:pt>
                <c:pt idx="1151">
                  <c:v>22324195</c:v>
                </c:pt>
                <c:pt idx="1152">
                  <c:v>22333508</c:v>
                </c:pt>
                <c:pt idx="1153">
                  <c:v>22421805</c:v>
                </c:pt>
                <c:pt idx="1154">
                  <c:v>22437006</c:v>
                </c:pt>
                <c:pt idx="1155">
                  <c:v>22444470</c:v>
                </c:pt>
                <c:pt idx="1156">
                  <c:v>22452120</c:v>
                </c:pt>
                <c:pt idx="1157">
                  <c:v>22459683</c:v>
                </c:pt>
                <c:pt idx="1158">
                  <c:v>22499222</c:v>
                </c:pt>
                <c:pt idx="1159">
                  <c:v>22504775</c:v>
                </c:pt>
                <c:pt idx="1160">
                  <c:v>22549817</c:v>
                </c:pt>
                <c:pt idx="1161">
                  <c:v>22562648</c:v>
                </c:pt>
                <c:pt idx="1162">
                  <c:v>22569192</c:v>
                </c:pt>
                <c:pt idx="1163">
                  <c:v>22587804</c:v>
                </c:pt>
                <c:pt idx="1164">
                  <c:v>22588568</c:v>
                </c:pt>
                <c:pt idx="1165">
                  <c:v>22617288</c:v>
                </c:pt>
                <c:pt idx="1166">
                  <c:v>22620896</c:v>
                </c:pt>
                <c:pt idx="1167">
                  <c:v>22646006</c:v>
                </c:pt>
                <c:pt idx="1168">
                  <c:v>22660108</c:v>
                </c:pt>
                <c:pt idx="1169">
                  <c:v>22695688</c:v>
                </c:pt>
                <c:pt idx="1170">
                  <c:v>22700660</c:v>
                </c:pt>
                <c:pt idx="1171">
                  <c:v>22745371</c:v>
                </c:pt>
                <c:pt idx="1172">
                  <c:v>22778246</c:v>
                </c:pt>
                <c:pt idx="1173">
                  <c:v>22783182</c:v>
                </c:pt>
                <c:pt idx="1174">
                  <c:v>22811121</c:v>
                </c:pt>
                <c:pt idx="1175">
                  <c:v>22833574</c:v>
                </c:pt>
                <c:pt idx="1176">
                  <c:v>22856027</c:v>
                </c:pt>
                <c:pt idx="1177">
                  <c:v>22913341</c:v>
                </c:pt>
                <c:pt idx="1178">
                  <c:v>22931896</c:v>
                </c:pt>
                <c:pt idx="1179">
                  <c:v>22939067</c:v>
                </c:pt>
                <c:pt idx="1180">
                  <c:v>23007766</c:v>
                </c:pt>
                <c:pt idx="1181">
                  <c:v>23032572</c:v>
                </c:pt>
                <c:pt idx="1182">
                  <c:v>23058026</c:v>
                </c:pt>
                <c:pt idx="1183">
                  <c:v>23062044</c:v>
                </c:pt>
                <c:pt idx="1184">
                  <c:v>23085517</c:v>
                </c:pt>
                <c:pt idx="1185">
                  <c:v>23116321</c:v>
                </c:pt>
                <c:pt idx="1186">
                  <c:v>23124765</c:v>
                </c:pt>
                <c:pt idx="1187">
                  <c:v>23152067</c:v>
                </c:pt>
                <c:pt idx="1188">
                  <c:v>23186870</c:v>
                </c:pt>
                <c:pt idx="1189">
                  <c:v>23208148</c:v>
                </c:pt>
                <c:pt idx="1190">
                  <c:v>23255761</c:v>
                </c:pt>
                <c:pt idx="1191">
                  <c:v>23257418</c:v>
                </c:pt>
                <c:pt idx="1192">
                  <c:v>23275556</c:v>
                </c:pt>
                <c:pt idx="1193">
                  <c:v>23293692</c:v>
                </c:pt>
                <c:pt idx="1194">
                  <c:v>23301546</c:v>
                </c:pt>
                <c:pt idx="1195">
                  <c:v>23312956</c:v>
                </c:pt>
                <c:pt idx="1196">
                  <c:v>23331433</c:v>
                </c:pt>
                <c:pt idx="1197">
                  <c:v>23332220</c:v>
                </c:pt>
                <c:pt idx="1198">
                  <c:v>23359970</c:v>
                </c:pt>
                <c:pt idx="1199">
                  <c:v>23408364</c:v>
                </c:pt>
                <c:pt idx="1200">
                  <c:v>23457588</c:v>
                </c:pt>
                <c:pt idx="1201">
                  <c:v>23484509</c:v>
                </c:pt>
                <c:pt idx="1202">
                  <c:v>23487903</c:v>
                </c:pt>
                <c:pt idx="1203">
                  <c:v>23499604</c:v>
                </c:pt>
                <c:pt idx="1204">
                  <c:v>23514700</c:v>
                </c:pt>
                <c:pt idx="1205">
                  <c:v>23529180</c:v>
                </c:pt>
                <c:pt idx="1206">
                  <c:v>23540614</c:v>
                </c:pt>
                <c:pt idx="1207">
                  <c:v>23543662</c:v>
                </c:pt>
                <c:pt idx="1208">
                  <c:v>23585308</c:v>
                </c:pt>
                <c:pt idx="1209">
                  <c:v>23585869</c:v>
                </c:pt>
                <c:pt idx="1210">
                  <c:v>23624638</c:v>
                </c:pt>
                <c:pt idx="1211">
                  <c:v>23626953</c:v>
                </c:pt>
                <c:pt idx="1212">
                  <c:v>23637730</c:v>
                </c:pt>
                <c:pt idx="1213">
                  <c:v>23648508</c:v>
                </c:pt>
                <c:pt idx="1214">
                  <c:v>23682083</c:v>
                </c:pt>
                <c:pt idx="1215">
                  <c:v>23695822</c:v>
                </c:pt>
                <c:pt idx="1216">
                  <c:v>23710774</c:v>
                </c:pt>
                <c:pt idx="1217">
                  <c:v>23743136</c:v>
                </c:pt>
                <c:pt idx="1218">
                  <c:v>23761280</c:v>
                </c:pt>
                <c:pt idx="1219">
                  <c:v>23779426</c:v>
                </c:pt>
                <c:pt idx="1220">
                  <c:v>23781991</c:v>
                </c:pt>
                <c:pt idx="1221">
                  <c:v>23793788</c:v>
                </c:pt>
                <c:pt idx="1222">
                  <c:v>23808148</c:v>
                </c:pt>
                <c:pt idx="1223">
                  <c:v>23819394</c:v>
                </c:pt>
                <c:pt idx="1224">
                  <c:v>23847509</c:v>
                </c:pt>
                <c:pt idx="1225">
                  <c:v>23862070</c:v>
                </c:pt>
                <c:pt idx="1226">
                  <c:v>23880540</c:v>
                </c:pt>
                <c:pt idx="1227">
                  <c:v>23892440</c:v>
                </c:pt>
                <c:pt idx="1228">
                  <c:v>23915993</c:v>
                </c:pt>
                <c:pt idx="1229">
                  <c:v>23936272</c:v>
                </c:pt>
                <c:pt idx="1230">
                  <c:v>23956551</c:v>
                </c:pt>
                <c:pt idx="1231">
                  <c:v>23968378</c:v>
                </c:pt>
                <c:pt idx="1232">
                  <c:v>23975480</c:v>
                </c:pt>
                <c:pt idx="1233">
                  <c:v>23980205</c:v>
                </c:pt>
                <c:pt idx="1234">
                  <c:v>24033814</c:v>
                </c:pt>
                <c:pt idx="1235">
                  <c:v>24045484</c:v>
                </c:pt>
                <c:pt idx="1236">
                  <c:v>24087424</c:v>
                </c:pt>
                <c:pt idx="1237">
                  <c:v>24118934</c:v>
                </c:pt>
                <c:pt idx="1238">
                  <c:v>24150445</c:v>
                </c:pt>
                <c:pt idx="1239">
                  <c:v>24155659</c:v>
                </c:pt>
                <c:pt idx="1240">
                  <c:v>24167182</c:v>
                </c:pt>
                <c:pt idx="1241">
                  <c:v>24183919</c:v>
                </c:pt>
                <c:pt idx="1242">
                  <c:v>24191610</c:v>
                </c:pt>
                <c:pt idx="1243">
                  <c:v>24196938</c:v>
                </c:pt>
                <c:pt idx="1244">
                  <c:v>24209956</c:v>
                </c:pt>
                <c:pt idx="1245">
                  <c:v>24221014</c:v>
                </c:pt>
                <c:pt idx="1246">
                  <c:v>24232071</c:v>
                </c:pt>
                <c:pt idx="1247">
                  <c:v>24244772</c:v>
                </c:pt>
                <c:pt idx="1248">
                  <c:v>24257473</c:v>
                </c:pt>
                <c:pt idx="1249">
                  <c:v>24290694</c:v>
                </c:pt>
                <c:pt idx="1250">
                  <c:v>24309356</c:v>
                </c:pt>
                <c:pt idx="1251">
                  <c:v>24337367</c:v>
                </c:pt>
                <c:pt idx="1252">
                  <c:v>24361239</c:v>
                </c:pt>
                <c:pt idx="1253">
                  <c:v>24375957</c:v>
                </c:pt>
                <c:pt idx="1254">
                  <c:v>24379976</c:v>
                </c:pt>
                <c:pt idx="1255">
                  <c:v>24398713</c:v>
                </c:pt>
                <c:pt idx="1256">
                  <c:v>24417572</c:v>
                </c:pt>
                <c:pt idx="1257">
                  <c:v>24436431</c:v>
                </c:pt>
                <c:pt idx="1258">
                  <c:v>24440752</c:v>
                </c:pt>
                <c:pt idx="1259">
                  <c:v>24445075</c:v>
                </c:pt>
                <c:pt idx="1260">
                  <c:v>24463862</c:v>
                </c:pt>
                <c:pt idx="1261">
                  <c:v>24482650</c:v>
                </c:pt>
                <c:pt idx="1262">
                  <c:v>24505700</c:v>
                </c:pt>
                <c:pt idx="1263">
                  <c:v>24528750</c:v>
                </c:pt>
                <c:pt idx="1264">
                  <c:v>24545734</c:v>
                </c:pt>
                <c:pt idx="1265">
                  <c:v>24562717</c:v>
                </c:pt>
                <c:pt idx="1266">
                  <c:v>24565328</c:v>
                </c:pt>
                <c:pt idx="1267">
                  <c:v>24576060</c:v>
                </c:pt>
                <c:pt idx="1268">
                  <c:v>24589403</c:v>
                </c:pt>
                <c:pt idx="1269">
                  <c:v>24595521</c:v>
                </c:pt>
                <c:pt idx="1270">
                  <c:v>24624406</c:v>
                </c:pt>
                <c:pt idx="1271">
                  <c:v>24675988</c:v>
                </c:pt>
                <c:pt idx="1272">
                  <c:v>24724544</c:v>
                </c:pt>
                <c:pt idx="1273">
                  <c:v>24738194</c:v>
                </c:pt>
                <c:pt idx="1274">
                  <c:v>24762575</c:v>
                </c:pt>
                <c:pt idx="1275">
                  <c:v>24772942</c:v>
                </c:pt>
                <c:pt idx="1276">
                  <c:v>24777808</c:v>
                </c:pt>
                <c:pt idx="1277">
                  <c:v>24793043</c:v>
                </c:pt>
                <c:pt idx="1278">
                  <c:v>24835182</c:v>
                </c:pt>
                <c:pt idx="1279">
                  <c:v>24862744</c:v>
                </c:pt>
                <c:pt idx="1280">
                  <c:v>24867280</c:v>
                </c:pt>
                <c:pt idx="1281">
                  <c:v>24895184</c:v>
                </c:pt>
                <c:pt idx="1282">
                  <c:v>24924029</c:v>
                </c:pt>
                <c:pt idx="1283">
                  <c:v>24932445</c:v>
                </c:pt>
                <c:pt idx="1284">
                  <c:v>24990258</c:v>
                </c:pt>
                <c:pt idx="1285">
                  <c:v>24992654</c:v>
                </c:pt>
                <c:pt idx="1286">
                  <c:v>24996417</c:v>
                </c:pt>
                <c:pt idx="1287">
                  <c:v>25023746</c:v>
                </c:pt>
                <c:pt idx="1288">
                  <c:v>25031892</c:v>
                </c:pt>
                <c:pt idx="1289">
                  <c:v>25048072</c:v>
                </c:pt>
                <c:pt idx="1290">
                  <c:v>25059246</c:v>
                </c:pt>
                <c:pt idx="1291">
                  <c:v>25070421</c:v>
                </c:pt>
                <c:pt idx="1292">
                  <c:v>25072742</c:v>
                </c:pt>
                <c:pt idx="1293">
                  <c:v>25096396</c:v>
                </c:pt>
                <c:pt idx="1294">
                  <c:v>25112848</c:v>
                </c:pt>
                <c:pt idx="1295">
                  <c:v>25155275</c:v>
                </c:pt>
                <c:pt idx="1296">
                  <c:v>25203804</c:v>
                </c:pt>
                <c:pt idx="1297">
                  <c:v>25211804</c:v>
                </c:pt>
                <c:pt idx="1298">
                  <c:v>25212380</c:v>
                </c:pt>
                <c:pt idx="1299">
                  <c:v>25235840</c:v>
                </c:pt>
                <c:pt idx="1300">
                  <c:v>25268332</c:v>
                </c:pt>
                <c:pt idx="1301">
                  <c:v>25320668</c:v>
                </c:pt>
                <c:pt idx="1302">
                  <c:v>25321539</c:v>
                </c:pt>
                <c:pt idx="1303">
                  <c:v>25341067</c:v>
                </c:pt>
                <c:pt idx="1304">
                  <c:v>25355321</c:v>
                </c:pt>
                <c:pt idx="1305">
                  <c:v>25373005</c:v>
                </c:pt>
                <c:pt idx="1306">
                  <c:v>25381361</c:v>
                </c:pt>
                <c:pt idx="1307">
                  <c:v>25403472</c:v>
                </c:pt>
                <c:pt idx="1308">
                  <c:v>25403484</c:v>
                </c:pt>
                <c:pt idx="1309">
                  <c:v>25428867</c:v>
                </c:pt>
                <c:pt idx="1310">
                  <c:v>25433941</c:v>
                </c:pt>
                <c:pt idx="1311">
                  <c:v>25456034</c:v>
                </c:pt>
                <c:pt idx="1312">
                  <c:v>25473056</c:v>
                </c:pt>
                <c:pt idx="1313">
                  <c:v>25478128</c:v>
                </c:pt>
                <c:pt idx="1314">
                  <c:v>25509038</c:v>
                </c:pt>
                <c:pt idx="1315">
                  <c:v>25520584</c:v>
                </c:pt>
                <c:pt idx="1316">
                  <c:v>25546708</c:v>
                </c:pt>
                <c:pt idx="1317">
                  <c:v>25563039</c:v>
                </c:pt>
                <c:pt idx="1318">
                  <c:v>25594792</c:v>
                </c:pt>
                <c:pt idx="1319">
                  <c:v>25602178</c:v>
                </c:pt>
                <c:pt idx="1320">
                  <c:v>25604864</c:v>
                </c:pt>
                <c:pt idx="1321">
                  <c:v>25639733</c:v>
                </c:pt>
                <c:pt idx="1322">
                  <c:v>25646689</c:v>
                </c:pt>
                <c:pt idx="1323">
                  <c:v>25664140</c:v>
                </c:pt>
                <c:pt idx="1324">
                  <c:v>25681590</c:v>
                </c:pt>
                <c:pt idx="1325">
                  <c:v>25686933</c:v>
                </c:pt>
                <c:pt idx="1326">
                  <c:v>25702266</c:v>
                </c:pt>
                <c:pt idx="1327">
                  <c:v>25717525</c:v>
                </c:pt>
                <c:pt idx="1328">
                  <c:v>25722942</c:v>
                </c:pt>
                <c:pt idx="1329">
                  <c:v>25738224</c:v>
                </c:pt>
                <c:pt idx="1330">
                  <c:v>25743842</c:v>
                </c:pt>
                <c:pt idx="1331">
                  <c:v>25753506</c:v>
                </c:pt>
                <c:pt idx="1332">
                  <c:v>25794936</c:v>
                </c:pt>
                <c:pt idx="1333">
                  <c:v>25802396</c:v>
                </c:pt>
                <c:pt idx="1334">
                  <c:v>25836368</c:v>
                </c:pt>
                <c:pt idx="1335">
                  <c:v>25860217</c:v>
                </c:pt>
                <c:pt idx="1336">
                  <c:v>25861858</c:v>
                </c:pt>
                <c:pt idx="1337">
                  <c:v>25887348</c:v>
                </c:pt>
                <c:pt idx="1338">
                  <c:v>25903664</c:v>
                </c:pt>
                <c:pt idx="1339">
                  <c:v>25913130</c:v>
                </c:pt>
                <c:pt idx="1340">
                  <c:v>25938698</c:v>
                </c:pt>
                <c:pt idx="1341">
                  <c:v>25945516</c:v>
                </c:pt>
                <c:pt idx="1342">
                  <c:v>25965396</c:v>
                </c:pt>
                <c:pt idx="1343">
                  <c:v>25976225</c:v>
                </c:pt>
                <c:pt idx="1344">
                  <c:v>25990048</c:v>
                </c:pt>
                <c:pt idx="1345">
                  <c:v>26027683</c:v>
                </c:pt>
                <c:pt idx="1346">
                  <c:v>26028456</c:v>
                </c:pt>
                <c:pt idx="1347">
                  <c:v>26066864</c:v>
                </c:pt>
                <c:pt idx="1348">
                  <c:v>26078144</c:v>
                </c:pt>
                <c:pt idx="1349">
                  <c:v>26089425</c:v>
                </c:pt>
                <c:pt idx="1350">
                  <c:v>26102302</c:v>
                </c:pt>
                <c:pt idx="1351">
                  <c:v>26116426</c:v>
                </c:pt>
                <c:pt idx="1352">
                  <c:v>26143428</c:v>
                </c:pt>
                <c:pt idx="1353">
                  <c:v>26162545</c:v>
                </c:pt>
                <c:pt idx="1354">
                  <c:v>26165060</c:v>
                </c:pt>
                <c:pt idx="1355">
                  <c:v>26186690</c:v>
                </c:pt>
                <c:pt idx="1356">
                  <c:v>26193545</c:v>
                </c:pt>
                <c:pt idx="1357">
                  <c:v>26200808</c:v>
                </c:pt>
                <c:pt idx="1358">
                  <c:v>26214926</c:v>
                </c:pt>
                <c:pt idx="1359">
                  <c:v>26216279</c:v>
                </c:pt>
                <c:pt idx="1360">
                  <c:v>26225812</c:v>
                </c:pt>
                <c:pt idx="1361">
                  <c:v>26236699</c:v>
                </c:pt>
                <c:pt idx="1362">
                  <c:v>26238628</c:v>
                </c:pt>
                <c:pt idx="1363">
                  <c:v>26249528</c:v>
                </c:pt>
                <c:pt idx="1364">
                  <c:v>26262355</c:v>
                </c:pt>
                <c:pt idx="1365">
                  <c:v>26282850</c:v>
                </c:pt>
                <c:pt idx="1366">
                  <c:v>26303344</c:v>
                </c:pt>
                <c:pt idx="1367">
                  <c:v>26316158</c:v>
                </c:pt>
                <c:pt idx="1368">
                  <c:v>26323150</c:v>
                </c:pt>
                <c:pt idx="1369">
                  <c:v>26328972</c:v>
                </c:pt>
                <c:pt idx="1370">
                  <c:v>26353060</c:v>
                </c:pt>
                <c:pt idx="1371">
                  <c:v>26377148</c:v>
                </c:pt>
                <c:pt idx="1372">
                  <c:v>26380254</c:v>
                </c:pt>
                <c:pt idx="1373">
                  <c:v>26403626</c:v>
                </c:pt>
                <c:pt idx="1374">
                  <c:v>26406210</c:v>
                </c:pt>
                <c:pt idx="1375">
                  <c:v>26435273</c:v>
                </c:pt>
                <c:pt idx="1376">
                  <c:v>26435810</c:v>
                </c:pt>
                <c:pt idx="1377">
                  <c:v>26462840</c:v>
                </c:pt>
                <c:pt idx="1378">
                  <c:v>26490406</c:v>
                </c:pt>
                <c:pt idx="1379">
                  <c:v>26504530</c:v>
                </c:pt>
                <c:pt idx="1380">
                  <c:v>26508755</c:v>
                </c:pt>
                <c:pt idx="1381">
                  <c:v>26518653</c:v>
                </c:pt>
                <c:pt idx="1382">
                  <c:v>26534942</c:v>
                </c:pt>
                <c:pt idx="1383">
                  <c:v>26540696</c:v>
                </c:pt>
                <c:pt idx="1384">
                  <c:v>26551232</c:v>
                </c:pt>
                <c:pt idx="1385">
                  <c:v>26570288</c:v>
                </c:pt>
                <c:pt idx="1386">
                  <c:v>26589342</c:v>
                </c:pt>
                <c:pt idx="1387">
                  <c:v>26601688</c:v>
                </c:pt>
                <c:pt idx="1388">
                  <c:v>26607776</c:v>
                </c:pt>
                <c:pt idx="1389">
                  <c:v>26626208</c:v>
                </c:pt>
                <c:pt idx="1390">
                  <c:v>26644244</c:v>
                </c:pt>
                <c:pt idx="1391">
                  <c:v>26647525</c:v>
                </c:pt>
                <c:pt idx="1392">
                  <c:v>26662279</c:v>
                </c:pt>
                <c:pt idx="1393">
                  <c:v>26691540</c:v>
                </c:pt>
                <c:pt idx="1394">
                  <c:v>26720799</c:v>
                </c:pt>
                <c:pt idx="1395">
                  <c:v>26745542</c:v>
                </c:pt>
                <c:pt idx="1396">
                  <c:v>26770285</c:v>
                </c:pt>
                <c:pt idx="1397">
                  <c:v>26787860</c:v>
                </c:pt>
                <c:pt idx="1398">
                  <c:v>26799196</c:v>
                </c:pt>
                <c:pt idx="1399">
                  <c:v>26819527</c:v>
                </c:pt>
                <c:pt idx="1400">
                  <c:v>26828108</c:v>
                </c:pt>
                <c:pt idx="1401">
                  <c:v>26851558</c:v>
                </c:pt>
                <c:pt idx="1402">
                  <c:v>26875008</c:v>
                </c:pt>
                <c:pt idx="1403">
                  <c:v>26891510</c:v>
                </c:pt>
                <c:pt idx="1404">
                  <c:v>26895560</c:v>
                </c:pt>
                <c:pt idx="1405">
                  <c:v>26908012</c:v>
                </c:pt>
                <c:pt idx="1406">
                  <c:v>26930429</c:v>
                </c:pt>
                <c:pt idx="1407">
                  <c:v>26931540</c:v>
                </c:pt>
                <c:pt idx="1408">
                  <c:v>26955066</c:v>
                </c:pt>
                <c:pt idx="1409">
                  <c:v>26971807</c:v>
                </c:pt>
                <c:pt idx="1410">
                  <c:v>26975108</c:v>
                </c:pt>
                <c:pt idx="1411">
                  <c:v>26995149</c:v>
                </c:pt>
                <c:pt idx="1412">
                  <c:v>27002371</c:v>
                </c:pt>
                <c:pt idx="1413">
                  <c:v>27019177</c:v>
                </c:pt>
                <c:pt idx="1414">
                  <c:v>27031524</c:v>
                </c:pt>
                <c:pt idx="1415">
                  <c:v>27050643</c:v>
                </c:pt>
                <c:pt idx="1416">
                  <c:v>27067897</c:v>
                </c:pt>
                <c:pt idx="1417">
                  <c:v>27084506</c:v>
                </c:pt>
                <c:pt idx="1418">
                  <c:v>27084674</c:v>
                </c:pt>
                <c:pt idx="1419">
                  <c:v>27101116</c:v>
                </c:pt>
                <c:pt idx="1420">
                  <c:v>27108523</c:v>
                </c:pt>
                <c:pt idx="1421">
                  <c:v>27134702</c:v>
                </c:pt>
                <c:pt idx="1422">
                  <c:v>27135661</c:v>
                </c:pt>
                <c:pt idx="1423">
                  <c:v>27162987</c:v>
                </c:pt>
                <c:pt idx="1424">
                  <c:v>27168288</c:v>
                </c:pt>
                <c:pt idx="1425">
                  <c:v>27185988</c:v>
                </c:pt>
                <c:pt idx="1426">
                  <c:v>27203687</c:v>
                </c:pt>
                <c:pt idx="1427">
                  <c:v>27215671</c:v>
                </c:pt>
                <c:pt idx="1428">
                  <c:v>27230004</c:v>
                </c:pt>
                <c:pt idx="1429">
                  <c:v>27240338</c:v>
                </c:pt>
                <c:pt idx="1430">
                  <c:v>27256320</c:v>
                </c:pt>
                <c:pt idx="1431">
                  <c:v>27277984</c:v>
                </c:pt>
                <c:pt idx="1432">
                  <c:v>27292592</c:v>
                </c:pt>
                <c:pt idx="1433">
                  <c:v>27297762</c:v>
                </c:pt>
                <c:pt idx="1434">
                  <c:v>27316448</c:v>
                </c:pt>
                <c:pt idx="1435">
                  <c:v>27339005</c:v>
                </c:pt>
                <c:pt idx="1436">
                  <c:v>27339204</c:v>
                </c:pt>
                <c:pt idx="1437">
                  <c:v>27376904</c:v>
                </c:pt>
                <c:pt idx="1438">
                  <c:v>27393015</c:v>
                </c:pt>
                <c:pt idx="1439">
                  <c:v>27414604</c:v>
                </c:pt>
                <c:pt idx="1440">
                  <c:v>27425854</c:v>
                </c:pt>
                <c:pt idx="1441">
                  <c:v>27436281</c:v>
                </c:pt>
                <c:pt idx="1442">
                  <c:v>27437103</c:v>
                </c:pt>
                <c:pt idx="1443">
                  <c:v>27465875</c:v>
                </c:pt>
                <c:pt idx="1444">
                  <c:v>27473344</c:v>
                </c:pt>
                <c:pt idx="1445">
                  <c:v>27487644</c:v>
                </c:pt>
                <c:pt idx="1446">
                  <c:v>27509584</c:v>
                </c:pt>
                <c:pt idx="1447">
                  <c:v>27513294</c:v>
                </c:pt>
                <c:pt idx="1448">
                  <c:v>27535218</c:v>
                </c:pt>
                <c:pt idx="1449">
                  <c:v>27554376</c:v>
                </c:pt>
                <c:pt idx="1450">
                  <c:v>27560851</c:v>
                </c:pt>
                <c:pt idx="1451">
                  <c:v>27580356</c:v>
                </c:pt>
                <c:pt idx="1452">
                  <c:v>27582492</c:v>
                </c:pt>
                <c:pt idx="1453">
                  <c:v>27604132</c:v>
                </c:pt>
                <c:pt idx="1454">
                  <c:v>27627977</c:v>
                </c:pt>
                <c:pt idx="1455">
                  <c:v>27637966</c:v>
                </c:pt>
                <c:pt idx="1456">
                  <c:v>27671799</c:v>
                </c:pt>
                <c:pt idx="1457">
                  <c:v>27686096</c:v>
                </c:pt>
                <c:pt idx="1458">
                  <c:v>27686480</c:v>
                </c:pt>
                <c:pt idx="1459">
                  <c:v>27701161</c:v>
                </c:pt>
                <c:pt idx="1460">
                  <c:v>27732337</c:v>
                </c:pt>
                <c:pt idx="1461">
                  <c:v>27761909</c:v>
                </c:pt>
                <c:pt idx="1462">
                  <c:v>27771758</c:v>
                </c:pt>
                <c:pt idx="1463">
                  <c:v>27794500</c:v>
                </c:pt>
                <c:pt idx="1464">
                  <c:v>27832560</c:v>
                </c:pt>
                <c:pt idx="1465">
                  <c:v>27842356</c:v>
                </c:pt>
                <c:pt idx="1466">
                  <c:v>27869426</c:v>
                </c:pt>
                <c:pt idx="1467">
                  <c:v>27873974</c:v>
                </c:pt>
                <c:pt idx="1468">
                  <c:v>27905508</c:v>
                </c:pt>
                <c:pt idx="1469">
                  <c:v>27905593</c:v>
                </c:pt>
                <c:pt idx="1470">
                  <c:v>27916740</c:v>
                </c:pt>
                <c:pt idx="1471">
                  <c:v>27927889</c:v>
                </c:pt>
                <c:pt idx="1472">
                  <c:v>27964029</c:v>
                </c:pt>
                <c:pt idx="1473">
                  <c:v>27973872</c:v>
                </c:pt>
                <c:pt idx="1474">
                  <c:v>28014311</c:v>
                </c:pt>
                <c:pt idx="1475">
                  <c:v>28019857</c:v>
                </c:pt>
                <c:pt idx="1476">
                  <c:v>28040652</c:v>
                </c:pt>
                <c:pt idx="1477">
                  <c:v>28061446</c:v>
                </c:pt>
                <c:pt idx="1478">
                  <c:v>28072054</c:v>
                </c:pt>
                <c:pt idx="1479">
                  <c:v>28089326</c:v>
                </c:pt>
                <c:pt idx="1480">
                  <c:v>28117205</c:v>
                </c:pt>
                <c:pt idx="1481">
                  <c:v>28119051</c:v>
                </c:pt>
                <c:pt idx="1482">
                  <c:v>28149800</c:v>
                </c:pt>
                <c:pt idx="1483">
                  <c:v>28152251</c:v>
                </c:pt>
                <c:pt idx="1484">
                  <c:v>28172216</c:v>
                </c:pt>
                <c:pt idx="1485">
                  <c:v>28199311</c:v>
                </c:pt>
                <c:pt idx="1486">
                  <c:v>28227229</c:v>
                </c:pt>
                <c:pt idx="1487">
                  <c:v>28239398</c:v>
                </c:pt>
                <c:pt idx="1488">
                  <c:v>28244958</c:v>
                </c:pt>
                <c:pt idx="1489">
                  <c:v>28262688</c:v>
                </c:pt>
                <c:pt idx="1490">
                  <c:v>28263522</c:v>
                </c:pt>
                <c:pt idx="1491">
                  <c:v>28295212</c:v>
                </c:pt>
                <c:pt idx="1492">
                  <c:v>28306556</c:v>
                </c:pt>
                <c:pt idx="1493">
                  <c:v>28312330</c:v>
                </c:pt>
                <c:pt idx="1494">
                  <c:v>28345672</c:v>
                </c:pt>
                <c:pt idx="1495">
                  <c:v>28350426</c:v>
                </c:pt>
                <c:pt idx="1496">
                  <c:v>28367668</c:v>
                </c:pt>
                <c:pt idx="1497">
                  <c:v>28384911</c:v>
                </c:pt>
                <c:pt idx="1498">
                  <c:v>28399256</c:v>
                </c:pt>
                <c:pt idx="1499">
                  <c:v>28413126</c:v>
                </c:pt>
                <c:pt idx="1500">
                  <c:v>28413603</c:v>
                </c:pt>
                <c:pt idx="1501">
                  <c:v>28433724</c:v>
                </c:pt>
                <c:pt idx="1502">
                  <c:v>28448534</c:v>
                </c:pt>
                <c:pt idx="1503">
                  <c:v>28453846</c:v>
                </c:pt>
                <c:pt idx="1504">
                  <c:v>28467304</c:v>
                </c:pt>
                <c:pt idx="1505">
                  <c:v>28480764</c:v>
                </c:pt>
                <c:pt idx="1506">
                  <c:v>28500953</c:v>
                </c:pt>
                <c:pt idx="1507">
                  <c:v>28537226</c:v>
                </c:pt>
                <c:pt idx="1508">
                  <c:v>28539920</c:v>
                </c:pt>
                <c:pt idx="1509">
                  <c:v>28583828</c:v>
                </c:pt>
                <c:pt idx="1510">
                  <c:v>28599075</c:v>
                </c:pt>
                <c:pt idx="1511">
                  <c:v>28610314</c:v>
                </c:pt>
                <c:pt idx="1512">
                  <c:v>28621554</c:v>
                </c:pt>
                <c:pt idx="1513">
                  <c:v>28659227</c:v>
                </c:pt>
                <c:pt idx="1514">
                  <c:v>28659452</c:v>
                </c:pt>
                <c:pt idx="1515">
                  <c:v>28681726</c:v>
                </c:pt>
                <c:pt idx="1516">
                  <c:v>28697348</c:v>
                </c:pt>
                <c:pt idx="1517">
                  <c:v>28729418</c:v>
                </c:pt>
                <c:pt idx="1518">
                  <c:v>28754236</c:v>
                </c:pt>
                <c:pt idx="1519">
                  <c:v>28761487</c:v>
                </c:pt>
                <c:pt idx="1520">
                  <c:v>28780832</c:v>
                </c:pt>
                <c:pt idx="1521">
                  <c:v>28800179</c:v>
                </c:pt>
                <c:pt idx="1522">
                  <c:v>28805506</c:v>
                </c:pt>
                <c:pt idx="1523">
                  <c:v>28822276</c:v>
                </c:pt>
                <c:pt idx="1524">
                  <c:v>28823606</c:v>
                </c:pt>
                <c:pt idx="1525">
                  <c:v>28847032</c:v>
                </c:pt>
                <c:pt idx="1526">
                  <c:v>28848782</c:v>
                </c:pt>
                <c:pt idx="1527">
                  <c:v>28894228</c:v>
                </c:pt>
                <c:pt idx="1528">
                  <c:v>28916716</c:v>
                </c:pt>
                <c:pt idx="1529">
                  <c:v>28941423</c:v>
                </c:pt>
                <c:pt idx="1530">
                  <c:v>28946085</c:v>
                </c:pt>
                <c:pt idx="1531">
                  <c:v>28990432</c:v>
                </c:pt>
                <c:pt idx="1532">
                  <c:v>29007367</c:v>
                </c:pt>
                <c:pt idx="1533">
                  <c:v>29039442</c:v>
                </c:pt>
                <c:pt idx="1534">
                  <c:v>29054456</c:v>
                </c:pt>
                <c:pt idx="1535">
                  <c:v>29069472</c:v>
                </c:pt>
                <c:pt idx="1536">
                  <c:v>29070462</c:v>
                </c:pt>
                <c:pt idx="1537">
                  <c:v>29082552</c:v>
                </c:pt>
                <c:pt idx="1538">
                  <c:v>29092761</c:v>
                </c:pt>
                <c:pt idx="1539">
                  <c:v>29095633</c:v>
                </c:pt>
                <c:pt idx="1540">
                  <c:v>29109810</c:v>
                </c:pt>
                <c:pt idx="1541">
                  <c:v>29123987</c:v>
                </c:pt>
                <c:pt idx="1542">
                  <c:v>29147754</c:v>
                </c:pt>
                <c:pt idx="1543">
                  <c:v>29158864</c:v>
                </c:pt>
                <c:pt idx="1544">
                  <c:v>29184612</c:v>
                </c:pt>
                <c:pt idx="1545">
                  <c:v>29193739</c:v>
                </c:pt>
                <c:pt idx="1546">
                  <c:v>29226201</c:v>
                </c:pt>
                <c:pt idx="1547">
                  <c:v>29226375</c:v>
                </c:pt>
                <c:pt idx="1548">
                  <c:v>29270307</c:v>
                </c:pt>
                <c:pt idx="1549">
                  <c:v>29279020</c:v>
                </c:pt>
                <c:pt idx="1550">
                  <c:v>29339826</c:v>
                </c:pt>
                <c:pt idx="1551">
                  <c:v>29381494</c:v>
                </c:pt>
                <c:pt idx="1552">
                  <c:v>29386361</c:v>
                </c:pt>
                <c:pt idx="1553">
                  <c:v>29449548</c:v>
                </c:pt>
                <c:pt idx="1554">
                  <c:v>29463118</c:v>
                </c:pt>
                <c:pt idx="1555">
                  <c:v>29485912</c:v>
                </c:pt>
                <c:pt idx="1556">
                  <c:v>29498592</c:v>
                </c:pt>
                <c:pt idx="1557">
                  <c:v>29507204</c:v>
                </c:pt>
                <c:pt idx="1558">
                  <c:v>29528497</c:v>
                </c:pt>
                <c:pt idx="1559">
                  <c:v>29529357</c:v>
                </c:pt>
                <c:pt idx="1560">
                  <c:v>29565364</c:v>
                </c:pt>
                <c:pt idx="1561">
                  <c:v>29586774</c:v>
                </c:pt>
                <c:pt idx="1562">
                  <c:v>29602230</c:v>
                </c:pt>
                <c:pt idx="1563">
                  <c:v>29621260</c:v>
                </c:pt>
                <c:pt idx="1564">
                  <c:v>29639852</c:v>
                </c:pt>
                <c:pt idx="1565">
                  <c:v>29650678</c:v>
                </c:pt>
                <c:pt idx="1566">
                  <c:v>29677476</c:v>
                </c:pt>
                <c:pt idx="1567">
                  <c:v>29690929</c:v>
                </c:pt>
                <c:pt idx="1568">
                  <c:v>29708790</c:v>
                </c:pt>
                <c:pt idx="1569">
                  <c:v>29718036</c:v>
                </c:pt>
                <c:pt idx="1570">
                  <c:v>29740103</c:v>
                </c:pt>
                <c:pt idx="1571">
                  <c:v>29818818</c:v>
                </c:pt>
                <c:pt idx="1572">
                  <c:v>29840417</c:v>
                </c:pt>
                <c:pt idx="1573">
                  <c:v>29863126</c:v>
                </c:pt>
                <c:pt idx="1574">
                  <c:v>29897534</c:v>
                </c:pt>
                <c:pt idx="1575">
                  <c:v>29916468</c:v>
                </c:pt>
                <c:pt idx="1576">
                  <c:v>29935400</c:v>
                </c:pt>
                <c:pt idx="1577">
                  <c:v>29938829</c:v>
                </c:pt>
                <c:pt idx="1578">
                  <c:v>29975202</c:v>
                </c:pt>
                <c:pt idx="1579">
                  <c:v>30011687</c:v>
                </c:pt>
                <c:pt idx="1580">
                  <c:v>30015003</c:v>
                </c:pt>
                <c:pt idx="1581">
                  <c:v>30026998</c:v>
                </c:pt>
                <c:pt idx="1582">
                  <c:v>30038994</c:v>
                </c:pt>
                <c:pt idx="1583">
                  <c:v>30053840</c:v>
                </c:pt>
                <c:pt idx="1584">
                  <c:v>30064405</c:v>
                </c:pt>
                <c:pt idx="1585">
                  <c:v>30068687</c:v>
                </c:pt>
                <c:pt idx="1586">
                  <c:v>30089165</c:v>
                </c:pt>
                <c:pt idx="1587">
                  <c:v>30111263</c:v>
                </c:pt>
                <c:pt idx="1588">
                  <c:v>30134836</c:v>
                </c:pt>
                <c:pt idx="1589">
                  <c:v>30186009</c:v>
                </c:pt>
                <c:pt idx="1590">
                  <c:v>30200987</c:v>
                </c:pt>
                <c:pt idx="1591">
                  <c:v>30229108</c:v>
                </c:pt>
                <c:pt idx="1592">
                  <c:v>30254516</c:v>
                </c:pt>
                <c:pt idx="1593">
                  <c:v>30259850</c:v>
                </c:pt>
                <c:pt idx="1594">
                  <c:v>30285845</c:v>
                </c:pt>
                <c:pt idx="1595">
                  <c:v>30308043</c:v>
                </c:pt>
                <c:pt idx="1596">
                  <c:v>30314123</c:v>
                </c:pt>
                <c:pt idx="1597">
                  <c:v>30325664</c:v>
                </c:pt>
                <c:pt idx="1598">
                  <c:v>30337790</c:v>
                </c:pt>
                <c:pt idx="1599">
                  <c:v>30343285</c:v>
                </c:pt>
                <c:pt idx="1600">
                  <c:v>30383802</c:v>
                </c:pt>
                <c:pt idx="1601">
                  <c:v>30385612</c:v>
                </c:pt>
                <c:pt idx="1602">
                  <c:v>30393170</c:v>
                </c:pt>
                <c:pt idx="1603">
                  <c:v>30416403</c:v>
                </c:pt>
                <c:pt idx="1604">
                  <c:v>30427937</c:v>
                </c:pt>
                <c:pt idx="1605">
                  <c:v>30442964</c:v>
                </c:pt>
                <c:pt idx="1606">
                  <c:v>30457993</c:v>
                </c:pt>
                <c:pt idx="1607">
                  <c:v>30460339</c:v>
                </c:pt>
                <c:pt idx="1608">
                  <c:v>30492132</c:v>
                </c:pt>
                <c:pt idx="1609">
                  <c:v>30526269</c:v>
                </c:pt>
                <c:pt idx="1610">
                  <c:v>30539288</c:v>
                </c:pt>
                <c:pt idx="1611">
                  <c:v>30552306</c:v>
                </c:pt>
                <c:pt idx="1612">
                  <c:v>30579559</c:v>
                </c:pt>
                <c:pt idx="1613">
                  <c:v>30579602</c:v>
                </c:pt>
                <c:pt idx="1614">
                  <c:v>30606899</c:v>
                </c:pt>
                <c:pt idx="1615">
                  <c:v>30647516</c:v>
                </c:pt>
                <c:pt idx="1616">
                  <c:v>30647622</c:v>
                </c:pt>
                <c:pt idx="1617">
                  <c:v>30660900</c:v>
                </c:pt>
                <c:pt idx="1618">
                  <c:v>30685081</c:v>
                </c:pt>
                <c:pt idx="1619">
                  <c:v>30688131</c:v>
                </c:pt>
                <c:pt idx="1620">
                  <c:v>30710154</c:v>
                </c:pt>
                <c:pt idx="1621">
                  <c:v>30727733</c:v>
                </c:pt>
                <c:pt idx="1622">
                  <c:v>30732178</c:v>
                </c:pt>
                <c:pt idx="1623">
                  <c:v>30751444</c:v>
                </c:pt>
                <c:pt idx="1624">
                  <c:v>30770711</c:v>
                </c:pt>
                <c:pt idx="1625">
                  <c:v>30801551</c:v>
                </c:pt>
                <c:pt idx="1626">
                  <c:v>30802696</c:v>
                </c:pt>
                <c:pt idx="1627">
                  <c:v>30834682</c:v>
                </c:pt>
                <c:pt idx="1628">
                  <c:v>30862648</c:v>
                </c:pt>
                <c:pt idx="1629">
                  <c:v>30871795</c:v>
                </c:pt>
                <c:pt idx="1630">
                  <c:v>30890614</c:v>
                </c:pt>
                <c:pt idx="1631">
                  <c:v>30934597</c:v>
                </c:pt>
                <c:pt idx="1632">
                  <c:v>31009264</c:v>
                </c:pt>
                <c:pt idx="1633">
                  <c:v>31086332</c:v>
                </c:pt>
                <c:pt idx="1634">
                  <c:v>31124198</c:v>
                </c:pt>
                <c:pt idx="1635">
                  <c:v>31127913</c:v>
                </c:pt>
                <c:pt idx="1636">
                  <c:v>31150366</c:v>
                </c:pt>
                <c:pt idx="1637">
                  <c:v>31172819</c:v>
                </c:pt>
                <c:pt idx="1638">
                  <c:v>31207342</c:v>
                </c:pt>
                <c:pt idx="1639">
                  <c:v>31217662</c:v>
                </c:pt>
                <c:pt idx="1640">
                  <c:v>31231342</c:v>
                </c:pt>
                <c:pt idx="1641">
                  <c:v>31261759</c:v>
                </c:pt>
                <c:pt idx="1642">
                  <c:v>31262505</c:v>
                </c:pt>
                <c:pt idx="1643">
                  <c:v>31278322</c:v>
                </c:pt>
                <c:pt idx="1644">
                  <c:v>31294140</c:v>
                </c:pt>
                <c:pt idx="1645">
                  <c:v>31310360</c:v>
                </c:pt>
                <c:pt idx="1646">
                  <c:v>31326578</c:v>
                </c:pt>
                <c:pt idx="1647">
                  <c:v>31394017</c:v>
                </c:pt>
                <c:pt idx="1648">
                  <c:v>31450050</c:v>
                </c:pt>
                <c:pt idx="1649">
                  <c:v>31501475</c:v>
                </c:pt>
                <c:pt idx="1650">
                  <c:v>31573521</c:v>
                </c:pt>
                <c:pt idx="1651">
                  <c:v>31581068</c:v>
                </c:pt>
                <c:pt idx="1652">
                  <c:v>31615842</c:v>
                </c:pt>
                <c:pt idx="1653">
                  <c:v>31618297</c:v>
                </c:pt>
                <c:pt idx="1654">
                  <c:v>31637914</c:v>
                </c:pt>
                <c:pt idx="1655">
                  <c:v>31645898</c:v>
                </c:pt>
                <c:pt idx="1656">
                  <c:v>31702308</c:v>
                </c:pt>
                <c:pt idx="1657">
                  <c:v>31712931</c:v>
                </c:pt>
                <c:pt idx="1658">
                  <c:v>31730682</c:v>
                </c:pt>
                <c:pt idx="1659">
                  <c:v>31738957</c:v>
                </c:pt>
                <c:pt idx="1660">
                  <c:v>31759057</c:v>
                </c:pt>
                <c:pt idx="1661">
                  <c:v>31781378</c:v>
                </c:pt>
                <c:pt idx="1662">
                  <c:v>31793513</c:v>
                </c:pt>
                <c:pt idx="1663">
                  <c:v>31803700</c:v>
                </c:pt>
                <c:pt idx="1664">
                  <c:v>31821212</c:v>
                </c:pt>
                <c:pt idx="1665">
                  <c:v>31838723</c:v>
                </c:pt>
                <c:pt idx="1666">
                  <c:v>31840632</c:v>
                </c:pt>
                <c:pt idx="1667">
                  <c:v>31860530</c:v>
                </c:pt>
                <c:pt idx="1668">
                  <c:v>31867869</c:v>
                </c:pt>
                <c:pt idx="1669">
                  <c:v>31882336</c:v>
                </c:pt>
                <c:pt idx="1670">
                  <c:v>31893876</c:v>
                </c:pt>
                <c:pt idx="1671">
                  <c:v>31905417</c:v>
                </c:pt>
                <c:pt idx="1672">
                  <c:v>31914579</c:v>
                </c:pt>
                <c:pt idx="1673">
                  <c:v>31946888</c:v>
                </c:pt>
                <c:pt idx="1674">
                  <c:v>31954213</c:v>
                </c:pt>
                <c:pt idx="1675">
                  <c:v>31988357</c:v>
                </c:pt>
                <c:pt idx="1676">
                  <c:v>32000838</c:v>
                </c:pt>
                <c:pt idx="1677">
                  <c:v>32013318</c:v>
                </c:pt>
                <c:pt idx="1678">
                  <c:v>32017557</c:v>
                </c:pt>
                <c:pt idx="1679">
                  <c:v>32065508</c:v>
                </c:pt>
                <c:pt idx="1680">
                  <c:v>32083179</c:v>
                </c:pt>
                <c:pt idx="1681">
                  <c:v>32117700</c:v>
                </c:pt>
                <c:pt idx="1682">
                  <c:v>32131316</c:v>
                </c:pt>
                <c:pt idx="1683">
                  <c:v>32144930</c:v>
                </c:pt>
                <c:pt idx="1684">
                  <c:v>32175162</c:v>
                </c:pt>
                <c:pt idx="1685">
                  <c:v>32205395</c:v>
                </c:pt>
                <c:pt idx="1686">
                  <c:v>32313935</c:v>
                </c:pt>
                <c:pt idx="1687">
                  <c:v>32345995</c:v>
                </c:pt>
                <c:pt idx="1688">
                  <c:v>32356718</c:v>
                </c:pt>
                <c:pt idx="1689">
                  <c:v>32398545</c:v>
                </c:pt>
                <c:pt idx="1690">
                  <c:v>32435687</c:v>
                </c:pt>
                <c:pt idx="1691">
                  <c:v>32467325</c:v>
                </c:pt>
                <c:pt idx="1692">
                  <c:v>32499764</c:v>
                </c:pt>
                <c:pt idx="1693">
                  <c:v>32508042</c:v>
                </c:pt>
                <c:pt idx="1694">
                  <c:v>32529693</c:v>
                </c:pt>
                <c:pt idx="1695">
                  <c:v>32638316</c:v>
                </c:pt>
                <c:pt idx="1696">
                  <c:v>32751764</c:v>
                </c:pt>
                <c:pt idx="1697">
                  <c:v>32768589</c:v>
                </c:pt>
                <c:pt idx="1698">
                  <c:v>32781508</c:v>
                </c:pt>
                <c:pt idx="1699">
                  <c:v>32794426</c:v>
                </c:pt>
                <c:pt idx="1700">
                  <c:v>32796292</c:v>
                </c:pt>
                <c:pt idx="1701">
                  <c:v>32813006</c:v>
                </c:pt>
                <c:pt idx="1702">
                  <c:v>32831585</c:v>
                </c:pt>
                <c:pt idx="1703">
                  <c:v>32864441</c:v>
                </c:pt>
                <c:pt idx="1704">
                  <c:v>32874708</c:v>
                </c:pt>
                <c:pt idx="1705">
                  <c:v>32917833</c:v>
                </c:pt>
                <c:pt idx="1706">
                  <c:v>32921997</c:v>
                </c:pt>
                <c:pt idx="1707">
                  <c:v>32966144</c:v>
                </c:pt>
                <c:pt idx="1708">
                  <c:v>32974660</c:v>
                </c:pt>
                <c:pt idx="1709">
                  <c:v>33001169</c:v>
                </c:pt>
                <c:pt idx="1710">
                  <c:v>33031489</c:v>
                </c:pt>
                <c:pt idx="1711">
                  <c:v>33044815</c:v>
                </c:pt>
                <c:pt idx="1712">
                  <c:v>33055144</c:v>
                </c:pt>
                <c:pt idx="1713">
                  <c:v>33078797</c:v>
                </c:pt>
                <c:pt idx="1714">
                  <c:v>33082130</c:v>
                </c:pt>
                <c:pt idx="1715">
                  <c:v>33125950</c:v>
                </c:pt>
                <c:pt idx="1716">
                  <c:v>33136397</c:v>
                </c:pt>
                <c:pt idx="1717">
                  <c:v>33173102</c:v>
                </c:pt>
                <c:pt idx="1718">
                  <c:v>33179800</c:v>
                </c:pt>
                <c:pt idx="1719">
                  <c:v>33202318</c:v>
                </c:pt>
                <c:pt idx="1720">
                  <c:v>33204763</c:v>
                </c:pt>
                <c:pt idx="1721">
                  <c:v>33204794</c:v>
                </c:pt>
                <c:pt idx="1722">
                  <c:v>33236485</c:v>
                </c:pt>
                <c:pt idx="1723">
                  <c:v>33265220</c:v>
                </c:pt>
                <c:pt idx="1724">
                  <c:v>33293953</c:v>
                </c:pt>
                <c:pt idx="1725">
                  <c:v>33309070</c:v>
                </c:pt>
                <c:pt idx="1726">
                  <c:v>33312462</c:v>
                </c:pt>
                <c:pt idx="1727">
                  <c:v>33330971</c:v>
                </c:pt>
                <c:pt idx="1728">
                  <c:v>33336052</c:v>
                </c:pt>
                <c:pt idx="1729">
                  <c:v>33347104</c:v>
                </c:pt>
                <c:pt idx="1730">
                  <c:v>33363236</c:v>
                </c:pt>
                <c:pt idx="1731">
                  <c:v>33385300</c:v>
                </c:pt>
                <c:pt idx="1732">
                  <c:v>33396676</c:v>
                </c:pt>
                <c:pt idx="1733">
                  <c:v>33407366</c:v>
                </c:pt>
                <c:pt idx="1734">
                  <c:v>33426680</c:v>
                </c:pt>
                <c:pt idx="1735">
                  <c:v>33445992</c:v>
                </c:pt>
                <c:pt idx="1736">
                  <c:v>33471064</c:v>
                </c:pt>
                <c:pt idx="1737">
                  <c:v>33496136</c:v>
                </c:pt>
                <c:pt idx="1738">
                  <c:v>33514162</c:v>
                </c:pt>
                <c:pt idx="1739">
                  <c:v>33532188</c:v>
                </c:pt>
                <c:pt idx="1740">
                  <c:v>33566032</c:v>
                </c:pt>
                <c:pt idx="1741">
                  <c:v>33581735</c:v>
                </c:pt>
                <c:pt idx="1742">
                  <c:v>33599874</c:v>
                </c:pt>
                <c:pt idx="1743">
                  <c:v>33603736</c:v>
                </c:pt>
                <c:pt idx="1744">
                  <c:v>33607603</c:v>
                </c:pt>
                <c:pt idx="1745">
                  <c:v>33620296</c:v>
                </c:pt>
                <c:pt idx="1746">
                  <c:v>33632992</c:v>
                </c:pt>
                <c:pt idx="1747">
                  <c:v>33646400</c:v>
                </c:pt>
                <c:pt idx="1748">
                  <c:v>33659806</c:v>
                </c:pt>
                <c:pt idx="1749">
                  <c:v>33678816</c:v>
                </c:pt>
                <c:pt idx="1750">
                  <c:v>33692197</c:v>
                </c:pt>
                <c:pt idx="1751">
                  <c:v>33697821</c:v>
                </c:pt>
                <c:pt idx="1752">
                  <c:v>33714600</c:v>
                </c:pt>
                <c:pt idx="1753">
                  <c:v>33716193</c:v>
                </c:pt>
                <c:pt idx="1754">
                  <c:v>33731379</c:v>
                </c:pt>
                <c:pt idx="1755">
                  <c:v>33750304</c:v>
                </c:pt>
                <c:pt idx="1756">
                  <c:v>33769233</c:v>
                </c:pt>
                <c:pt idx="1757">
                  <c:v>33788772</c:v>
                </c:pt>
                <c:pt idx="1758">
                  <c:v>33808311</c:v>
                </c:pt>
                <c:pt idx="1759">
                  <c:v>33851376</c:v>
                </c:pt>
                <c:pt idx="1760">
                  <c:v>33855422</c:v>
                </c:pt>
                <c:pt idx="1761">
                  <c:v>33894437</c:v>
                </c:pt>
                <c:pt idx="1762">
                  <c:v>33916568</c:v>
                </c:pt>
                <c:pt idx="1763">
                  <c:v>33938703</c:v>
                </c:pt>
                <c:pt idx="1764">
                  <c:v>33952804</c:v>
                </c:pt>
                <c:pt idx="1765">
                  <c:v>33961765</c:v>
                </c:pt>
                <c:pt idx="1766">
                  <c:v>33966904</c:v>
                </c:pt>
                <c:pt idx="1767">
                  <c:v>33977064</c:v>
                </c:pt>
                <c:pt idx="1768">
                  <c:v>33987224</c:v>
                </c:pt>
                <c:pt idx="1769">
                  <c:v>33987408</c:v>
                </c:pt>
                <c:pt idx="1770">
                  <c:v>33987589</c:v>
                </c:pt>
                <c:pt idx="1771">
                  <c:v>34003656</c:v>
                </c:pt>
                <c:pt idx="1772">
                  <c:v>34019728</c:v>
                </c:pt>
                <c:pt idx="1773">
                  <c:v>34039592</c:v>
                </c:pt>
                <c:pt idx="1774">
                  <c:v>34044679</c:v>
                </c:pt>
                <c:pt idx="1775">
                  <c:v>34059453</c:v>
                </c:pt>
                <c:pt idx="1776">
                  <c:v>34080396</c:v>
                </c:pt>
                <c:pt idx="1777">
                  <c:v>34081980</c:v>
                </c:pt>
                <c:pt idx="1778">
                  <c:v>34104507</c:v>
                </c:pt>
                <c:pt idx="1779">
                  <c:v>34118716</c:v>
                </c:pt>
                <c:pt idx="1780">
                  <c:v>34132924</c:v>
                </c:pt>
                <c:pt idx="1781">
                  <c:v>34148868</c:v>
                </c:pt>
                <c:pt idx="1782">
                  <c:v>34164810</c:v>
                </c:pt>
                <c:pt idx="1783">
                  <c:v>34237364</c:v>
                </c:pt>
                <c:pt idx="1784">
                  <c:v>34249892</c:v>
                </c:pt>
                <c:pt idx="1785">
                  <c:v>34286419</c:v>
                </c:pt>
                <c:pt idx="1786">
                  <c:v>34309918</c:v>
                </c:pt>
                <c:pt idx="1787">
                  <c:v>34317619</c:v>
                </c:pt>
                <c:pt idx="1788">
                  <c:v>34362492</c:v>
                </c:pt>
                <c:pt idx="1789">
                  <c:v>34373724</c:v>
                </c:pt>
                <c:pt idx="1790">
                  <c:v>34401122</c:v>
                </c:pt>
                <c:pt idx="1791">
                  <c:v>34437532</c:v>
                </c:pt>
                <c:pt idx="1792">
                  <c:v>34451281</c:v>
                </c:pt>
                <c:pt idx="1793">
                  <c:v>34453400</c:v>
                </c:pt>
                <c:pt idx="1794">
                  <c:v>34469271</c:v>
                </c:pt>
                <c:pt idx="1795">
                  <c:v>34487368</c:v>
                </c:pt>
                <c:pt idx="1796">
                  <c:v>34503818</c:v>
                </c:pt>
                <c:pt idx="1797">
                  <c:v>34536944</c:v>
                </c:pt>
                <c:pt idx="1798">
                  <c:v>34539676</c:v>
                </c:pt>
                <c:pt idx="1799">
                  <c:v>34549192</c:v>
                </c:pt>
                <c:pt idx="1800">
                  <c:v>34574484</c:v>
                </c:pt>
                <c:pt idx="1801">
                  <c:v>34601298</c:v>
                </c:pt>
                <c:pt idx="1802">
                  <c:v>34610081</c:v>
                </c:pt>
                <c:pt idx="1803">
                  <c:v>34638645</c:v>
                </c:pt>
                <c:pt idx="1804">
                  <c:v>34646998</c:v>
                </c:pt>
                <c:pt idx="1805">
                  <c:v>34669189</c:v>
                </c:pt>
                <c:pt idx="1806">
                  <c:v>34671616</c:v>
                </c:pt>
                <c:pt idx="1807">
                  <c:v>34672228</c:v>
                </c:pt>
                <c:pt idx="1808">
                  <c:v>34706422</c:v>
                </c:pt>
                <c:pt idx="1809">
                  <c:v>34709498</c:v>
                </c:pt>
                <c:pt idx="1810">
                  <c:v>34733147</c:v>
                </c:pt>
                <c:pt idx="1811">
                  <c:v>34747886</c:v>
                </c:pt>
                <c:pt idx="1812">
                  <c:v>34763752</c:v>
                </c:pt>
                <c:pt idx="1813">
                  <c:v>34794353</c:v>
                </c:pt>
                <c:pt idx="1814">
                  <c:v>34794419</c:v>
                </c:pt>
                <c:pt idx="1815">
                  <c:v>34811624</c:v>
                </c:pt>
                <c:pt idx="1816">
                  <c:v>34828892</c:v>
                </c:pt>
                <c:pt idx="1817">
                  <c:v>34833439</c:v>
                </c:pt>
                <c:pt idx="1818">
                  <c:v>34842844</c:v>
                </c:pt>
                <c:pt idx="1819">
                  <c:v>34856797</c:v>
                </c:pt>
                <c:pt idx="1820">
                  <c:v>34870792</c:v>
                </c:pt>
                <c:pt idx="1821">
                  <c:v>34877755</c:v>
                </c:pt>
                <c:pt idx="1822">
                  <c:v>34884786</c:v>
                </c:pt>
                <c:pt idx="1823">
                  <c:v>34903172</c:v>
                </c:pt>
                <c:pt idx="1824">
                  <c:v>34905974</c:v>
                </c:pt>
                <c:pt idx="1825">
                  <c:v>34921557</c:v>
                </c:pt>
                <c:pt idx="1826">
                  <c:v>34928400</c:v>
                </c:pt>
                <c:pt idx="1827">
                  <c:v>34944284</c:v>
                </c:pt>
                <c:pt idx="1828">
                  <c:v>34960357</c:v>
                </c:pt>
                <c:pt idx="1829">
                  <c:v>34967013</c:v>
                </c:pt>
                <c:pt idx="1830">
                  <c:v>35000732</c:v>
                </c:pt>
                <c:pt idx="1831">
                  <c:v>35043567</c:v>
                </c:pt>
                <c:pt idx="1832">
                  <c:v>35071826</c:v>
                </c:pt>
                <c:pt idx="1833">
                  <c:v>35085729</c:v>
                </c:pt>
                <c:pt idx="1834">
                  <c:v>35103712</c:v>
                </c:pt>
                <c:pt idx="1835">
                  <c:v>35115018</c:v>
                </c:pt>
                <c:pt idx="1836">
                  <c:v>35142339</c:v>
                </c:pt>
                <c:pt idx="1837">
                  <c:v>35158857</c:v>
                </c:pt>
                <c:pt idx="1838">
                  <c:v>35160968</c:v>
                </c:pt>
                <c:pt idx="1839">
                  <c:v>35249217</c:v>
                </c:pt>
                <c:pt idx="1840">
                  <c:v>35321361</c:v>
                </c:pt>
                <c:pt idx="1841">
                  <c:v>35354923</c:v>
                </c:pt>
                <c:pt idx="1842">
                  <c:v>35385632</c:v>
                </c:pt>
                <c:pt idx="1843">
                  <c:v>35387183</c:v>
                </c:pt>
                <c:pt idx="1844">
                  <c:v>35416336</c:v>
                </c:pt>
                <c:pt idx="1845">
                  <c:v>35417767</c:v>
                </c:pt>
                <c:pt idx="1846">
                  <c:v>35432000</c:v>
                </c:pt>
                <c:pt idx="1847">
                  <c:v>35447660</c:v>
                </c:pt>
                <c:pt idx="1848">
                  <c:v>35452342</c:v>
                </c:pt>
                <c:pt idx="1849">
                  <c:v>35484488</c:v>
                </c:pt>
                <c:pt idx="1850">
                  <c:v>35486655</c:v>
                </c:pt>
                <c:pt idx="1851">
                  <c:v>35521313</c:v>
                </c:pt>
                <c:pt idx="1852">
                  <c:v>35550896</c:v>
                </c:pt>
                <c:pt idx="1853">
                  <c:v>35555124</c:v>
                </c:pt>
                <c:pt idx="1854">
                  <c:v>35580482</c:v>
                </c:pt>
                <c:pt idx="1855">
                  <c:v>35592960</c:v>
                </c:pt>
                <c:pt idx="1856">
                  <c:v>35605434</c:v>
                </c:pt>
                <c:pt idx="1857">
                  <c:v>35618576</c:v>
                </c:pt>
                <c:pt idx="1858">
                  <c:v>35621431</c:v>
                </c:pt>
                <c:pt idx="1859">
                  <c:v>35631723</c:v>
                </c:pt>
                <c:pt idx="1860">
                  <c:v>35643625</c:v>
                </c:pt>
                <c:pt idx="1861">
                  <c:v>35661435</c:v>
                </c:pt>
                <c:pt idx="1862">
                  <c:v>35668600</c:v>
                </c:pt>
                <c:pt idx="1863">
                  <c:v>35680864</c:v>
                </c:pt>
                <c:pt idx="1864">
                  <c:v>35705474</c:v>
                </c:pt>
                <c:pt idx="1865">
                  <c:v>35707588</c:v>
                </c:pt>
                <c:pt idx="1866">
                  <c:v>35723840</c:v>
                </c:pt>
                <c:pt idx="1867">
                  <c:v>35742210</c:v>
                </c:pt>
                <c:pt idx="1868">
                  <c:v>35753076</c:v>
                </c:pt>
                <c:pt idx="1869">
                  <c:v>35763942</c:v>
                </c:pt>
                <c:pt idx="1870">
                  <c:v>35770101</c:v>
                </c:pt>
                <c:pt idx="1871">
                  <c:v>35804528</c:v>
                </c:pt>
                <c:pt idx="1872">
                  <c:v>35817576</c:v>
                </c:pt>
                <c:pt idx="1873">
                  <c:v>35871209</c:v>
                </c:pt>
                <c:pt idx="1874">
                  <c:v>35883321</c:v>
                </c:pt>
                <c:pt idx="1875">
                  <c:v>35887116</c:v>
                </c:pt>
                <c:pt idx="1876">
                  <c:v>35903023</c:v>
                </c:pt>
                <c:pt idx="1877">
                  <c:v>35919009</c:v>
                </c:pt>
                <c:pt idx="1878">
                  <c:v>35921448</c:v>
                </c:pt>
                <c:pt idx="1879">
                  <c:v>35939871</c:v>
                </c:pt>
                <c:pt idx="1880">
                  <c:v>35951897</c:v>
                </c:pt>
                <c:pt idx="1881">
                  <c:v>35951968</c:v>
                </c:pt>
                <c:pt idx="1882">
                  <c:v>35964068</c:v>
                </c:pt>
                <c:pt idx="1883">
                  <c:v>35969433</c:v>
                </c:pt>
                <c:pt idx="1884">
                  <c:v>35976580</c:v>
                </c:pt>
                <c:pt idx="1885">
                  <c:v>35989091</c:v>
                </c:pt>
                <c:pt idx="1886">
                  <c:v>36002360</c:v>
                </c:pt>
                <c:pt idx="1887">
                  <c:v>36015624</c:v>
                </c:pt>
                <c:pt idx="1888">
                  <c:v>36028688</c:v>
                </c:pt>
                <c:pt idx="1889">
                  <c:v>36041751</c:v>
                </c:pt>
                <c:pt idx="1890">
                  <c:v>36053904</c:v>
                </c:pt>
                <c:pt idx="1891">
                  <c:v>36066056</c:v>
                </c:pt>
                <c:pt idx="1892">
                  <c:v>36080904</c:v>
                </c:pt>
                <c:pt idx="1893">
                  <c:v>36086679</c:v>
                </c:pt>
                <c:pt idx="1894">
                  <c:v>36095751</c:v>
                </c:pt>
                <c:pt idx="1895">
                  <c:v>36115973</c:v>
                </c:pt>
                <c:pt idx="1896">
                  <c:v>36122088</c:v>
                </c:pt>
                <c:pt idx="1897">
                  <c:v>36143304</c:v>
                </c:pt>
                <c:pt idx="1898">
                  <c:v>36148430</c:v>
                </c:pt>
                <c:pt idx="1899">
                  <c:v>36182416</c:v>
                </c:pt>
                <c:pt idx="1900">
                  <c:v>36216397</c:v>
                </c:pt>
                <c:pt idx="1901">
                  <c:v>36241088</c:v>
                </c:pt>
                <c:pt idx="1902">
                  <c:v>36253391</c:v>
                </c:pt>
                <c:pt idx="1903">
                  <c:v>36265776</c:v>
                </c:pt>
                <c:pt idx="1904">
                  <c:v>36319204</c:v>
                </c:pt>
                <c:pt idx="1905">
                  <c:v>36345271</c:v>
                </c:pt>
                <c:pt idx="1906">
                  <c:v>36372630</c:v>
                </c:pt>
                <c:pt idx="1907">
                  <c:v>36390544</c:v>
                </c:pt>
                <c:pt idx="1908">
                  <c:v>36400664</c:v>
                </c:pt>
                <c:pt idx="1909">
                  <c:v>36408463</c:v>
                </c:pt>
                <c:pt idx="1910">
                  <c:v>36434227</c:v>
                </c:pt>
                <c:pt idx="1911">
                  <c:v>36438592</c:v>
                </c:pt>
                <c:pt idx="1912">
                  <c:v>36468716</c:v>
                </c:pt>
                <c:pt idx="1913">
                  <c:v>36481968</c:v>
                </c:pt>
                <c:pt idx="1914">
                  <c:v>36495218</c:v>
                </c:pt>
                <c:pt idx="1915">
                  <c:v>36496385</c:v>
                </c:pt>
                <c:pt idx="1916">
                  <c:v>36514420</c:v>
                </c:pt>
                <c:pt idx="1917">
                  <c:v>36533621</c:v>
                </c:pt>
                <c:pt idx="1918">
                  <c:v>36545968</c:v>
                </c:pt>
                <c:pt idx="1919">
                  <c:v>36548292</c:v>
                </c:pt>
                <c:pt idx="1920">
                  <c:v>36558317</c:v>
                </c:pt>
                <c:pt idx="1921">
                  <c:v>36577800</c:v>
                </c:pt>
                <c:pt idx="1922">
                  <c:v>36594575</c:v>
                </c:pt>
                <c:pt idx="1923">
                  <c:v>36597279</c:v>
                </c:pt>
                <c:pt idx="1924">
                  <c:v>36606816</c:v>
                </c:pt>
                <c:pt idx="1925">
                  <c:v>36616352</c:v>
                </c:pt>
                <c:pt idx="1926">
                  <c:v>36629254</c:v>
                </c:pt>
                <c:pt idx="1927">
                  <c:v>36636424</c:v>
                </c:pt>
                <c:pt idx="1928">
                  <c:v>36656495</c:v>
                </c:pt>
                <c:pt idx="1929">
                  <c:v>36663071</c:v>
                </c:pt>
                <c:pt idx="1930">
                  <c:v>36688428</c:v>
                </c:pt>
                <c:pt idx="1931">
                  <c:v>36713959</c:v>
                </c:pt>
                <c:pt idx="1932">
                  <c:v>36729136</c:v>
                </c:pt>
                <c:pt idx="1933">
                  <c:v>36740246</c:v>
                </c:pt>
                <c:pt idx="1934">
                  <c:v>36761860</c:v>
                </c:pt>
                <c:pt idx="1935">
                  <c:v>36769991</c:v>
                </c:pt>
                <c:pt idx="1936">
                  <c:v>36801780</c:v>
                </c:pt>
                <c:pt idx="1937">
                  <c:v>36814032</c:v>
                </c:pt>
                <c:pt idx="1938">
                  <c:v>36821976</c:v>
                </c:pt>
                <c:pt idx="1939">
                  <c:v>36842170</c:v>
                </c:pt>
                <c:pt idx="1940">
                  <c:v>36850767</c:v>
                </c:pt>
                <c:pt idx="1941">
                  <c:v>36869456</c:v>
                </c:pt>
                <c:pt idx="1942">
                  <c:v>36872511</c:v>
                </c:pt>
                <c:pt idx="1943">
                  <c:v>36896740</c:v>
                </c:pt>
                <c:pt idx="1944">
                  <c:v>36928225</c:v>
                </c:pt>
                <c:pt idx="1945">
                  <c:v>36931404</c:v>
                </c:pt>
                <c:pt idx="1946">
                  <c:v>36966070</c:v>
                </c:pt>
                <c:pt idx="1947">
                  <c:v>36979771</c:v>
                </c:pt>
                <c:pt idx="1948">
                  <c:v>36993696</c:v>
                </c:pt>
                <c:pt idx="1949">
                  <c:v>36994427</c:v>
                </c:pt>
                <c:pt idx="1950">
                  <c:v>37011604</c:v>
                </c:pt>
                <c:pt idx="1951">
                  <c:v>37021317</c:v>
                </c:pt>
                <c:pt idx="1952">
                  <c:v>37048319</c:v>
                </c:pt>
                <c:pt idx="1953">
                  <c:v>37049160</c:v>
                </c:pt>
                <c:pt idx="1954">
                  <c:v>37072537</c:v>
                </c:pt>
                <c:pt idx="1955">
                  <c:v>37077005</c:v>
                </c:pt>
                <c:pt idx="1956">
                  <c:v>37093020</c:v>
                </c:pt>
                <c:pt idx="1957">
                  <c:v>37096062</c:v>
                </c:pt>
                <c:pt idx="1958">
                  <c:v>37109034</c:v>
                </c:pt>
                <c:pt idx="1959">
                  <c:v>37115632</c:v>
                </c:pt>
                <c:pt idx="1960">
                  <c:v>37122228</c:v>
                </c:pt>
                <c:pt idx="1961">
                  <c:v>37122658</c:v>
                </c:pt>
                <c:pt idx="1962">
                  <c:v>37134076</c:v>
                </c:pt>
                <c:pt idx="1963">
                  <c:v>37145925</c:v>
                </c:pt>
                <c:pt idx="1964">
                  <c:v>37149015</c:v>
                </c:pt>
                <c:pt idx="1965">
                  <c:v>37157916</c:v>
                </c:pt>
                <c:pt idx="1966">
                  <c:v>37169907</c:v>
                </c:pt>
                <c:pt idx="1967">
                  <c:v>37173302</c:v>
                </c:pt>
                <c:pt idx="1968">
                  <c:v>37202697</c:v>
                </c:pt>
                <c:pt idx="1969">
                  <c:v>37216300</c:v>
                </c:pt>
                <c:pt idx="1970">
                  <c:v>37254423</c:v>
                </c:pt>
                <c:pt idx="1971">
                  <c:v>37262694</c:v>
                </c:pt>
                <c:pt idx="1972">
                  <c:v>37287468</c:v>
                </c:pt>
                <c:pt idx="1973">
                  <c:v>37312244</c:v>
                </c:pt>
                <c:pt idx="1974">
                  <c:v>37322394</c:v>
                </c:pt>
                <c:pt idx="1975">
                  <c:v>37327040</c:v>
                </c:pt>
                <c:pt idx="1976">
                  <c:v>37341832</c:v>
                </c:pt>
                <c:pt idx="1977">
                  <c:v>37363896</c:v>
                </c:pt>
                <c:pt idx="1978">
                  <c:v>37371783</c:v>
                </c:pt>
                <c:pt idx="1979">
                  <c:v>37385962</c:v>
                </c:pt>
                <c:pt idx="1980">
                  <c:v>37397712</c:v>
                </c:pt>
                <c:pt idx="1981">
                  <c:v>37409461</c:v>
                </c:pt>
                <c:pt idx="1982">
                  <c:v>37425212</c:v>
                </c:pt>
                <c:pt idx="1983">
                  <c:v>37440961</c:v>
                </c:pt>
                <c:pt idx="1984">
                  <c:v>37451176</c:v>
                </c:pt>
                <c:pt idx="1985">
                  <c:v>37465436</c:v>
                </c:pt>
                <c:pt idx="1986">
                  <c:v>37478536</c:v>
                </c:pt>
                <c:pt idx="1987">
                  <c:v>37489913</c:v>
                </c:pt>
                <c:pt idx="1988">
                  <c:v>37506756</c:v>
                </c:pt>
                <c:pt idx="1989">
                  <c:v>37514065</c:v>
                </c:pt>
                <c:pt idx="1990">
                  <c:v>37523601</c:v>
                </c:pt>
                <c:pt idx="1991">
                  <c:v>37539564</c:v>
                </c:pt>
                <c:pt idx="1992">
                  <c:v>37555526</c:v>
                </c:pt>
                <c:pt idx="1993">
                  <c:v>37574828</c:v>
                </c:pt>
                <c:pt idx="1994">
                  <c:v>37575600</c:v>
                </c:pt>
                <c:pt idx="1995">
                  <c:v>37595676</c:v>
                </c:pt>
                <c:pt idx="1996">
                  <c:v>37613388</c:v>
                </c:pt>
                <c:pt idx="1997">
                  <c:v>37617189</c:v>
                </c:pt>
                <c:pt idx="1998">
                  <c:v>37631099</c:v>
                </c:pt>
                <c:pt idx="1999">
                  <c:v>37640846</c:v>
                </c:pt>
                <c:pt idx="2000">
                  <c:v>37665546</c:v>
                </c:pt>
                <c:pt idx="2001">
                  <c:v>37683656</c:v>
                </c:pt>
                <c:pt idx="2002">
                  <c:v>37712896</c:v>
                </c:pt>
                <c:pt idx="2003">
                  <c:v>37736210</c:v>
                </c:pt>
                <c:pt idx="2004">
                  <c:v>37771661</c:v>
                </c:pt>
                <c:pt idx="2005">
                  <c:v>37806656</c:v>
                </c:pt>
                <c:pt idx="2006">
                  <c:v>37811820</c:v>
                </c:pt>
                <c:pt idx="2007">
                  <c:v>37877098</c:v>
                </c:pt>
                <c:pt idx="2008">
                  <c:v>37896636</c:v>
                </c:pt>
                <c:pt idx="2009">
                  <c:v>37908642</c:v>
                </c:pt>
                <c:pt idx="2010">
                  <c:v>37916175</c:v>
                </c:pt>
                <c:pt idx="2011">
                  <c:v>37938948</c:v>
                </c:pt>
                <c:pt idx="2012">
                  <c:v>37951090</c:v>
                </c:pt>
                <c:pt idx="2013">
                  <c:v>37961721</c:v>
                </c:pt>
                <c:pt idx="2014">
                  <c:v>37988688</c:v>
                </c:pt>
                <c:pt idx="2015">
                  <c:v>37991515</c:v>
                </c:pt>
                <c:pt idx="2016">
                  <c:v>38015655</c:v>
                </c:pt>
                <c:pt idx="2017">
                  <c:v>38046214</c:v>
                </c:pt>
                <c:pt idx="2018">
                  <c:v>38072465</c:v>
                </c:pt>
                <c:pt idx="2019">
                  <c:v>38076404</c:v>
                </c:pt>
                <c:pt idx="2020">
                  <c:v>38077854</c:v>
                </c:pt>
                <c:pt idx="2021">
                  <c:v>38111247</c:v>
                </c:pt>
                <c:pt idx="2022">
                  <c:v>38137153</c:v>
                </c:pt>
                <c:pt idx="2023">
                  <c:v>38140649</c:v>
                </c:pt>
                <c:pt idx="2024">
                  <c:v>38151992</c:v>
                </c:pt>
                <c:pt idx="2025">
                  <c:v>38166835</c:v>
                </c:pt>
                <c:pt idx="2026">
                  <c:v>38167246</c:v>
                </c:pt>
                <c:pt idx="2027">
                  <c:v>38178012</c:v>
                </c:pt>
                <c:pt idx="2028">
                  <c:v>38189188</c:v>
                </c:pt>
                <c:pt idx="2029">
                  <c:v>38201448</c:v>
                </c:pt>
                <c:pt idx="2030">
                  <c:v>38213706</c:v>
                </c:pt>
                <c:pt idx="2031">
                  <c:v>38224788</c:v>
                </c:pt>
                <c:pt idx="2032">
                  <c:v>38225981</c:v>
                </c:pt>
                <c:pt idx="2033">
                  <c:v>38235868</c:v>
                </c:pt>
                <c:pt idx="2034">
                  <c:v>38246812</c:v>
                </c:pt>
                <c:pt idx="2035">
                  <c:v>38257758</c:v>
                </c:pt>
                <c:pt idx="2036">
                  <c:v>38265884</c:v>
                </c:pt>
                <c:pt idx="2037">
                  <c:v>38277660</c:v>
                </c:pt>
                <c:pt idx="2038">
                  <c:v>38291933</c:v>
                </c:pt>
                <c:pt idx="2039">
                  <c:v>38297560</c:v>
                </c:pt>
                <c:pt idx="2040">
                  <c:v>38315919</c:v>
                </c:pt>
                <c:pt idx="2041">
                  <c:v>38316488</c:v>
                </c:pt>
                <c:pt idx="2042">
                  <c:v>38335417</c:v>
                </c:pt>
                <c:pt idx="2043">
                  <c:v>38385308</c:v>
                </c:pt>
                <c:pt idx="2044">
                  <c:v>38407433</c:v>
                </c:pt>
                <c:pt idx="2045">
                  <c:v>38435198</c:v>
                </c:pt>
                <c:pt idx="2046">
                  <c:v>38457026</c:v>
                </c:pt>
                <c:pt idx="2047">
                  <c:v>38460720</c:v>
                </c:pt>
                <c:pt idx="2048">
                  <c:v>38463233</c:v>
                </c:pt>
                <c:pt idx="2049">
                  <c:v>38486244</c:v>
                </c:pt>
                <c:pt idx="2050">
                  <c:v>38486603</c:v>
                </c:pt>
                <c:pt idx="2051">
                  <c:v>38517536</c:v>
                </c:pt>
                <c:pt idx="2052">
                  <c:v>38530750</c:v>
                </c:pt>
                <c:pt idx="2053">
                  <c:v>38548833</c:v>
                </c:pt>
                <c:pt idx="2054">
                  <c:v>38553348</c:v>
                </c:pt>
                <c:pt idx="2055">
                  <c:v>38560996</c:v>
                </c:pt>
                <c:pt idx="2056">
                  <c:v>38573157</c:v>
                </c:pt>
                <c:pt idx="2057">
                  <c:v>38584854</c:v>
                </c:pt>
                <c:pt idx="2058">
                  <c:v>38613140</c:v>
                </c:pt>
                <c:pt idx="2059">
                  <c:v>38633156</c:v>
                </c:pt>
                <c:pt idx="2060">
                  <c:v>38653121</c:v>
                </c:pt>
                <c:pt idx="2061">
                  <c:v>38665370</c:v>
                </c:pt>
                <c:pt idx="2062">
                  <c:v>38666740</c:v>
                </c:pt>
                <c:pt idx="2063">
                  <c:v>38680360</c:v>
                </c:pt>
                <c:pt idx="2064">
                  <c:v>38699574</c:v>
                </c:pt>
                <c:pt idx="2065">
                  <c:v>38721640</c:v>
                </c:pt>
                <c:pt idx="2066">
                  <c:v>38740283</c:v>
                </c:pt>
                <c:pt idx="2067">
                  <c:v>38762924</c:v>
                </c:pt>
                <c:pt idx="2068">
                  <c:v>38777811</c:v>
                </c:pt>
                <c:pt idx="2069">
                  <c:v>38778288</c:v>
                </c:pt>
                <c:pt idx="2070">
                  <c:v>38793655</c:v>
                </c:pt>
                <c:pt idx="2071">
                  <c:v>38806528</c:v>
                </c:pt>
                <c:pt idx="2072">
                  <c:v>38819398</c:v>
                </c:pt>
                <c:pt idx="2073">
                  <c:v>38830980</c:v>
                </c:pt>
                <c:pt idx="2074">
                  <c:v>38842560</c:v>
                </c:pt>
                <c:pt idx="2075">
                  <c:v>38875528</c:v>
                </c:pt>
                <c:pt idx="2076">
                  <c:v>38894272</c:v>
                </c:pt>
                <c:pt idx="2077">
                  <c:v>38908495</c:v>
                </c:pt>
                <c:pt idx="2078">
                  <c:v>38974780</c:v>
                </c:pt>
                <c:pt idx="2079">
                  <c:v>39012513</c:v>
                </c:pt>
                <c:pt idx="2080">
                  <c:v>39037652</c:v>
                </c:pt>
                <c:pt idx="2081">
                  <c:v>39041063</c:v>
                </c:pt>
                <c:pt idx="2082">
                  <c:v>39075742</c:v>
                </c:pt>
                <c:pt idx="2083">
                  <c:v>39080704</c:v>
                </c:pt>
                <c:pt idx="2084">
                  <c:v>39120348</c:v>
                </c:pt>
                <c:pt idx="2085">
                  <c:v>39121284</c:v>
                </c:pt>
                <c:pt idx="2086">
                  <c:v>39165540</c:v>
                </c:pt>
                <c:pt idx="2087">
                  <c:v>39174917</c:v>
                </c:pt>
                <c:pt idx="2088">
                  <c:v>39210733</c:v>
                </c:pt>
                <c:pt idx="2089">
                  <c:v>39227592</c:v>
                </c:pt>
                <c:pt idx="2090">
                  <c:v>39229734</c:v>
                </c:pt>
                <c:pt idx="2091">
                  <c:v>39244447</c:v>
                </c:pt>
                <c:pt idx="2092">
                  <c:v>39283065</c:v>
                </c:pt>
                <c:pt idx="2093">
                  <c:v>39294440</c:v>
                </c:pt>
                <c:pt idx="2094">
                  <c:v>39322589</c:v>
                </c:pt>
                <c:pt idx="2095">
                  <c:v>39344961</c:v>
                </c:pt>
                <c:pt idx="2096">
                  <c:v>39351027</c:v>
                </c:pt>
                <c:pt idx="2097">
                  <c:v>39369455</c:v>
                </c:pt>
                <c:pt idx="2098">
                  <c:v>39371704</c:v>
                </c:pt>
                <c:pt idx="2099">
                  <c:v>39391612</c:v>
                </c:pt>
                <c:pt idx="2100">
                  <c:v>39399544</c:v>
                </c:pt>
                <c:pt idx="2101">
                  <c:v>39413508</c:v>
                </c:pt>
                <c:pt idx="2102">
                  <c:v>39435115</c:v>
                </c:pt>
                <c:pt idx="2103">
                  <c:v>39452723</c:v>
                </c:pt>
                <c:pt idx="2104">
                  <c:v>39490596</c:v>
                </c:pt>
                <c:pt idx="2105">
                  <c:v>39498957</c:v>
                </c:pt>
                <c:pt idx="2106">
                  <c:v>39522208</c:v>
                </c:pt>
                <c:pt idx="2107">
                  <c:v>39545464</c:v>
                </c:pt>
                <c:pt idx="2108">
                  <c:v>39589163</c:v>
                </c:pt>
                <c:pt idx="2109">
                  <c:v>39617202</c:v>
                </c:pt>
                <c:pt idx="2110">
                  <c:v>39632688</c:v>
                </c:pt>
                <c:pt idx="2111">
                  <c:v>39640113</c:v>
                </c:pt>
                <c:pt idx="2112">
                  <c:v>39686205</c:v>
                </c:pt>
                <c:pt idx="2113">
                  <c:v>39719917</c:v>
                </c:pt>
                <c:pt idx="2114">
                  <c:v>39741944</c:v>
                </c:pt>
                <c:pt idx="2115">
                  <c:v>39744935</c:v>
                </c:pt>
                <c:pt idx="2116">
                  <c:v>39763972</c:v>
                </c:pt>
                <c:pt idx="2117">
                  <c:v>39769260</c:v>
                </c:pt>
                <c:pt idx="2118">
                  <c:v>39790321</c:v>
                </c:pt>
                <c:pt idx="2119">
                  <c:v>39806180</c:v>
                </c:pt>
                <c:pt idx="2120">
                  <c:v>39815410</c:v>
                </c:pt>
                <c:pt idx="2121">
                  <c:v>39848390</c:v>
                </c:pt>
                <c:pt idx="2122">
                  <c:v>39849632</c:v>
                </c:pt>
                <c:pt idx="2123">
                  <c:v>39868712</c:v>
                </c:pt>
                <c:pt idx="2124">
                  <c:v>39876876</c:v>
                </c:pt>
                <c:pt idx="2125">
                  <c:v>39889039</c:v>
                </c:pt>
                <c:pt idx="2126">
                  <c:v>39904288</c:v>
                </c:pt>
                <c:pt idx="2127">
                  <c:v>39919542</c:v>
                </c:pt>
                <c:pt idx="2128">
                  <c:v>39953584</c:v>
                </c:pt>
                <c:pt idx="2129">
                  <c:v>39959463</c:v>
                </c:pt>
                <c:pt idx="2130">
                  <c:v>39987629</c:v>
                </c:pt>
                <c:pt idx="2131">
                  <c:v>39988301</c:v>
                </c:pt>
                <c:pt idx="2132">
                  <c:v>40013652</c:v>
                </c:pt>
                <c:pt idx="2133">
                  <c:v>40026956</c:v>
                </c:pt>
                <c:pt idx="2134">
                  <c:v>40036346</c:v>
                </c:pt>
                <c:pt idx="2135">
                  <c:v>40066281</c:v>
                </c:pt>
                <c:pt idx="2136">
                  <c:v>40102120</c:v>
                </c:pt>
                <c:pt idx="2137">
                  <c:v>40102805</c:v>
                </c:pt>
                <c:pt idx="2138">
                  <c:v>40137954</c:v>
                </c:pt>
                <c:pt idx="2139">
                  <c:v>40173197</c:v>
                </c:pt>
                <c:pt idx="2140">
                  <c:v>40207082</c:v>
                </c:pt>
                <c:pt idx="2141">
                  <c:v>40221648</c:v>
                </c:pt>
                <c:pt idx="2142">
                  <c:v>40227717</c:v>
                </c:pt>
                <c:pt idx="2143">
                  <c:v>40236015</c:v>
                </c:pt>
                <c:pt idx="2144">
                  <c:v>40264741</c:v>
                </c:pt>
                <c:pt idx="2145">
                  <c:v>40280466</c:v>
                </c:pt>
                <c:pt idx="2146">
                  <c:v>40305345</c:v>
                </c:pt>
                <c:pt idx="2147">
                  <c:v>40331980</c:v>
                </c:pt>
                <c:pt idx="2148">
                  <c:v>40358616</c:v>
                </c:pt>
                <c:pt idx="2149">
                  <c:v>40398736</c:v>
                </c:pt>
                <c:pt idx="2150">
                  <c:v>40438857</c:v>
                </c:pt>
                <c:pt idx="2151">
                  <c:v>40447360</c:v>
                </c:pt>
                <c:pt idx="2152">
                  <c:v>40479754</c:v>
                </c:pt>
                <c:pt idx="2153">
                  <c:v>40519906</c:v>
                </c:pt>
                <c:pt idx="2154">
                  <c:v>40540963</c:v>
                </c:pt>
                <c:pt idx="2155">
                  <c:v>40571248</c:v>
                </c:pt>
                <c:pt idx="2156">
                  <c:v>40597911</c:v>
                </c:pt>
                <c:pt idx="2157">
                  <c:v>40641646</c:v>
                </c:pt>
                <c:pt idx="2158">
                  <c:v>40647756</c:v>
                </c:pt>
                <c:pt idx="2159">
                  <c:v>40689769</c:v>
                </c:pt>
                <c:pt idx="2160">
                  <c:v>40703642</c:v>
                </c:pt>
                <c:pt idx="2161">
                  <c:v>40725176</c:v>
                </c:pt>
                <c:pt idx="2162">
                  <c:v>40735158</c:v>
                </c:pt>
                <c:pt idx="2163">
                  <c:v>40746706</c:v>
                </c:pt>
                <c:pt idx="2164">
                  <c:v>40776784</c:v>
                </c:pt>
                <c:pt idx="2165">
                  <c:v>40777514</c:v>
                </c:pt>
                <c:pt idx="2166">
                  <c:v>40781673</c:v>
                </c:pt>
                <c:pt idx="2167">
                  <c:v>40806862</c:v>
                </c:pt>
                <c:pt idx="2168">
                  <c:v>40848824</c:v>
                </c:pt>
                <c:pt idx="2169">
                  <c:v>40890784</c:v>
                </c:pt>
                <c:pt idx="2170">
                  <c:v>40907448</c:v>
                </c:pt>
                <c:pt idx="2171">
                  <c:v>40923208</c:v>
                </c:pt>
                <c:pt idx="2172">
                  <c:v>40924111</c:v>
                </c:pt>
                <c:pt idx="2173">
                  <c:v>40957217</c:v>
                </c:pt>
                <c:pt idx="2174">
                  <c:v>40971368</c:v>
                </c:pt>
                <c:pt idx="2175">
                  <c:v>40978563</c:v>
                </c:pt>
                <c:pt idx="2176">
                  <c:v>41001273</c:v>
                </c:pt>
                <c:pt idx="2177">
                  <c:v>41018622</c:v>
                </c:pt>
                <c:pt idx="2178">
                  <c:v>41027625</c:v>
                </c:pt>
                <c:pt idx="2179">
                  <c:v>41035536</c:v>
                </c:pt>
                <c:pt idx="2180">
                  <c:v>41052453</c:v>
                </c:pt>
                <c:pt idx="2181">
                  <c:v>41052721</c:v>
                </c:pt>
                <c:pt idx="2182">
                  <c:v>41068380</c:v>
                </c:pt>
                <c:pt idx="2183">
                  <c:v>41084309</c:v>
                </c:pt>
                <c:pt idx="2184">
                  <c:v>41084886</c:v>
                </c:pt>
                <c:pt idx="2185">
                  <c:v>41106504</c:v>
                </c:pt>
                <c:pt idx="2186">
                  <c:v>41126361</c:v>
                </c:pt>
                <c:pt idx="2187">
                  <c:v>41128696</c:v>
                </c:pt>
                <c:pt idx="2188">
                  <c:v>41139668</c:v>
                </c:pt>
                <c:pt idx="2189">
                  <c:v>41150639</c:v>
                </c:pt>
                <c:pt idx="2190">
                  <c:v>41156510</c:v>
                </c:pt>
                <c:pt idx="2191">
                  <c:v>41178661</c:v>
                </c:pt>
                <c:pt idx="2192">
                  <c:v>41184220</c:v>
                </c:pt>
                <c:pt idx="2193">
                  <c:v>41217800</c:v>
                </c:pt>
                <c:pt idx="2194">
                  <c:v>41223588</c:v>
                </c:pt>
                <c:pt idx="2195">
                  <c:v>41229374</c:v>
                </c:pt>
                <c:pt idx="2196">
                  <c:v>41230020</c:v>
                </c:pt>
                <c:pt idx="2197">
                  <c:v>41263137</c:v>
                </c:pt>
                <c:pt idx="2198">
                  <c:v>41266012</c:v>
                </c:pt>
                <c:pt idx="2199">
                  <c:v>41302649</c:v>
                </c:pt>
                <c:pt idx="2200">
                  <c:v>41309753</c:v>
                </c:pt>
                <c:pt idx="2201">
                  <c:v>41339588</c:v>
                </c:pt>
                <c:pt idx="2202">
                  <c:v>41376527</c:v>
                </c:pt>
                <c:pt idx="2203">
                  <c:v>41381329</c:v>
                </c:pt>
                <c:pt idx="2204">
                  <c:v>41407058</c:v>
                </c:pt>
                <c:pt idx="2205">
                  <c:v>41416808</c:v>
                </c:pt>
                <c:pt idx="2206">
                  <c:v>41441864</c:v>
                </c:pt>
                <c:pt idx="2207">
                  <c:v>41444423</c:v>
                </c:pt>
                <c:pt idx="2208">
                  <c:v>41471650</c:v>
                </c:pt>
                <c:pt idx="2209">
                  <c:v>41507198</c:v>
                </c:pt>
                <c:pt idx="2210">
                  <c:v>41508674</c:v>
                </c:pt>
                <c:pt idx="2211">
                  <c:v>41532004</c:v>
                </c:pt>
                <c:pt idx="2212">
                  <c:v>41535687</c:v>
                </c:pt>
                <c:pt idx="2213">
                  <c:v>41550073</c:v>
                </c:pt>
                <c:pt idx="2214">
                  <c:v>41556810</c:v>
                </c:pt>
                <c:pt idx="2215">
                  <c:v>41570200</c:v>
                </c:pt>
                <c:pt idx="2216">
                  <c:v>41583591</c:v>
                </c:pt>
                <c:pt idx="2217">
                  <c:v>41597240</c:v>
                </c:pt>
                <c:pt idx="2218">
                  <c:v>41603494</c:v>
                </c:pt>
                <c:pt idx="2219">
                  <c:v>41610894</c:v>
                </c:pt>
                <c:pt idx="2220">
                  <c:v>41634367</c:v>
                </c:pt>
                <c:pt idx="2221">
                  <c:v>41634380</c:v>
                </c:pt>
                <c:pt idx="2222">
                  <c:v>41657868</c:v>
                </c:pt>
                <c:pt idx="2223">
                  <c:v>41683212</c:v>
                </c:pt>
                <c:pt idx="2224">
                  <c:v>41683743</c:v>
                </c:pt>
                <c:pt idx="2225">
                  <c:v>41708556</c:v>
                </c:pt>
                <c:pt idx="2226">
                  <c:v>41786431</c:v>
                </c:pt>
                <c:pt idx="2227">
                  <c:v>41802024</c:v>
                </c:pt>
                <c:pt idx="2228">
                  <c:v>41822513</c:v>
                </c:pt>
                <c:pt idx="2229">
                  <c:v>41822559</c:v>
                </c:pt>
                <c:pt idx="2230">
                  <c:v>41858753</c:v>
                </c:pt>
                <c:pt idx="2231">
                  <c:v>41883034</c:v>
                </c:pt>
                <c:pt idx="2232">
                  <c:v>41895490</c:v>
                </c:pt>
                <c:pt idx="2233">
                  <c:v>41907328</c:v>
                </c:pt>
                <c:pt idx="2234">
                  <c:v>41919165</c:v>
                </c:pt>
                <c:pt idx="2235">
                  <c:v>41929497</c:v>
                </c:pt>
                <c:pt idx="2236">
                  <c:v>41960313</c:v>
                </c:pt>
                <c:pt idx="2237">
                  <c:v>41984240</c:v>
                </c:pt>
                <c:pt idx="2238">
                  <c:v>41989602</c:v>
                </c:pt>
                <c:pt idx="2239">
                  <c:v>42026949</c:v>
                </c:pt>
                <c:pt idx="2240">
                  <c:v>42049315</c:v>
                </c:pt>
                <c:pt idx="2241">
                  <c:v>42073209</c:v>
                </c:pt>
                <c:pt idx="2242">
                  <c:v>42076344</c:v>
                </c:pt>
                <c:pt idx="2243">
                  <c:v>42103377</c:v>
                </c:pt>
                <c:pt idx="2244">
                  <c:v>42106541</c:v>
                </c:pt>
                <c:pt idx="2245">
                  <c:v>42120360</c:v>
                </c:pt>
                <c:pt idx="2246">
                  <c:v>42137347</c:v>
                </c:pt>
                <c:pt idx="2247">
                  <c:v>42161399</c:v>
                </c:pt>
                <c:pt idx="2248">
                  <c:v>42197340</c:v>
                </c:pt>
                <c:pt idx="2249">
                  <c:v>42201462</c:v>
                </c:pt>
                <c:pt idx="2250">
                  <c:v>42211536</c:v>
                </c:pt>
                <c:pt idx="2251">
                  <c:v>42235565</c:v>
                </c:pt>
                <c:pt idx="2252">
                  <c:v>42257334</c:v>
                </c:pt>
                <c:pt idx="2253">
                  <c:v>42266512</c:v>
                </c:pt>
                <c:pt idx="2254">
                  <c:v>42310703</c:v>
                </c:pt>
                <c:pt idx="2255">
                  <c:v>42314856</c:v>
                </c:pt>
                <c:pt idx="2256">
                  <c:v>42333031</c:v>
                </c:pt>
                <c:pt idx="2257">
                  <c:v>42361136</c:v>
                </c:pt>
                <c:pt idx="2258">
                  <c:v>42372381</c:v>
                </c:pt>
                <c:pt idx="2259">
                  <c:v>42395110</c:v>
                </c:pt>
                <c:pt idx="2260">
                  <c:v>42401884</c:v>
                </c:pt>
                <c:pt idx="2261">
                  <c:v>42410504</c:v>
                </c:pt>
                <c:pt idx="2262">
                  <c:v>42431385</c:v>
                </c:pt>
                <c:pt idx="2263">
                  <c:v>42444279</c:v>
                </c:pt>
                <c:pt idx="2264">
                  <c:v>42477212</c:v>
                </c:pt>
                <c:pt idx="2265">
                  <c:v>42483245</c:v>
                </c:pt>
                <c:pt idx="2266">
                  <c:v>42493214</c:v>
                </c:pt>
                <c:pt idx="2267">
                  <c:v>42523038</c:v>
                </c:pt>
                <c:pt idx="2268">
                  <c:v>42534136</c:v>
                </c:pt>
                <c:pt idx="2269">
                  <c:v>42545230</c:v>
                </c:pt>
                <c:pt idx="2270">
                  <c:v>42555670</c:v>
                </c:pt>
                <c:pt idx="2271">
                  <c:v>42561512</c:v>
                </c:pt>
                <c:pt idx="2272">
                  <c:v>42577794</c:v>
                </c:pt>
                <c:pt idx="2273">
                  <c:v>42591521</c:v>
                </c:pt>
                <c:pt idx="2274">
                  <c:v>42627843</c:v>
                </c:pt>
                <c:pt idx="2275">
                  <c:v>42636280</c:v>
                </c:pt>
                <c:pt idx="2276">
                  <c:v>42671822</c:v>
                </c:pt>
                <c:pt idx="2277">
                  <c:v>42694771</c:v>
                </c:pt>
                <c:pt idx="2278">
                  <c:v>42714056</c:v>
                </c:pt>
                <c:pt idx="2279">
                  <c:v>42733341</c:v>
                </c:pt>
                <c:pt idx="2280">
                  <c:v>42775776</c:v>
                </c:pt>
                <c:pt idx="2281">
                  <c:v>42800179</c:v>
                </c:pt>
                <c:pt idx="2282">
                  <c:v>42818215</c:v>
                </c:pt>
                <c:pt idx="2283">
                  <c:v>42822541</c:v>
                </c:pt>
                <c:pt idx="2284">
                  <c:v>42875445</c:v>
                </c:pt>
                <c:pt idx="2285">
                  <c:v>42909420</c:v>
                </c:pt>
                <c:pt idx="2286">
                  <c:v>42951700</c:v>
                </c:pt>
                <c:pt idx="2287">
                  <c:v>42987417</c:v>
                </c:pt>
                <c:pt idx="2288">
                  <c:v>43033215</c:v>
                </c:pt>
                <c:pt idx="2289">
                  <c:v>43085183</c:v>
                </c:pt>
                <c:pt idx="2290">
                  <c:v>43130244</c:v>
                </c:pt>
                <c:pt idx="2291">
                  <c:v>43144433</c:v>
                </c:pt>
                <c:pt idx="2292">
                  <c:v>43167170</c:v>
                </c:pt>
                <c:pt idx="2293">
                  <c:v>43175304</c:v>
                </c:pt>
                <c:pt idx="2294">
                  <c:v>43195144</c:v>
                </c:pt>
                <c:pt idx="2295">
                  <c:v>43207089</c:v>
                </c:pt>
                <c:pt idx="2296">
                  <c:v>43214988</c:v>
                </c:pt>
                <c:pt idx="2297">
                  <c:v>43253592</c:v>
                </c:pt>
                <c:pt idx="2298">
                  <c:v>43261528</c:v>
                </c:pt>
                <c:pt idx="2299">
                  <c:v>43268918</c:v>
                </c:pt>
                <c:pt idx="2300">
                  <c:v>43292197</c:v>
                </c:pt>
                <c:pt idx="2301">
                  <c:v>43295634</c:v>
                </c:pt>
                <c:pt idx="2302">
                  <c:v>43321794</c:v>
                </c:pt>
                <c:pt idx="2303">
                  <c:v>43323992</c:v>
                </c:pt>
                <c:pt idx="2304">
                  <c:v>43351468</c:v>
                </c:pt>
                <c:pt idx="2305">
                  <c:v>43355786</c:v>
                </c:pt>
                <c:pt idx="2306">
                  <c:v>43381995</c:v>
                </c:pt>
                <c:pt idx="2307">
                  <c:v>43397612</c:v>
                </c:pt>
                <c:pt idx="2308">
                  <c:v>43410591</c:v>
                </c:pt>
                <c:pt idx="2309">
                  <c:v>43431715</c:v>
                </c:pt>
                <c:pt idx="2310">
                  <c:v>43439437</c:v>
                </c:pt>
                <c:pt idx="2311">
                  <c:v>43458502</c:v>
                </c:pt>
                <c:pt idx="2312">
                  <c:v>43483404</c:v>
                </c:pt>
                <c:pt idx="2313">
                  <c:v>43485808</c:v>
                </c:pt>
                <c:pt idx="2314">
                  <c:v>43507266</c:v>
                </c:pt>
                <c:pt idx="2315">
                  <c:v>43509286</c:v>
                </c:pt>
                <c:pt idx="2316">
                  <c:v>43527371</c:v>
                </c:pt>
                <c:pt idx="2317">
                  <c:v>43532790</c:v>
                </c:pt>
                <c:pt idx="2318">
                  <c:v>43541772</c:v>
                </c:pt>
                <c:pt idx="2319">
                  <c:v>43556172</c:v>
                </c:pt>
                <c:pt idx="2320">
                  <c:v>43578520</c:v>
                </c:pt>
                <c:pt idx="2321">
                  <c:v>43583456</c:v>
                </c:pt>
                <c:pt idx="2322">
                  <c:v>43600871</c:v>
                </c:pt>
                <c:pt idx="2323">
                  <c:v>43655440</c:v>
                </c:pt>
                <c:pt idx="2324">
                  <c:v>43695098</c:v>
                </c:pt>
                <c:pt idx="2325">
                  <c:v>43710013</c:v>
                </c:pt>
                <c:pt idx="2326">
                  <c:v>43731206</c:v>
                </c:pt>
                <c:pt idx="2327">
                  <c:v>43736560</c:v>
                </c:pt>
                <c:pt idx="2328">
                  <c:v>43763107</c:v>
                </c:pt>
                <c:pt idx="2329">
                  <c:v>43767945</c:v>
                </c:pt>
                <c:pt idx="2330">
                  <c:v>43792411</c:v>
                </c:pt>
                <c:pt idx="2331">
                  <c:v>43811600</c:v>
                </c:pt>
                <c:pt idx="2332">
                  <c:v>43820957</c:v>
                </c:pt>
                <c:pt idx="2333">
                  <c:v>43860090</c:v>
                </c:pt>
                <c:pt idx="2334">
                  <c:v>43888456</c:v>
                </c:pt>
                <c:pt idx="2335">
                  <c:v>43895892</c:v>
                </c:pt>
                <c:pt idx="2336">
                  <c:v>43916820</c:v>
                </c:pt>
                <c:pt idx="2337">
                  <c:v>43939874</c:v>
                </c:pt>
                <c:pt idx="2338">
                  <c:v>43962823</c:v>
                </c:pt>
                <c:pt idx="2339">
                  <c:v>44001398</c:v>
                </c:pt>
                <c:pt idx="2340">
                  <c:v>44029872</c:v>
                </c:pt>
                <c:pt idx="2341">
                  <c:v>44086205</c:v>
                </c:pt>
                <c:pt idx="2342">
                  <c:v>44142921</c:v>
                </c:pt>
                <c:pt idx="2343">
                  <c:v>44160396</c:v>
                </c:pt>
                <c:pt idx="2344">
                  <c:v>44177870</c:v>
                </c:pt>
                <c:pt idx="2345">
                  <c:v>44201016</c:v>
                </c:pt>
                <c:pt idx="2346">
                  <c:v>44224161</c:v>
                </c:pt>
                <c:pt idx="2347">
                  <c:v>44258588</c:v>
                </c:pt>
                <c:pt idx="2348">
                  <c:v>44293015</c:v>
                </c:pt>
                <c:pt idx="2349">
                  <c:v>44326024</c:v>
                </c:pt>
                <c:pt idx="2350">
                  <c:v>44351747</c:v>
                </c:pt>
                <c:pt idx="2351">
                  <c:v>44359029</c:v>
                </c:pt>
                <c:pt idx="2352">
                  <c:v>44387787</c:v>
                </c:pt>
                <c:pt idx="2353">
                  <c:v>44414440</c:v>
                </c:pt>
                <c:pt idx="2354">
                  <c:v>44442125</c:v>
                </c:pt>
                <c:pt idx="2355">
                  <c:v>44469848</c:v>
                </c:pt>
                <c:pt idx="2356">
                  <c:v>44481811</c:v>
                </c:pt>
                <c:pt idx="2357">
                  <c:v>44487804</c:v>
                </c:pt>
                <c:pt idx="2358">
                  <c:v>44505761</c:v>
                </c:pt>
                <c:pt idx="2359">
                  <c:v>44523952</c:v>
                </c:pt>
                <c:pt idx="2360">
                  <c:v>44542142</c:v>
                </c:pt>
                <c:pt idx="2361">
                  <c:v>44556408</c:v>
                </c:pt>
                <c:pt idx="2362">
                  <c:v>44570670</c:v>
                </c:pt>
                <c:pt idx="2363">
                  <c:v>44591740</c:v>
                </c:pt>
                <c:pt idx="2364">
                  <c:v>44612810</c:v>
                </c:pt>
                <c:pt idx="2365">
                  <c:v>44626304</c:v>
                </c:pt>
                <c:pt idx="2366">
                  <c:v>44642288</c:v>
                </c:pt>
                <c:pt idx="2367">
                  <c:v>44657517</c:v>
                </c:pt>
                <c:pt idx="2368">
                  <c:v>44671762</c:v>
                </c:pt>
                <c:pt idx="2369">
                  <c:v>44683064</c:v>
                </c:pt>
                <c:pt idx="2370">
                  <c:v>44694369</c:v>
                </c:pt>
                <c:pt idx="2371">
                  <c:v>44721099</c:v>
                </c:pt>
                <c:pt idx="2372">
                  <c:v>44743588</c:v>
                </c:pt>
                <c:pt idx="2373">
                  <c:v>44792807</c:v>
                </c:pt>
                <c:pt idx="2374">
                  <c:v>44807470</c:v>
                </c:pt>
                <c:pt idx="2375">
                  <c:v>44814684</c:v>
                </c:pt>
                <c:pt idx="2376">
                  <c:v>44836559</c:v>
                </c:pt>
                <c:pt idx="2377">
                  <c:v>44875292</c:v>
                </c:pt>
                <c:pt idx="2378">
                  <c:v>44882168</c:v>
                </c:pt>
                <c:pt idx="2379">
                  <c:v>44884299</c:v>
                </c:pt>
                <c:pt idx="2380">
                  <c:v>44896412</c:v>
                </c:pt>
                <c:pt idx="2381">
                  <c:v>44925214</c:v>
                </c:pt>
                <c:pt idx="2382">
                  <c:v>44927776</c:v>
                </c:pt>
                <c:pt idx="2383">
                  <c:v>44940116</c:v>
                </c:pt>
                <c:pt idx="2384">
                  <c:v>44952454</c:v>
                </c:pt>
                <c:pt idx="2385">
                  <c:v>44960172</c:v>
                </c:pt>
                <c:pt idx="2386">
                  <c:v>44967890</c:v>
                </c:pt>
                <c:pt idx="2387">
                  <c:v>44969860</c:v>
                </c:pt>
                <c:pt idx="2388">
                  <c:v>44992767</c:v>
                </c:pt>
                <c:pt idx="2389">
                  <c:v>45021369</c:v>
                </c:pt>
                <c:pt idx="2390">
                  <c:v>45023564</c:v>
                </c:pt>
                <c:pt idx="2391">
                  <c:v>45079239</c:v>
                </c:pt>
                <c:pt idx="2392">
                  <c:v>45079735</c:v>
                </c:pt>
                <c:pt idx="2393">
                  <c:v>45091448</c:v>
                </c:pt>
                <c:pt idx="2394">
                  <c:v>45103652</c:v>
                </c:pt>
                <c:pt idx="2395">
                  <c:v>45115896</c:v>
                </c:pt>
                <c:pt idx="2396">
                  <c:v>45128142</c:v>
                </c:pt>
                <c:pt idx="2397">
                  <c:v>45132830</c:v>
                </c:pt>
                <c:pt idx="2398">
                  <c:v>45139016</c:v>
                </c:pt>
                <c:pt idx="2399">
                  <c:v>45149895</c:v>
                </c:pt>
                <c:pt idx="2400">
                  <c:v>45161652</c:v>
                </c:pt>
                <c:pt idx="2401">
                  <c:v>45173410</c:v>
                </c:pt>
                <c:pt idx="2402">
                  <c:v>45202155</c:v>
                </c:pt>
                <c:pt idx="2403">
                  <c:v>45229418</c:v>
                </c:pt>
                <c:pt idx="2404">
                  <c:v>45243232</c:v>
                </c:pt>
                <c:pt idx="2405">
                  <c:v>45283780</c:v>
                </c:pt>
                <c:pt idx="2406">
                  <c:v>45285053</c:v>
                </c:pt>
                <c:pt idx="2407">
                  <c:v>45313054</c:v>
                </c:pt>
                <c:pt idx="2408">
                  <c:v>45326020</c:v>
                </c:pt>
                <c:pt idx="2409">
                  <c:v>45338985</c:v>
                </c:pt>
                <c:pt idx="2410">
                  <c:v>45349544</c:v>
                </c:pt>
                <c:pt idx="2411">
                  <c:v>45360108</c:v>
                </c:pt>
                <c:pt idx="2412">
                  <c:v>45393128</c:v>
                </c:pt>
                <c:pt idx="2413">
                  <c:v>45426146</c:v>
                </c:pt>
                <c:pt idx="2414">
                  <c:v>45449704</c:v>
                </c:pt>
                <c:pt idx="2415">
                  <c:v>45473258</c:v>
                </c:pt>
                <c:pt idx="2416">
                  <c:v>45493128</c:v>
                </c:pt>
                <c:pt idx="2417">
                  <c:v>45513003</c:v>
                </c:pt>
                <c:pt idx="2418">
                  <c:v>45513144</c:v>
                </c:pt>
                <c:pt idx="2419">
                  <c:v>45545112</c:v>
                </c:pt>
                <c:pt idx="2420">
                  <c:v>45548221</c:v>
                </c:pt>
                <c:pt idx="2421">
                  <c:v>45577225</c:v>
                </c:pt>
                <c:pt idx="2422">
                  <c:v>45594744</c:v>
                </c:pt>
                <c:pt idx="2423">
                  <c:v>45602047</c:v>
                </c:pt>
                <c:pt idx="2424">
                  <c:v>45620944</c:v>
                </c:pt>
                <c:pt idx="2425">
                  <c:v>45664659</c:v>
                </c:pt>
                <c:pt idx="2426">
                  <c:v>45674441</c:v>
                </c:pt>
                <c:pt idx="2427">
                  <c:v>45687668</c:v>
                </c:pt>
                <c:pt idx="2428">
                  <c:v>45710677</c:v>
                </c:pt>
                <c:pt idx="2429">
                  <c:v>45727092</c:v>
                </c:pt>
                <c:pt idx="2430">
                  <c:v>45737962</c:v>
                </c:pt>
                <c:pt idx="2431">
                  <c:v>45743508</c:v>
                </c:pt>
                <c:pt idx="2432">
                  <c:v>45766965</c:v>
                </c:pt>
                <c:pt idx="2433">
                  <c:v>45775656</c:v>
                </c:pt>
                <c:pt idx="2434">
                  <c:v>45807808</c:v>
                </c:pt>
                <c:pt idx="2435">
                  <c:v>45821568</c:v>
                </c:pt>
                <c:pt idx="2436">
                  <c:v>45835326</c:v>
                </c:pt>
                <c:pt idx="2437">
                  <c:v>45846136</c:v>
                </c:pt>
                <c:pt idx="2438">
                  <c:v>45848456</c:v>
                </c:pt>
                <c:pt idx="2439">
                  <c:v>45856948</c:v>
                </c:pt>
                <c:pt idx="2440">
                  <c:v>45865080</c:v>
                </c:pt>
                <c:pt idx="2441">
                  <c:v>45873210</c:v>
                </c:pt>
                <c:pt idx="2442">
                  <c:v>45884388</c:v>
                </c:pt>
                <c:pt idx="2443">
                  <c:v>45904319</c:v>
                </c:pt>
                <c:pt idx="2444">
                  <c:v>45909488</c:v>
                </c:pt>
                <c:pt idx="2445">
                  <c:v>45920772</c:v>
                </c:pt>
                <c:pt idx="2446">
                  <c:v>45945762</c:v>
                </c:pt>
                <c:pt idx="2447">
                  <c:v>45948968</c:v>
                </c:pt>
                <c:pt idx="2448">
                  <c:v>45959012</c:v>
                </c:pt>
                <c:pt idx="2449">
                  <c:v>45972263</c:v>
                </c:pt>
                <c:pt idx="2450">
                  <c:v>45991115</c:v>
                </c:pt>
                <c:pt idx="2451">
                  <c:v>46008319</c:v>
                </c:pt>
                <c:pt idx="2452">
                  <c:v>46028176</c:v>
                </c:pt>
                <c:pt idx="2453">
                  <c:v>46043537</c:v>
                </c:pt>
                <c:pt idx="2454">
                  <c:v>46050088</c:v>
                </c:pt>
                <c:pt idx="2455">
                  <c:v>46072693</c:v>
                </c:pt>
                <c:pt idx="2456">
                  <c:v>46084089</c:v>
                </c:pt>
                <c:pt idx="2457">
                  <c:v>46111532</c:v>
                </c:pt>
                <c:pt idx="2458">
                  <c:v>46138975</c:v>
                </c:pt>
                <c:pt idx="2459">
                  <c:v>46172128</c:v>
                </c:pt>
                <c:pt idx="2460">
                  <c:v>46172952</c:v>
                </c:pt>
                <c:pt idx="2461">
                  <c:v>46205276</c:v>
                </c:pt>
                <c:pt idx="2462">
                  <c:v>46235011</c:v>
                </c:pt>
                <c:pt idx="2463">
                  <c:v>46252188</c:v>
                </c:pt>
                <c:pt idx="2464">
                  <c:v>46282765</c:v>
                </c:pt>
                <c:pt idx="2465">
                  <c:v>46299099</c:v>
                </c:pt>
                <c:pt idx="2466">
                  <c:v>46334762</c:v>
                </c:pt>
                <c:pt idx="2467">
                  <c:v>46340488</c:v>
                </c:pt>
                <c:pt idx="2468">
                  <c:v>46358600</c:v>
                </c:pt>
                <c:pt idx="2469">
                  <c:v>46361233</c:v>
                </c:pt>
                <c:pt idx="2470">
                  <c:v>46381877</c:v>
                </c:pt>
                <c:pt idx="2471">
                  <c:v>46392809</c:v>
                </c:pt>
                <c:pt idx="2472">
                  <c:v>46422400</c:v>
                </c:pt>
                <c:pt idx="2473">
                  <c:v>46424885</c:v>
                </c:pt>
                <c:pt idx="2474">
                  <c:v>46440724</c:v>
                </c:pt>
                <c:pt idx="2475">
                  <c:v>46462919</c:v>
                </c:pt>
                <c:pt idx="2476">
                  <c:v>46473796</c:v>
                </c:pt>
                <c:pt idx="2477">
                  <c:v>46474987</c:v>
                </c:pt>
                <c:pt idx="2478">
                  <c:v>46484672</c:v>
                </c:pt>
                <c:pt idx="2479">
                  <c:v>46499760</c:v>
                </c:pt>
                <c:pt idx="2480">
                  <c:v>46503608</c:v>
                </c:pt>
                <c:pt idx="2481">
                  <c:v>46514849</c:v>
                </c:pt>
                <c:pt idx="2482">
                  <c:v>46535844</c:v>
                </c:pt>
                <c:pt idx="2483">
                  <c:v>46549208</c:v>
                </c:pt>
                <c:pt idx="2484">
                  <c:v>46560259</c:v>
                </c:pt>
                <c:pt idx="2485">
                  <c:v>46583566</c:v>
                </c:pt>
                <c:pt idx="2486">
                  <c:v>46584751</c:v>
                </c:pt>
                <c:pt idx="2487">
                  <c:v>46608973</c:v>
                </c:pt>
                <c:pt idx="2488">
                  <c:v>46622500</c:v>
                </c:pt>
                <c:pt idx="2489">
                  <c:v>46632488</c:v>
                </c:pt>
                <c:pt idx="2490">
                  <c:v>46661233</c:v>
                </c:pt>
                <c:pt idx="2491">
                  <c:v>46661436</c:v>
                </c:pt>
                <c:pt idx="2492">
                  <c:v>46748352</c:v>
                </c:pt>
                <c:pt idx="2493">
                  <c:v>46835269</c:v>
                </c:pt>
                <c:pt idx="2494">
                  <c:v>46839565</c:v>
                </c:pt>
                <c:pt idx="2495">
                  <c:v>46862988</c:v>
                </c:pt>
                <c:pt idx="2496">
                  <c:v>46868840</c:v>
                </c:pt>
                <c:pt idx="2497">
                  <c:v>46890706</c:v>
                </c:pt>
                <c:pt idx="2498">
                  <c:v>46894344</c:v>
                </c:pt>
                <c:pt idx="2499">
                  <c:v>46901852</c:v>
                </c:pt>
                <c:pt idx="2500">
                  <c:v>46912998</c:v>
                </c:pt>
                <c:pt idx="2501">
                  <c:v>46920709</c:v>
                </c:pt>
                <c:pt idx="2502">
                  <c:v>46926016</c:v>
                </c:pt>
                <c:pt idx="2503">
                  <c:v>46939032</c:v>
                </c:pt>
                <c:pt idx="2504">
                  <c:v>46960496</c:v>
                </c:pt>
                <c:pt idx="2505">
                  <c:v>46981956</c:v>
                </c:pt>
                <c:pt idx="2506">
                  <c:v>46986578</c:v>
                </c:pt>
                <c:pt idx="2507">
                  <c:v>46996608</c:v>
                </c:pt>
                <c:pt idx="2508">
                  <c:v>47011259</c:v>
                </c:pt>
                <c:pt idx="2509">
                  <c:v>47033692</c:v>
                </c:pt>
                <c:pt idx="2510">
                  <c:v>47074432</c:v>
                </c:pt>
                <c:pt idx="2511">
                  <c:v>47137606</c:v>
                </c:pt>
                <c:pt idx="2512">
                  <c:v>47152884</c:v>
                </c:pt>
                <c:pt idx="2513">
                  <c:v>47153158</c:v>
                </c:pt>
                <c:pt idx="2514">
                  <c:v>47168160</c:v>
                </c:pt>
                <c:pt idx="2515">
                  <c:v>47181816</c:v>
                </c:pt>
                <c:pt idx="2516">
                  <c:v>47195467</c:v>
                </c:pt>
                <c:pt idx="2517">
                  <c:v>47205992</c:v>
                </c:pt>
                <c:pt idx="2518">
                  <c:v>47216521</c:v>
                </c:pt>
                <c:pt idx="2519">
                  <c:v>47217392</c:v>
                </c:pt>
                <c:pt idx="2520">
                  <c:v>47239720</c:v>
                </c:pt>
                <c:pt idx="2521">
                  <c:v>47242214</c:v>
                </c:pt>
                <c:pt idx="2522">
                  <c:v>47262921</c:v>
                </c:pt>
                <c:pt idx="2523">
                  <c:v>47296152</c:v>
                </c:pt>
                <c:pt idx="2524">
                  <c:v>47316528</c:v>
                </c:pt>
                <c:pt idx="2525">
                  <c:v>47329385</c:v>
                </c:pt>
                <c:pt idx="2526">
                  <c:v>47343868</c:v>
                </c:pt>
                <c:pt idx="2527">
                  <c:v>47358350</c:v>
                </c:pt>
                <c:pt idx="2528">
                  <c:v>47362415</c:v>
                </c:pt>
                <c:pt idx="2529">
                  <c:v>47393560</c:v>
                </c:pt>
                <c:pt idx="2530">
                  <c:v>47395263</c:v>
                </c:pt>
                <c:pt idx="2531">
                  <c:v>47396270</c:v>
                </c:pt>
                <c:pt idx="2532">
                  <c:v>47428767</c:v>
                </c:pt>
                <c:pt idx="2533">
                  <c:v>47455511</c:v>
                </c:pt>
                <c:pt idx="2534">
                  <c:v>47463674</c:v>
                </c:pt>
                <c:pt idx="2535">
                  <c:v>47484180</c:v>
                </c:pt>
                <c:pt idx="2536">
                  <c:v>47494072</c:v>
                </c:pt>
                <c:pt idx="2537">
                  <c:v>47501491</c:v>
                </c:pt>
                <c:pt idx="2538">
                  <c:v>47515960</c:v>
                </c:pt>
                <c:pt idx="2539">
                  <c:v>47537655</c:v>
                </c:pt>
                <c:pt idx="2540">
                  <c:v>47539595</c:v>
                </c:pt>
                <c:pt idx="2541">
                  <c:v>47558220</c:v>
                </c:pt>
                <c:pt idx="2542">
                  <c:v>47559554</c:v>
                </c:pt>
                <c:pt idx="2543">
                  <c:v>47576846</c:v>
                </c:pt>
                <c:pt idx="2544">
                  <c:v>47598264</c:v>
                </c:pt>
                <c:pt idx="2545">
                  <c:v>47600874</c:v>
                </c:pt>
                <c:pt idx="2546">
                  <c:v>47619682</c:v>
                </c:pt>
                <c:pt idx="2547">
                  <c:v>47627222</c:v>
                </c:pt>
                <c:pt idx="2548">
                  <c:v>47658524</c:v>
                </c:pt>
                <c:pt idx="2549">
                  <c:v>47663284</c:v>
                </c:pt>
                <c:pt idx="2550">
                  <c:v>47697368</c:v>
                </c:pt>
                <c:pt idx="2551">
                  <c:v>47698509</c:v>
                </c:pt>
                <c:pt idx="2552">
                  <c:v>47717512</c:v>
                </c:pt>
                <c:pt idx="2553">
                  <c:v>47737653</c:v>
                </c:pt>
                <c:pt idx="2554">
                  <c:v>47739621</c:v>
                </c:pt>
                <c:pt idx="2555">
                  <c:v>47750208</c:v>
                </c:pt>
                <c:pt idx="2556">
                  <c:v>47762763</c:v>
                </c:pt>
                <c:pt idx="2557">
                  <c:v>47775536</c:v>
                </c:pt>
                <c:pt idx="2558">
                  <c:v>47788307</c:v>
                </c:pt>
                <c:pt idx="2559">
                  <c:v>47794576</c:v>
                </c:pt>
                <c:pt idx="2560">
                  <c:v>47804948</c:v>
                </c:pt>
                <c:pt idx="2561">
                  <c:v>47821591</c:v>
                </c:pt>
                <c:pt idx="2562">
                  <c:v>47833128</c:v>
                </c:pt>
                <c:pt idx="2563">
                  <c:v>47844667</c:v>
                </c:pt>
                <c:pt idx="2564">
                  <c:v>47850185</c:v>
                </c:pt>
                <c:pt idx="2565">
                  <c:v>47857304</c:v>
                </c:pt>
                <c:pt idx="2566">
                  <c:v>47869938</c:v>
                </c:pt>
                <c:pt idx="2567">
                  <c:v>47889736</c:v>
                </c:pt>
                <c:pt idx="2568">
                  <c:v>47909532</c:v>
                </c:pt>
                <c:pt idx="2569">
                  <c:v>47929456</c:v>
                </c:pt>
                <c:pt idx="2570">
                  <c:v>47944011</c:v>
                </c:pt>
                <c:pt idx="2571">
                  <c:v>47949379</c:v>
                </c:pt>
                <c:pt idx="2572">
                  <c:v>47960624</c:v>
                </c:pt>
                <c:pt idx="2573">
                  <c:v>47971872</c:v>
                </c:pt>
                <c:pt idx="2574">
                  <c:v>47979677</c:v>
                </c:pt>
                <c:pt idx="2575">
                  <c:v>48000248</c:v>
                </c:pt>
                <c:pt idx="2576">
                  <c:v>48003524</c:v>
                </c:pt>
                <c:pt idx="2577">
                  <c:v>48026806</c:v>
                </c:pt>
                <c:pt idx="2578">
                  <c:v>48028619</c:v>
                </c:pt>
                <c:pt idx="2579">
                  <c:v>48043528</c:v>
                </c:pt>
                <c:pt idx="2580">
                  <c:v>48058440</c:v>
                </c:pt>
                <c:pt idx="2581">
                  <c:v>48069816</c:v>
                </c:pt>
                <c:pt idx="2582">
                  <c:v>48108047</c:v>
                </c:pt>
                <c:pt idx="2583">
                  <c:v>48129941</c:v>
                </c:pt>
                <c:pt idx="2584">
                  <c:v>48160121</c:v>
                </c:pt>
                <c:pt idx="2585">
                  <c:v>48169560</c:v>
                </c:pt>
                <c:pt idx="2586">
                  <c:v>48228823</c:v>
                </c:pt>
                <c:pt idx="2587">
                  <c:v>48280680</c:v>
                </c:pt>
                <c:pt idx="2588">
                  <c:v>48306083</c:v>
                </c:pt>
                <c:pt idx="2589">
                  <c:v>48344652</c:v>
                </c:pt>
                <c:pt idx="2590">
                  <c:v>48408626</c:v>
                </c:pt>
                <c:pt idx="2591">
                  <c:v>48420004</c:v>
                </c:pt>
                <c:pt idx="2592">
                  <c:v>48431383</c:v>
                </c:pt>
                <c:pt idx="2593">
                  <c:v>48445912</c:v>
                </c:pt>
                <c:pt idx="2594">
                  <c:v>48460437</c:v>
                </c:pt>
                <c:pt idx="2595">
                  <c:v>48479945</c:v>
                </c:pt>
                <c:pt idx="2596">
                  <c:v>48492472</c:v>
                </c:pt>
                <c:pt idx="2597">
                  <c:v>48524508</c:v>
                </c:pt>
                <c:pt idx="2598">
                  <c:v>48535409</c:v>
                </c:pt>
                <c:pt idx="2599">
                  <c:v>48553699</c:v>
                </c:pt>
                <c:pt idx="2600">
                  <c:v>48555576</c:v>
                </c:pt>
                <c:pt idx="2601">
                  <c:v>48557697</c:v>
                </c:pt>
                <c:pt idx="2602">
                  <c:v>48583131</c:v>
                </c:pt>
                <c:pt idx="2603">
                  <c:v>48586647</c:v>
                </c:pt>
                <c:pt idx="2604">
                  <c:v>48601004</c:v>
                </c:pt>
                <c:pt idx="2605">
                  <c:v>48615363</c:v>
                </c:pt>
                <c:pt idx="2606">
                  <c:v>48626059</c:v>
                </c:pt>
                <c:pt idx="2607">
                  <c:v>48632432</c:v>
                </c:pt>
                <c:pt idx="2608">
                  <c:v>48649499</c:v>
                </c:pt>
                <c:pt idx="2609">
                  <c:v>48655362</c:v>
                </c:pt>
                <c:pt idx="2610">
                  <c:v>48668892</c:v>
                </c:pt>
                <c:pt idx="2611">
                  <c:v>48688283</c:v>
                </c:pt>
                <c:pt idx="2612">
                  <c:v>48731764</c:v>
                </c:pt>
                <c:pt idx="2613">
                  <c:v>48775246</c:v>
                </c:pt>
                <c:pt idx="2614">
                  <c:v>48781574</c:v>
                </c:pt>
                <c:pt idx="2615">
                  <c:v>48797288</c:v>
                </c:pt>
                <c:pt idx="2616">
                  <c:v>48812128</c:v>
                </c:pt>
                <c:pt idx="2617">
                  <c:v>48819329</c:v>
                </c:pt>
                <c:pt idx="2618">
                  <c:v>48839442</c:v>
                </c:pt>
                <c:pt idx="2619">
                  <c:v>48845060</c:v>
                </c:pt>
                <c:pt idx="2620">
                  <c:v>48860502</c:v>
                </c:pt>
                <c:pt idx="2621">
                  <c:v>48870790</c:v>
                </c:pt>
                <c:pt idx="2622">
                  <c:v>48906886</c:v>
                </c:pt>
                <c:pt idx="2623">
                  <c:v>48908232</c:v>
                </c:pt>
                <c:pt idx="2624">
                  <c:v>48914247</c:v>
                </c:pt>
                <c:pt idx="2625">
                  <c:v>48945677</c:v>
                </c:pt>
                <c:pt idx="2626">
                  <c:v>48961232</c:v>
                </c:pt>
                <c:pt idx="2627">
                  <c:v>48969928</c:v>
                </c:pt>
                <c:pt idx="2628">
                  <c:v>48976782</c:v>
                </c:pt>
                <c:pt idx="2629">
                  <c:v>48998894</c:v>
                </c:pt>
                <c:pt idx="2630">
                  <c:v>49006536</c:v>
                </c:pt>
                <c:pt idx="2631">
                  <c:v>49010877</c:v>
                </c:pt>
                <c:pt idx="2632">
                  <c:v>49036289</c:v>
                </c:pt>
                <c:pt idx="2633">
                  <c:v>49036517</c:v>
                </c:pt>
                <c:pt idx="2634">
                  <c:v>49055376</c:v>
                </c:pt>
                <c:pt idx="2635">
                  <c:v>49069016</c:v>
                </c:pt>
                <c:pt idx="2636">
                  <c:v>49074467</c:v>
                </c:pt>
                <c:pt idx="2637">
                  <c:v>49101836</c:v>
                </c:pt>
                <c:pt idx="2638">
                  <c:v>49109713</c:v>
                </c:pt>
                <c:pt idx="2639">
                  <c:v>49129204</c:v>
                </c:pt>
                <c:pt idx="2640">
                  <c:v>49147498</c:v>
                </c:pt>
                <c:pt idx="2641">
                  <c:v>49179580</c:v>
                </c:pt>
                <c:pt idx="2642">
                  <c:v>49185603</c:v>
                </c:pt>
                <c:pt idx="2643">
                  <c:v>49222871</c:v>
                </c:pt>
                <c:pt idx="2644">
                  <c:v>49229954</c:v>
                </c:pt>
                <c:pt idx="2645">
                  <c:v>49251888</c:v>
                </c:pt>
                <c:pt idx="2646">
                  <c:v>49265709</c:v>
                </c:pt>
                <c:pt idx="2647">
                  <c:v>49273818</c:v>
                </c:pt>
                <c:pt idx="2648">
                  <c:v>49296048</c:v>
                </c:pt>
                <c:pt idx="2649">
                  <c:v>49318278</c:v>
                </c:pt>
                <c:pt idx="2650">
                  <c:v>49342925</c:v>
                </c:pt>
                <c:pt idx="2651">
                  <c:v>49344692</c:v>
                </c:pt>
                <c:pt idx="2652">
                  <c:v>49371108</c:v>
                </c:pt>
                <c:pt idx="2653">
                  <c:v>49383226</c:v>
                </c:pt>
                <c:pt idx="2654">
                  <c:v>49392584</c:v>
                </c:pt>
                <c:pt idx="2655">
                  <c:v>49408338</c:v>
                </c:pt>
                <c:pt idx="2656">
                  <c:v>49414060</c:v>
                </c:pt>
                <c:pt idx="2657">
                  <c:v>49430072</c:v>
                </c:pt>
                <c:pt idx="2658">
                  <c:v>49433111</c:v>
                </c:pt>
                <c:pt idx="2659">
                  <c:v>49446088</c:v>
                </c:pt>
                <c:pt idx="2660">
                  <c:v>49466353</c:v>
                </c:pt>
                <c:pt idx="2661">
                  <c:v>49470176</c:v>
                </c:pt>
                <c:pt idx="2662">
                  <c:v>49490028</c:v>
                </c:pt>
                <c:pt idx="2663">
                  <c:v>49494267</c:v>
                </c:pt>
                <c:pt idx="2664">
                  <c:v>49514652</c:v>
                </c:pt>
                <c:pt idx="2665">
                  <c:v>49515299</c:v>
                </c:pt>
                <c:pt idx="2666">
                  <c:v>49535036</c:v>
                </c:pt>
                <c:pt idx="2667">
                  <c:v>49554897</c:v>
                </c:pt>
                <c:pt idx="2668">
                  <c:v>49565568</c:v>
                </c:pt>
                <c:pt idx="2669">
                  <c:v>49596104</c:v>
                </c:pt>
                <c:pt idx="2670">
                  <c:v>49598121</c:v>
                </c:pt>
                <c:pt idx="2671">
                  <c:v>49606228</c:v>
                </c:pt>
                <c:pt idx="2672">
                  <c:v>49616352</c:v>
                </c:pt>
                <c:pt idx="2673">
                  <c:v>49620614</c:v>
                </c:pt>
                <c:pt idx="2674">
                  <c:v>49654504</c:v>
                </c:pt>
                <c:pt idx="2675">
                  <c:v>49662153</c:v>
                </c:pt>
                <c:pt idx="2676">
                  <c:v>49674072</c:v>
                </c:pt>
                <c:pt idx="2677">
                  <c:v>49692660</c:v>
                </c:pt>
                <c:pt idx="2678">
                  <c:v>49699920</c:v>
                </c:pt>
                <c:pt idx="2679">
                  <c:v>49715676</c:v>
                </c:pt>
                <c:pt idx="2680">
                  <c:v>49738691</c:v>
                </c:pt>
                <c:pt idx="2681">
                  <c:v>49769688</c:v>
                </c:pt>
                <c:pt idx="2682">
                  <c:v>49800685</c:v>
                </c:pt>
                <c:pt idx="2683">
                  <c:v>49812384</c:v>
                </c:pt>
                <c:pt idx="2684">
                  <c:v>49824079</c:v>
                </c:pt>
                <c:pt idx="2685">
                  <c:v>49840776</c:v>
                </c:pt>
                <c:pt idx="2686">
                  <c:v>49857470</c:v>
                </c:pt>
                <c:pt idx="2687">
                  <c:v>49882408</c:v>
                </c:pt>
                <c:pt idx="2688">
                  <c:v>49907346</c:v>
                </c:pt>
                <c:pt idx="2689">
                  <c:v>49954316</c:v>
                </c:pt>
                <c:pt idx="2690">
                  <c:v>49957054</c:v>
                </c:pt>
                <c:pt idx="2691">
                  <c:v>49969868</c:v>
                </c:pt>
                <c:pt idx="2692">
                  <c:v>50001287</c:v>
                </c:pt>
                <c:pt idx="2693">
                  <c:v>50015600</c:v>
                </c:pt>
                <c:pt idx="2694">
                  <c:v>50029913</c:v>
                </c:pt>
                <c:pt idx="2695">
                  <c:v>50061488</c:v>
                </c:pt>
                <c:pt idx="2696">
                  <c:v>50062727</c:v>
                </c:pt>
                <c:pt idx="2697">
                  <c:v>50085486</c:v>
                </c:pt>
                <c:pt idx="2698">
                  <c:v>50093060</c:v>
                </c:pt>
                <c:pt idx="2699">
                  <c:v>50107576</c:v>
                </c:pt>
                <c:pt idx="2700">
                  <c:v>50122088</c:v>
                </c:pt>
                <c:pt idx="2701">
                  <c:v>50145252</c:v>
                </c:pt>
                <c:pt idx="2702">
                  <c:v>50168417</c:v>
                </c:pt>
                <c:pt idx="2703">
                  <c:v>50201207</c:v>
                </c:pt>
                <c:pt idx="2704">
                  <c:v>50245248</c:v>
                </c:pt>
                <c:pt idx="2705">
                  <c:v>50269153</c:v>
                </c:pt>
                <c:pt idx="2706">
                  <c:v>50298406</c:v>
                </c:pt>
                <c:pt idx="2707">
                  <c:v>50300237</c:v>
                </c:pt>
                <c:pt idx="2708">
                  <c:v>50322082</c:v>
                </c:pt>
                <c:pt idx="2709">
                  <c:v>50331898</c:v>
                </c:pt>
                <c:pt idx="2710">
                  <c:v>50360660</c:v>
                </c:pt>
                <c:pt idx="2711">
                  <c:v>50367484</c:v>
                </c:pt>
                <c:pt idx="2712">
                  <c:v>50394779</c:v>
                </c:pt>
                <c:pt idx="2713">
                  <c:v>50412884</c:v>
                </c:pt>
                <c:pt idx="2714">
                  <c:v>50415352</c:v>
                </c:pt>
                <c:pt idx="2715">
                  <c:v>50417818</c:v>
                </c:pt>
                <c:pt idx="2716">
                  <c:v>50433561</c:v>
                </c:pt>
                <c:pt idx="2717">
                  <c:v>50467256</c:v>
                </c:pt>
                <c:pt idx="2718">
                  <c:v>50516693</c:v>
                </c:pt>
                <c:pt idx="2719">
                  <c:v>50520683</c:v>
                </c:pt>
                <c:pt idx="2720">
                  <c:v>50547931</c:v>
                </c:pt>
                <c:pt idx="2721">
                  <c:v>50564772</c:v>
                </c:pt>
                <c:pt idx="2722">
                  <c:v>50615977</c:v>
                </c:pt>
                <c:pt idx="2723">
                  <c:v>50659241</c:v>
                </c:pt>
                <c:pt idx="2724">
                  <c:v>50690605</c:v>
                </c:pt>
                <c:pt idx="2725">
                  <c:v>50721592</c:v>
                </c:pt>
                <c:pt idx="2726">
                  <c:v>50722265</c:v>
                </c:pt>
                <c:pt idx="2727">
                  <c:v>50755926</c:v>
                </c:pt>
                <c:pt idx="2728">
                  <c:v>50781360</c:v>
                </c:pt>
                <c:pt idx="2729">
                  <c:v>50819539</c:v>
                </c:pt>
                <c:pt idx="2730">
                  <c:v>50879948</c:v>
                </c:pt>
                <c:pt idx="2731">
                  <c:v>50926486</c:v>
                </c:pt>
                <c:pt idx="2732">
                  <c:v>50974271</c:v>
                </c:pt>
                <c:pt idx="2733">
                  <c:v>51018248</c:v>
                </c:pt>
                <c:pt idx="2734">
                  <c:v>51062861</c:v>
                </c:pt>
                <c:pt idx="2735">
                  <c:v>51115713</c:v>
                </c:pt>
                <c:pt idx="2736">
                  <c:v>51146972</c:v>
                </c:pt>
                <c:pt idx="2737">
                  <c:v>51158710</c:v>
                </c:pt>
                <c:pt idx="2738">
                  <c:v>51183908</c:v>
                </c:pt>
                <c:pt idx="2739">
                  <c:v>51190746</c:v>
                </c:pt>
                <c:pt idx="2740">
                  <c:v>51237628</c:v>
                </c:pt>
                <c:pt idx="2741">
                  <c:v>51278418</c:v>
                </c:pt>
                <c:pt idx="2742">
                  <c:v>51330208</c:v>
                </c:pt>
                <c:pt idx="2743">
                  <c:v>51340190</c:v>
                </c:pt>
                <c:pt idx="2744">
                  <c:v>51360445</c:v>
                </c:pt>
                <c:pt idx="2745">
                  <c:v>51370504</c:v>
                </c:pt>
                <c:pt idx="2746">
                  <c:v>51406099</c:v>
                </c:pt>
                <c:pt idx="2747">
                  <c:v>51406257</c:v>
                </c:pt>
                <c:pt idx="2748">
                  <c:v>51436766</c:v>
                </c:pt>
                <c:pt idx="2749">
                  <c:v>51441328</c:v>
                </c:pt>
                <c:pt idx="2750">
                  <c:v>51456340</c:v>
                </c:pt>
                <c:pt idx="2751">
                  <c:v>51471353</c:v>
                </c:pt>
                <c:pt idx="2752">
                  <c:v>51482799</c:v>
                </c:pt>
                <c:pt idx="2753">
                  <c:v>51544780</c:v>
                </c:pt>
                <c:pt idx="2754">
                  <c:v>51544844</c:v>
                </c:pt>
                <c:pt idx="2755">
                  <c:v>51563304</c:v>
                </c:pt>
                <c:pt idx="2756">
                  <c:v>51568182</c:v>
                </c:pt>
                <c:pt idx="2757">
                  <c:v>51585534</c:v>
                </c:pt>
                <c:pt idx="2758">
                  <c:v>51601573</c:v>
                </c:pt>
                <c:pt idx="2759">
                  <c:v>51650637</c:v>
                </c:pt>
                <c:pt idx="2760">
                  <c:v>51655250</c:v>
                </c:pt>
                <c:pt idx="2761">
                  <c:v>51690840</c:v>
                </c:pt>
                <c:pt idx="2762">
                  <c:v>51699053</c:v>
                </c:pt>
                <c:pt idx="2763">
                  <c:v>51726432</c:v>
                </c:pt>
                <c:pt idx="2764">
                  <c:v>51743795</c:v>
                </c:pt>
                <c:pt idx="2765">
                  <c:v>51759592</c:v>
                </c:pt>
                <c:pt idx="2766">
                  <c:v>51772010</c:v>
                </c:pt>
                <c:pt idx="2767">
                  <c:v>51792757</c:v>
                </c:pt>
                <c:pt idx="2768">
                  <c:v>51813328</c:v>
                </c:pt>
                <c:pt idx="2769">
                  <c:v>51830926</c:v>
                </c:pt>
                <c:pt idx="2770">
                  <c:v>51833896</c:v>
                </c:pt>
                <c:pt idx="2771">
                  <c:v>51859954</c:v>
                </c:pt>
                <c:pt idx="2772">
                  <c:v>51866668</c:v>
                </c:pt>
                <c:pt idx="2773">
                  <c:v>51880744</c:v>
                </c:pt>
                <c:pt idx="2774">
                  <c:v>51906707</c:v>
                </c:pt>
                <c:pt idx="2775">
                  <c:v>51927595</c:v>
                </c:pt>
                <c:pt idx="2776">
                  <c:v>51950648</c:v>
                </c:pt>
                <c:pt idx="2777">
                  <c:v>51973703</c:v>
                </c:pt>
                <c:pt idx="2778">
                  <c:v>52005572</c:v>
                </c:pt>
                <c:pt idx="2779">
                  <c:v>52014692</c:v>
                </c:pt>
                <c:pt idx="2780">
                  <c:v>52037442</c:v>
                </c:pt>
                <c:pt idx="2781">
                  <c:v>52038346</c:v>
                </c:pt>
                <c:pt idx="2782">
                  <c:v>52060196</c:v>
                </c:pt>
                <c:pt idx="2783">
                  <c:v>52088200</c:v>
                </c:pt>
                <c:pt idx="2784">
                  <c:v>52112557</c:v>
                </c:pt>
                <c:pt idx="2785">
                  <c:v>52138962</c:v>
                </c:pt>
                <c:pt idx="2786">
                  <c:v>52180336</c:v>
                </c:pt>
                <c:pt idx="2787">
                  <c:v>52186807</c:v>
                </c:pt>
                <c:pt idx="2788">
                  <c:v>52221711</c:v>
                </c:pt>
                <c:pt idx="2789">
                  <c:v>52240753</c:v>
                </c:pt>
                <c:pt idx="2790">
                  <c:v>52243556</c:v>
                </c:pt>
                <c:pt idx="2791">
                  <c:v>52265400</c:v>
                </c:pt>
                <c:pt idx="2792">
                  <c:v>52271977</c:v>
                </c:pt>
                <c:pt idx="2793">
                  <c:v>52286916</c:v>
                </c:pt>
                <c:pt idx="2794">
                  <c:v>52308430</c:v>
                </c:pt>
                <c:pt idx="2795">
                  <c:v>52323160</c:v>
                </c:pt>
                <c:pt idx="2796">
                  <c:v>52337891</c:v>
                </c:pt>
                <c:pt idx="2797">
                  <c:v>52378668</c:v>
                </c:pt>
                <c:pt idx="2798">
                  <c:v>52406905</c:v>
                </c:pt>
                <c:pt idx="2799">
                  <c:v>52419444</c:v>
                </c:pt>
                <c:pt idx="2800">
                  <c:v>52437364</c:v>
                </c:pt>
                <c:pt idx="2801">
                  <c:v>52476688</c:v>
                </c:pt>
                <c:pt idx="2802">
                  <c:v>52533927</c:v>
                </c:pt>
                <c:pt idx="2803">
                  <c:v>52561592</c:v>
                </c:pt>
                <c:pt idx="2804">
                  <c:v>52589260</c:v>
                </c:pt>
                <c:pt idx="2805">
                  <c:v>52606920</c:v>
                </c:pt>
                <c:pt idx="2806">
                  <c:v>52624584</c:v>
                </c:pt>
                <c:pt idx="2807">
                  <c:v>52669435</c:v>
                </c:pt>
                <c:pt idx="2808">
                  <c:v>52677782</c:v>
                </c:pt>
                <c:pt idx="2809">
                  <c:v>52690928</c:v>
                </c:pt>
                <c:pt idx="2810">
                  <c:v>52713216</c:v>
                </c:pt>
                <c:pt idx="2811">
                  <c:v>52737418</c:v>
                </c:pt>
                <c:pt idx="2812">
                  <c:v>52801852</c:v>
                </c:pt>
                <c:pt idx="2813">
                  <c:v>52812836</c:v>
                </c:pt>
                <c:pt idx="2814">
                  <c:v>52823821</c:v>
                </c:pt>
                <c:pt idx="2815">
                  <c:v>52836552</c:v>
                </c:pt>
                <c:pt idx="2816">
                  <c:v>52849283</c:v>
                </c:pt>
                <c:pt idx="2817">
                  <c:v>52897684</c:v>
                </c:pt>
                <c:pt idx="2818">
                  <c:v>52911872</c:v>
                </c:pt>
                <c:pt idx="2819">
                  <c:v>52974459</c:v>
                </c:pt>
                <c:pt idx="2820">
                  <c:v>53007008</c:v>
                </c:pt>
                <c:pt idx="2821">
                  <c:v>53012720</c:v>
                </c:pt>
                <c:pt idx="2822">
                  <c:v>53050980</c:v>
                </c:pt>
                <c:pt idx="2823">
                  <c:v>53097416</c:v>
                </c:pt>
                <c:pt idx="2824">
                  <c:v>53100364</c:v>
                </c:pt>
                <c:pt idx="2825">
                  <c:v>53136032</c:v>
                </c:pt>
                <c:pt idx="2826">
                  <c:v>53143855</c:v>
                </c:pt>
                <c:pt idx="2827">
                  <c:v>53171649</c:v>
                </c:pt>
                <c:pt idx="2828">
                  <c:v>53176385</c:v>
                </c:pt>
                <c:pt idx="2829">
                  <c:v>53192336</c:v>
                </c:pt>
                <c:pt idx="2830">
                  <c:v>53206872</c:v>
                </c:pt>
                <c:pt idx="2831">
                  <c:v>53236897</c:v>
                </c:pt>
                <c:pt idx="2832">
                  <c:v>53240815</c:v>
                </c:pt>
                <c:pt idx="2833">
                  <c:v>53267467</c:v>
                </c:pt>
                <c:pt idx="2834">
                  <c:v>53278856</c:v>
                </c:pt>
                <c:pt idx="2835">
                  <c:v>53310385</c:v>
                </c:pt>
                <c:pt idx="2836">
                  <c:v>53316893</c:v>
                </c:pt>
                <c:pt idx="2837">
                  <c:v>53338104</c:v>
                </c:pt>
                <c:pt idx="2838">
                  <c:v>53351095</c:v>
                </c:pt>
                <c:pt idx="2839">
                  <c:v>53359316</c:v>
                </c:pt>
                <c:pt idx="2840">
                  <c:v>53379976</c:v>
                </c:pt>
                <c:pt idx="2841">
                  <c:v>53400639</c:v>
                </c:pt>
                <c:pt idx="2842">
                  <c:v>53417640</c:v>
                </c:pt>
                <c:pt idx="2843">
                  <c:v>53420826</c:v>
                </c:pt>
                <c:pt idx="2844">
                  <c:v>53434639</c:v>
                </c:pt>
                <c:pt idx="2845">
                  <c:v>53466800</c:v>
                </c:pt>
                <c:pt idx="2846">
                  <c:v>53492252</c:v>
                </c:pt>
                <c:pt idx="2847">
                  <c:v>53498959</c:v>
                </c:pt>
                <c:pt idx="2848">
                  <c:v>53511448</c:v>
                </c:pt>
                <c:pt idx="2849">
                  <c:v>53523935</c:v>
                </c:pt>
                <c:pt idx="2850">
                  <c:v>53542132</c:v>
                </c:pt>
                <c:pt idx="2851">
                  <c:v>53560330</c:v>
                </c:pt>
                <c:pt idx="2852">
                  <c:v>53583376</c:v>
                </c:pt>
                <c:pt idx="2853">
                  <c:v>53606420</c:v>
                </c:pt>
                <c:pt idx="2854">
                  <c:v>53613165</c:v>
                </c:pt>
                <c:pt idx="2855">
                  <c:v>53643440</c:v>
                </c:pt>
                <c:pt idx="2856">
                  <c:v>53654311</c:v>
                </c:pt>
                <c:pt idx="2857">
                  <c:v>53680460</c:v>
                </c:pt>
                <c:pt idx="2858">
                  <c:v>53687143</c:v>
                </c:pt>
                <c:pt idx="2859">
                  <c:v>53705584</c:v>
                </c:pt>
                <c:pt idx="2860">
                  <c:v>53730713</c:v>
                </c:pt>
                <c:pt idx="2861">
                  <c:v>53753864</c:v>
                </c:pt>
                <c:pt idx="2862">
                  <c:v>53777012</c:v>
                </c:pt>
                <c:pt idx="2863">
                  <c:v>53778229</c:v>
                </c:pt>
                <c:pt idx="2864">
                  <c:v>53803440</c:v>
                </c:pt>
                <c:pt idx="2865">
                  <c:v>53807121</c:v>
                </c:pt>
                <c:pt idx="2866">
                  <c:v>53824363</c:v>
                </c:pt>
                <c:pt idx="2867">
                  <c:v>53829866</c:v>
                </c:pt>
                <c:pt idx="2868">
                  <c:v>53843568</c:v>
                </c:pt>
                <c:pt idx="2869">
                  <c:v>53849143</c:v>
                </c:pt>
                <c:pt idx="2870">
                  <c:v>53857273</c:v>
                </c:pt>
                <c:pt idx="2871">
                  <c:v>53871898</c:v>
                </c:pt>
                <c:pt idx="2872">
                  <c:v>53876748</c:v>
                </c:pt>
                <c:pt idx="2873">
                  <c:v>53896224</c:v>
                </c:pt>
                <c:pt idx="2874">
                  <c:v>53912996</c:v>
                </c:pt>
                <c:pt idx="2875">
                  <c:v>53929767</c:v>
                </c:pt>
                <c:pt idx="2876">
                  <c:v>53947199</c:v>
                </c:pt>
                <c:pt idx="2877">
                  <c:v>53952320</c:v>
                </c:pt>
                <c:pt idx="2878">
                  <c:v>53972253</c:v>
                </c:pt>
                <c:pt idx="2879">
                  <c:v>53974870</c:v>
                </c:pt>
                <c:pt idx="2880">
                  <c:v>53988392</c:v>
                </c:pt>
                <c:pt idx="2881">
                  <c:v>54001910</c:v>
                </c:pt>
                <c:pt idx="2882">
                  <c:v>54015408</c:v>
                </c:pt>
                <c:pt idx="2883">
                  <c:v>54019973</c:v>
                </c:pt>
                <c:pt idx="2884">
                  <c:v>54028906</c:v>
                </c:pt>
                <c:pt idx="2885">
                  <c:v>54045960</c:v>
                </c:pt>
                <c:pt idx="2886">
                  <c:v>54054895</c:v>
                </c:pt>
                <c:pt idx="2887">
                  <c:v>54063010</c:v>
                </c:pt>
                <c:pt idx="2888">
                  <c:v>54073484</c:v>
                </c:pt>
                <c:pt idx="2889">
                  <c:v>54083960</c:v>
                </c:pt>
                <c:pt idx="2890">
                  <c:v>54098586</c:v>
                </c:pt>
                <c:pt idx="2891">
                  <c:v>54099480</c:v>
                </c:pt>
                <c:pt idx="2892">
                  <c:v>54115002</c:v>
                </c:pt>
                <c:pt idx="2893">
                  <c:v>54130328</c:v>
                </c:pt>
                <c:pt idx="2894">
                  <c:v>54139539</c:v>
                </c:pt>
                <c:pt idx="2895">
                  <c:v>54145659</c:v>
                </c:pt>
                <c:pt idx="2896">
                  <c:v>54168989</c:v>
                </c:pt>
                <c:pt idx="2897">
                  <c:v>54174408</c:v>
                </c:pt>
                <c:pt idx="2898">
                  <c:v>54203153</c:v>
                </c:pt>
                <c:pt idx="2899">
                  <c:v>54249891</c:v>
                </c:pt>
                <c:pt idx="2900">
                  <c:v>54324740</c:v>
                </c:pt>
                <c:pt idx="2901">
                  <c:v>54384650</c:v>
                </c:pt>
                <c:pt idx="2902">
                  <c:v>54414487</c:v>
                </c:pt>
                <c:pt idx="2903">
                  <c:v>54419865</c:v>
                </c:pt>
                <c:pt idx="2904">
                  <c:v>54446327</c:v>
                </c:pt>
                <c:pt idx="2905">
                  <c:v>54460576</c:v>
                </c:pt>
                <c:pt idx="2906">
                  <c:v>54474827</c:v>
                </c:pt>
                <c:pt idx="2907">
                  <c:v>54477142</c:v>
                </c:pt>
                <c:pt idx="2908">
                  <c:v>54512468</c:v>
                </c:pt>
                <c:pt idx="2909">
                  <c:v>54514612</c:v>
                </c:pt>
                <c:pt idx="2910">
                  <c:v>54526860</c:v>
                </c:pt>
                <c:pt idx="2911">
                  <c:v>54547111</c:v>
                </c:pt>
                <c:pt idx="2912">
                  <c:v>54560109</c:v>
                </c:pt>
                <c:pt idx="2913">
                  <c:v>54578893</c:v>
                </c:pt>
                <c:pt idx="2914">
                  <c:v>54592194</c:v>
                </c:pt>
                <c:pt idx="2915">
                  <c:v>54634360</c:v>
                </c:pt>
                <c:pt idx="2916">
                  <c:v>54680168</c:v>
                </c:pt>
                <c:pt idx="2917">
                  <c:v>54705552</c:v>
                </c:pt>
                <c:pt idx="2918">
                  <c:v>54727830</c:v>
                </c:pt>
                <c:pt idx="2919">
                  <c:v>54749802</c:v>
                </c:pt>
                <c:pt idx="2920">
                  <c:v>54775263</c:v>
                </c:pt>
                <c:pt idx="2921">
                  <c:v>54781445</c:v>
                </c:pt>
                <c:pt idx="2922">
                  <c:v>54806716</c:v>
                </c:pt>
                <c:pt idx="2923">
                  <c:v>54831985</c:v>
                </c:pt>
                <c:pt idx="2924">
                  <c:v>54852288</c:v>
                </c:pt>
                <c:pt idx="2925">
                  <c:v>54872595</c:v>
                </c:pt>
                <c:pt idx="2926">
                  <c:v>54888000</c:v>
                </c:pt>
                <c:pt idx="2927">
                  <c:v>54900412</c:v>
                </c:pt>
                <c:pt idx="2928">
                  <c:v>54903404</c:v>
                </c:pt>
                <c:pt idx="2929">
                  <c:v>54917064</c:v>
                </c:pt>
                <c:pt idx="2930">
                  <c:v>54930726</c:v>
                </c:pt>
                <c:pt idx="2931">
                  <c:v>54932964</c:v>
                </c:pt>
                <c:pt idx="2932">
                  <c:v>54946436</c:v>
                </c:pt>
                <c:pt idx="2933">
                  <c:v>54962144</c:v>
                </c:pt>
                <c:pt idx="2934">
                  <c:v>54976905</c:v>
                </c:pt>
                <c:pt idx="2935">
                  <c:v>55005864</c:v>
                </c:pt>
                <c:pt idx="2936">
                  <c:v>55006356</c:v>
                </c:pt>
                <c:pt idx="2937">
                  <c:v>55050570</c:v>
                </c:pt>
                <c:pt idx="2938">
                  <c:v>55070423</c:v>
                </c:pt>
                <c:pt idx="2939">
                  <c:v>55081785</c:v>
                </c:pt>
                <c:pt idx="2940">
                  <c:v>55102956</c:v>
                </c:pt>
                <c:pt idx="2941">
                  <c:v>55129325</c:v>
                </c:pt>
                <c:pt idx="2942">
                  <c:v>55167195</c:v>
                </c:pt>
                <c:pt idx="2943">
                  <c:v>55182136</c:v>
                </c:pt>
                <c:pt idx="2944">
                  <c:v>55193852</c:v>
                </c:pt>
                <c:pt idx="2945">
                  <c:v>55243287</c:v>
                </c:pt>
                <c:pt idx="2946">
                  <c:v>55285711</c:v>
                </c:pt>
                <c:pt idx="2947">
                  <c:v>55313701</c:v>
                </c:pt>
                <c:pt idx="2948">
                  <c:v>55327035</c:v>
                </c:pt>
                <c:pt idx="2949">
                  <c:v>55332736</c:v>
                </c:pt>
                <c:pt idx="2950">
                  <c:v>55351773</c:v>
                </c:pt>
                <c:pt idx="2951">
                  <c:v>55361040</c:v>
                </c:pt>
                <c:pt idx="2952">
                  <c:v>55368284</c:v>
                </c:pt>
                <c:pt idx="2953">
                  <c:v>55384794</c:v>
                </c:pt>
                <c:pt idx="2954">
                  <c:v>55412196</c:v>
                </c:pt>
                <c:pt idx="2955">
                  <c:v>55425361</c:v>
                </c:pt>
                <c:pt idx="2956">
                  <c:v>55439598</c:v>
                </c:pt>
                <c:pt idx="2957">
                  <c:v>55450296</c:v>
                </c:pt>
                <c:pt idx="2958">
                  <c:v>55481910</c:v>
                </c:pt>
                <c:pt idx="2959">
                  <c:v>55486699</c:v>
                </c:pt>
                <c:pt idx="2960">
                  <c:v>55503192</c:v>
                </c:pt>
                <c:pt idx="2961">
                  <c:v>55532791</c:v>
                </c:pt>
                <c:pt idx="2962">
                  <c:v>55566787</c:v>
                </c:pt>
                <c:pt idx="2963">
                  <c:v>55580708</c:v>
                </c:pt>
                <c:pt idx="2964">
                  <c:v>55594630</c:v>
                </c:pt>
                <c:pt idx="2965">
                  <c:v>55606839</c:v>
                </c:pt>
                <c:pt idx="2966">
                  <c:v>55608164</c:v>
                </c:pt>
                <c:pt idx="2967">
                  <c:v>55621700</c:v>
                </c:pt>
                <c:pt idx="2968">
                  <c:v>55638912</c:v>
                </c:pt>
                <c:pt idx="2969">
                  <c:v>55656122</c:v>
                </c:pt>
                <c:pt idx="2970">
                  <c:v>55657102</c:v>
                </c:pt>
                <c:pt idx="2971">
                  <c:v>55671680</c:v>
                </c:pt>
                <c:pt idx="2972">
                  <c:v>55687238</c:v>
                </c:pt>
                <c:pt idx="2973">
                  <c:v>55703403</c:v>
                </c:pt>
                <c:pt idx="2974">
                  <c:v>55716748</c:v>
                </c:pt>
                <c:pt idx="2975">
                  <c:v>55733522</c:v>
                </c:pt>
                <c:pt idx="2976">
                  <c:v>55746256</c:v>
                </c:pt>
                <c:pt idx="2977">
                  <c:v>55756267</c:v>
                </c:pt>
                <c:pt idx="2978">
                  <c:v>55783684</c:v>
                </c:pt>
                <c:pt idx="2979">
                  <c:v>55820489</c:v>
                </c:pt>
                <c:pt idx="2980">
                  <c:v>55854031</c:v>
                </c:pt>
                <c:pt idx="2981">
                  <c:v>55888768</c:v>
                </c:pt>
                <c:pt idx="2982">
                  <c:v>55899133</c:v>
                </c:pt>
                <c:pt idx="2983">
                  <c:v>55926205</c:v>
                </c:pt>
                <c:pt idx="2984">
                  <c:v>55953228</c:v>
                </c:pt>
                <c:pt idx="2985">
                  <c:v>55987359</c:v>
                </c:pt>
                <c:pt idx="2986">
                  <c:v>56008311</c:v>
                </c:pt>
                <c:pt idx="2987">
                  <c:v>56031281</c:v>
                </c:pt>
                <c:pt idx="2988">
                  <c:v>56039359</c:v>
                </c:pt>
                <c:pt idx="2989">
                  <c:v>56049940</c:v>
                </c:pt>
                <c:pt idx="2990">
                  <c:v>56068600</c:v>
                </c:pt>
                <c:pt idx="2991">
                  <c:v>56070023</c:v>
                </c:pt>
                <c:pt idx="2992">
                  <c:v>56084784</c:v>
                </c:pt>
                <c:pt idx="2993">
                  <c:v>56100964</c:v>
                </c:pt>
                <c:pt idx="2994">
                  <c:v>56114772</c:v>
                </c:pt>
                <c:pt idx="2995">
                  <c:v>56128581</c:v>
                </c:pt>
                <c:pt idx="2996">
                  <c:v>56133572</c:v>
                </c:pt>
                <c:pt idx="2997">
                  <c:v>56162662</c:v>
                </c:pt>
                <c:pt idx="2998">
                  <c:v>56163936</c:v>
                </c:pt>
                <c:pt idx="2999">
                  <c:v>56199292</c:v>
                </c:pt>
                <c:pt idx="3000">
                  <c:v>56210896</c:v>
                </c:pt>
                <c:pt idx="3001">
                  <c:v>56222505</c:v>
                </c:pt>
                <c:pt idx="3002">
                  <c:v>56248103</c:v>
                </c:pt>
                <c:pt idx="3003">
                  <c:v>56276104</c:v>
                </c:pt>
                <c:pt idx="3004">
                  <c:v>56329704</c:v>
                </c:pt>
                <c:pt idx="3005">
                  <c:v>56350288</c:v>
                </c:pt>
                <c:pt idx="3006">
                  <c:v>56370876</c:v>
                </c:pt>
                <c:pt idx="3007">
                  <c:v>56380554</c:v>
                </c:pt>
                <c:pt idx="3008">
                  <c:v>56410388</c:v>
                </c:pt>
                <c:pt idx="3009">
                  <c:v>56424952</c:v>
                </c:pt>
                <c:pt idx="3010">
                  <c:v>56442232</c:v>
                </c:pt>
                <c:pt idx="3011">
                  <c:v>56470734</c:v>
                </c:pt>
                <c:pt idx="3012">
                  <c:v>56479030</c:v>
                </c:pt>
                <c:pt idx="3013">
                  <c:v>56510535</c:v>
                </c:pt>
                <c:pt idx="3014">
                  <c:v>56513104</c:v>
                </c:pt>
                <c:pt idx="3015">
                  <c:v>56543041</c:v>
                </c:pt>
                <c:pt idx="3016">
                  <c:v>56547180</c:v>
                </c:pt>
                <c:pt idx="3017">
                  <c:v>56574852</c:v>
                </c:pt>
                <c:pt idx="3018">
                  <c:v>56614093</c:v>
                </c:pt>
                <c:pt idx="3019">
                  <c:v>56619536</c:v>
                </c:pt>
                <c:pt idx="3020">
                  <c:v>56640673</c:v>
                </c:pt>
                <c:pt idx="3021">
                  <c:v>56691893</c:v>
                </c:pt>
                <c:pt idx="3022">
                  <c:v>56709504</c:v>
                </c:pt>
                <c:pt idx="3023">
                  <c:v>56727118</c:v>
                </c:pt>
                <c:pt idx="3024">
                  <c:v>56744176</c:v>
                </c:pt>
                <c:pt idx="3025">
                  <c:v>56745470</c:v>
                </c:pt>
                <c:pt idx="3026">
                  <c:v>56761233</c:v>
                </c:pt>
                <c:pt idx="3027">
                  <c:v>56787368</c:v>
                </c:pt>
                <c:pt idx="3028">
                  <c:v>56813503</c:v>
                </c:pt>
                <c:pt idx="3029">
                  <c:v>56819947</c:v>
                </c:pt>
                <c:pt idx="3030">
                  <c:v>56844256</c:v>
                </c:pt>
                <c:pt idx="3031">
                  <c:v>56850569</c:v>
                </c:pt>
                <c:pt idx="3032">
                  <c:v>56870493</c:v>
                </c:pt>
                <c:pt idx="3033">
                  <c:v>56875012</c:v>
                </c:pt>
                <c:pt idx="3034">
                  <c:v>56911117</c:v>
                </c:pt>
                <c:pt idx="3035">
                  <c:v>56941926</c:v>
                </c:pt>
                <c:pt idx="3036">
                  <c:v>56956924</c:v>
                </c:pt>
                <c:pt idx="3037">
                  <c:v>56969263</c:v>
                </c:pt>
                <c:pt idx="3038">
                  <c:v>57000686</c:v>
                </c:pt>
                <c:pt idx="3039">
                  <c:v>57038837</c:v>
                </c:pt>
                <c:pt idx="3040">
                  <c:v>57045662</c:v>
                </c:pt>
                <c:pt idx="3041">
                  <c:v>57047024</c:v>
                </c:pt>
                <c:pt idx="3042">
                  <c:v>57055211</c:v>
                </c:pt>
                <c:pt idx="3043">
                  <c:v>57070176</c:v>
                </c:pt>
                <c:pt idx="3044">
                  <c:v>57085138</c:v>
                </c:pt>
                <c:pt idx="3045">
                  <c:v>57090373</c:v>
                </c:pt>
                <c:pt idx="3046">
                  <c:v>57098780</c:v>
                </c:pt>
                <c:pt idx="3047">
                  <c:v>57112422</c:v>
                </c:pt>
                <c:pt idx="3048">
                  <c:v>57121588</c:v>
                </c:pt>
                <c:pt idx="3049">
                  <c:v>57139112</c:v>
                </c:pt>
                <c:pt idx="3050">
                  <c:v>57139727</c:v>
                </c:pt>
                <c:pt idx="3051">
                  <c:v>57165802</c:v>
                </c:pt>
                <c:pt idx="3052">
                  <c:v>57172068</c:v>
                </c:pt>
                <c:pt idx="3053">
                  <c:v>57184932</c:v>
                </c:pt>
                <c:pt idx="3054">
                  <c:v>57204062</c:v>
                </c:pt>
                <c:pt idx="3055">
                  <c:v>57217488</c:v>
                </c:pt>
                <c:pt idx="3056">
                  <c:v>57230916</c:v>
                </c:pt>
                <c:pt idx="3057">
                  <c:v>57263724</c:v>
                </c:pt>
                <c:pt idx="3058">
                  <c:v>57296533</c:v>
                </c:pt>
                <c:pt idx="3059">
                  <c:v>57314884</c:v>
                </c:pt>
                <c:pt idx="3060">
                  <c:v>57333234</c:v>
                </c:pt>
                <c:pt idx="3061">
                  <c:v>57354584</c:v>
                </c:pt>
                <c:pt idx="3062">
                  <c:v>57375930</c:v>
                </c:pt>
                <c:pt idx="3063">
                  <c:v>57428234</c:v>
                </c:pt>
                <c:pt idx="3064">
                  <c:v>57460820</c:v>
                </c:pt>
                <c:pt idx="3065">
                  <c:v>57464624</c:v>
                </c:pt>
                <c:pt idx="3066">
                  <c:v>57466509</c:v>
                </c:pt>
                <c:pt idx="3067">
                  <c:v>57499432</c:v>
                </c:pt>
                <c:pt idx="3068">
                  <c:v>57531310</c:v>
                </c:pt>
                <c:pt idx="3069">
                  <c:v>57553315</c:v>
                </c:pt>
                <c:pt idx="3070">
                  <c:v>57556457</c:v>
                </c:pt>
                <c:pt idx="3071">
                  <c:v>57565104</c:v>
                </c:pt>
                <c:pt idx="3072">
                  <c:v>57576898</c:v>
                </c:pt>
                <c:pt idx="3073">
                  <c:v>57595292</c:v>
                </c:pt>
                <c:pt idx="3074">
                  <c:v>57603460</c:v>
                </c:pt>
                <c:pt idx="3075">
                  <c:v>57630023</c:v>
                </c:pt>
                <c:pt idx="3076">
                  <c:v>57643033</c:v>
                </c:pt>
                <c:pt idx="3077">
                  <c:v>57651992</c:v>
                </c:pt>
                <c:pt idx="3078">
                  <c:v>57670904</c:v>
                </c:pt>
                <c:pt idx="3079">
                  <c:v>57673965</c:v>
                </c:pt>
                <c:pt idx="3080">
                  <c:v>57692996</c:v>
                </c:pt>
                <c:pt idx="3081">
                  <c:v>57697970</c:v>
                </c:pt>
                <c:pt idx="3082">
                  <c:v>57712027</c:v>
                </c:pt>
                <c:pt idx="3083">
                  <c:v>57732291</c:v>
                </c:pt>
                <c:pt idx="3084">
                  <c:v>57744446</c:v>
                </c:pt>
                <c:pt idx="3085">
                  <c:v>57749732</c:v>
                </c:pt>
                <c:pt idx="3086">
                  <c:v>57763417</c:v>
                </c:pt>
                <c:pt idx="3087">
                  <c:v>57787437</c:v>
                </c:pt>
                <c:pt idx="3088">
                  <c:v>57798400</c:v>
                </c:pt>
                <c:pt idx="3089">
                  <c:v>57809364</c:v>
                </c:pt>
                <c:pt idx="3090">
                  <c:v>57819580</c:v>
                </c:pt>
                <c:pt idx="3091">
                  <c:v>57829783</c:v>
                </c:pt>
                <c:pt idx="3092">
                  <c:v>57829798</c:v>
                </c:pt>
                <c:pt idx="3093">
                  <c:v>57852384</c:v>
                </c:pt>
                <c:pt idx="3094">
                  <c:v>57871128</c:v>
                </c:pt>
                <c:pt idx="3095">
                  <c:v>57874971</c:v>
                </c:pt>
                <c:pt idx="3096">
                  <c:v>57896067</c:v>
                </c:pt>
                <c:pt idx="3097">
                  <c:v>57936156</c:v>
                </c:pt>
                <c:pt idx="3098">
                  <c:v>57949100</c:v>
                </c:pt>
                <c:pt idx="3099">
                  <c:v>57979098</c:v>
                </c:pt>
                <c:pt idx="3100">
                  <c:v>57984488</c:v>
                </c:pt>
                <c:pt idx="3101">
                  <c:v>58023230</c:v>
                </c:pt>
                <c:pt idx="3102">
                  <c:v>58047684</c:v>
                </c:pt>
                <c:pt idx="3103">
                  <c:v>58047760</c:v>
                </c:pt>
                <c:pt idx="3104">
                  <c:v>58072287</c:v>
                </c:pt>
                <c:pt idx="3105">
                  <c:v>58094060</c:v>
                </c:pt>
                <c:pt idx="3106">
                  <c:v>58115832</c:v>
                </c:pt>
                <c:pt idx="3107">
                  <c:v>58137116</c:v>
                </c:pt>
                <c:pt idx="3108">
                  <c:v>58143820</c:v>
                </c:pt>
                <c:pt idx="3109">
                  <c:v>58171808</c:v>
                </c:pt>
                <c:pt idx="3110">
                  <c:v>58203233</c:v>
                </c:pt>
                <c:pt idx="3111">
                  <c:v>58238448</c:v>
                </c:pt>
                <c:pt idx="3112">
                  <c:v>58305087</c:v>
                </c:pt>
                <c:pt idx="3113">
                  <c:v>58327152</c:v>
                </c:pt>
                <c:pt idx="3114">
                  <c:v>58349221</c:v>
                </c:pt>
                <c:pt idx="3115">
                  <c:v>58372516</c:v>
                </c:pt>
                <c:pt idx="3116">
                  <c:v>58395811</c:v>
                </c:pt>
                <c:pt idx="3117">
                  <c:v>58422144</c:v>
                </c:pt>
                <c:pt idx="3118">
                  <c:v>58431920</c:v>
                </c:pt>
                <c:pt idx="3119">
                  <c:v>58434323</c:v>
                </c:pt>
                <c:pt idx="3120">
                  <c:v>58459292</c:v>
                </c:pt>
                <c:pt idx="3121">
                  <c:v>58468024</c:v>
                </c:pt>
                <c:pt idx="3122">
                  <c:v>58490100</c:v>
                </c:pt>
                <c:pt idx="3123">
                  <c:v>58491656</c:v>
                </c:pt>
                <c:pt idx="3124">
                  <c:v>58512174</c:v>
                </c:pt>
                <c:pt idx="3125">
                  <c:v>58519198</c:v>
                </c:pt>
                <c:pt idx="3126">
                  <c:v>58537968</c:v>
                </c:pt>
                <c:pt idx="3127">
                  <c:v>58553265</c:v>
                </c:pt>
                <c:pt idx="3128">
                  <c:v>58563766</c:v>
                </c:pt>
                <c:pt idx="3129">
                  <c:v>58585000</c:v>
                </c:pt>
                <c:pt idx="3130">
                  <c:v>58589812</c:v>
                </c:pt>
                <c:pt idx="3131">
                  <c:v>58606232</c:v>
                </c:pt>
                <c:pt idx="3132">
                  <c:v>58611855</c:v>
                </c:pt>
                <c:pt idx="3133">
                  <c:v>58620548</c:v>
                </c:pt>
                <c:pt idx="3134">
                  <c:v>58634866</c:v>
                </c:pt>
                <c:pt idx="3135">
                  <c:v>58636866</c:v>
                </c:pt>
                <c:pt idx="3136">
                  <c:v>58652552</c:v>
                </c:pt>
                <c:pt idx="3137">
                  <c:v>58670242</c:v>
                </c:pt>
                <c:pt idx="3138">
                  <c:v>58680824</c:v>
                </c:pt>
                <c:pt idx="3139">
                  <c:v>58691410</c:v>
                </c:pt>
                <c:pt idx="3140">
                  <c:v>58701573</c:v>
                </c:pt>
                <c:pt idx="3141">
                  <c:v>58724268</c:v>
                </c:pt>
                <c:pt idx="3142">
                  <c:v>58728284</c:v>
                </c:pt>
                <c:pt idx="3143">
                  <c:v>58757127</c:v>
                </c:pt>
                <c:pt idx="3144">
                  <c:v>58779525</c:v>
                </c:pt>
                <c:pt idx="3145">
                  <c:v>58780496</c:v>
                </c:pt>
                <c:pt idx="3146">
                  <c:v>58803864</c:v>
                </c:pt>
                <c:pt idx="3147">
                  <c:v>58814964</c:v>
                </c:pt>
                <c:pt idx="3148">
                  <c:v>58825280</c:v>
                </c:pt>
                <c:pt idx="3149">
                  <c:v>58846700</c:v>
                </c:pt>
                <c:pt idx="3150">
                  <c:v>58849050</c:v>
                </c:pt>
                <c:pt idx="3151">
                  <c:v>58865080</c:v>
                </c:pt>
                <c:pt idx="3152">
                  <c:v>58883457</c:v>
                </c:pt>
                <c:pt idx="3153">
                  <c:v>58900235</c:v>
                </c:pt>
                <c:pt idx="3154">
                  <c:v>58902008</c:v>
                </c:pt>
                <c:pt idx="3155">
                  <c:v>58920558</c:v>
                </c:pt>
                <c:pt idx="3156">
                  <c:v>58931344</c:v>
                </c:pt>
                <c:pt idx="3157">
                  <c:v>58936700</c:v>
                </c:pt>
                <c:pt idx="3158">
                  <c:v>58942130</c:v>
                </c:pt>
                <c:pt idx="3159">
                  <c:v>58958680</c:v>
                </c:pt>
                <c:pt idx="3160">
                  <c:v>58961143</c:v>
                </c:pt>
                <c:pt idx="3161">
                  <c:v>58975234</c:v>
                </c:pt>
                <c:pt idx="3162">
                  <c:v>58986896</c:v>
                </c:pt>
                <c:pt idx="3163">
                  <c:v>58992523</c:v>
                </c:pt>
                <c:pt idx="3164">
                  <c:v>58998553</c:v>
                </c:pt>
                <c:pt idx="3165">
                  <c:v>59009908</c:v>
                </c:pt>
                <c:pt idx="3166">
                  <c:v>59021265</c:v>
                </c:pt>
                <c:pt idx="3167">
                  <c:v>59049048</c:v>
                </c:pt>
                <c:pt idx="3168">
                  <c:v>59055192</c:v>
                </c:pt>
                <c:pt idx="3169">
                  <c:v>59078979</c:v>
                </c:pt>
                <c:pt idx="3170">
                  <c:v>59089119</c:v>
                </c:pt>
                <c:pt idx="3171">
                  <c:v>59094724</c:v>
                </c:pt>
                <c:pt idx="3172">
                  <c:v>59100328</c:v>
                </c:pt>
                <c:pt idx="3173">
                  <c:v>59106277</c:v>
                </c:pt>
                <c:pt idx="3174">
                  <c:v>59122788</c:v>
                </c:pt>
                <c:pt idx="3175">
                  <c:v>59133598</c:v>
                </c:pt>
                <c:pt idx="3176">
                  <c:v>59145247</c:v>
                </c:pt>
                <c:pt idx="3177">
                  <c:v>59159711</c:v>
                </c:pt>
                <c:pt idx="3178">
                  <c:v>59197977</c:v>
                </c:pt>
                <c:pt idx="3179">
                  <c:v>59198844</c:v>
                </c:pt>
                <c:pt idx="3180">
                  <c:v>59216486</c:v>
                </c:pt>
                <c:pt idx="3181">
                  <c:v>59224564</c:v>
                </c:pt>
                <c:pt idx="3182">
                  <c:v>59252442</c:v>
                </c:pt>
                <c:pt idx="3183">
                  <c:v>59271896</c:v>
                </c:pt>
                <c:pt idx="3184">
                  <c:v>59289575</c:v>
                </c:pt>
                <c:pt idx="3185">
                  <c:v>59291348</c:v>
                </c:pt>
                <c:pt idx="3186">
                  <c:v>59309288</c:v>
                </c:pt>
                <c:pt idx="3187">
                  <c:v>59326272</c:v>
                </c:pt>
                <c:pt idx="3188">
                  <c:v>59327227</c:v>
                </c:pt>
                <c:pt idx="3189">
                  <c:v>59368969</c:v>
                </c:pt>
                <c:pt idx="3190">
                  <c:v>59372585</c:v>
                </c:pt>
                <c:pt idx="3191">
                  <c:v>59377884</c:v>
                </c:pt>
                <c:pt idx="3192">
                  <c:v>59406913</c:v>
                </c:pt>
                <c:pt idx="3193">
                  <c:v>59428540</c:v>
                </c:pt>
                <c:pt idx="3194">
                  <c:v>59447332</c:v>
                </c:pt>
                <c:pt idx="3195">
                  <c:v>59466125</c:v>
                </c:pt>
                <c:pt idx="3196">
                  <c:v>59477431</c:v>
                </c:pt>
                <c:pt idx="3197">
                  <c:v>59487792</c:v>
                </c:pt>
                <c:pt idx="3198">
                  <c:v>59499436</c:v>
                </c:pt>
                <c:pt idx="3199">
                  <c:v>59509462</c:v>
                </c:pt>
                <c:pt idx="3200">
                  <c:v>59523021</c:v>
                </c:pt>
                <c:pt idx="3201">
                  <c:v>59524428</c:v>
                </c:pt>
                <c:pt idx="3202">
                  <c:v>59539393</c:v>
                </c:pt>
                <c:pt idx="3203">
                  <c:v>59546601</c:v>
                </c:pt>
                <c:pt idx="3204">
                  <c:v>59559880</c:v>
                </c:pt>
                <c:pt idx="3205">
                  <c:v>59568540</c:v>
                </c:pt>
                <c:pt idx="3206">
                  <c:v>59580367</c:v>
                </c:pt>
                <c:pt idx="3207">
                  <c:v>59593288</c:v>
                </c:pt>
                <c:pt idx="3208">
                  <c:v>59599409</c:v>
                </c:pt>
                <c:pt idx="3209">
                  <c:v>59606204</c:v>
                </c:pt>
                <c:pt idx="3210">
                  <c:v>59643372</c:v>
                </c:pt>
                <c:pt idx="3211">
                  <c:v>59658544</c:v>
                </c:pt>
                <c:pt idx="3212">
                  <c:v>59667735</c:v>
                </c:pt>
                <c:pt idx="3213">
                  <c:v>59681369</c:v>
                </c:pt>
                <c:pt idx="3214">
                  <c:v>59710881</c:v>
                </c:pt>
                <c:pt idx="3215">
                  <c:v>59713788</c:v>
                </c:pt>
                <c:pt idx="3216">
                  <c:v>59727792</c:v>
                </c:pt>
                <c:pt idx="3217">
                  <c:v>59744707</c:v>
                </c:pt>
                <c:pt idx="3218">
                  <c:v>59768032</c:v>
                </c:pt>
                <c:pt idx="3219">
                  <c:v>59791354</c:v>
                </c:pt>
                <c:pt idx="3220">
                  <c:v>59793286</c:v>
                </c:pt>
                <c:pt idx="3221">
                  <c:v>59838418</c:v>
                </c:pt>
                <c:pt idx="3222">
                  <c:v>59841108</c:v>
                </c:pt>
                <c:pt idx="3223">
                  <c:v>59859518</c:v>
                </c:pt>
                <c:pt idx="3224">
                  <c:v>59884867</c:v>
                </c:pt>
                <c:pt idx="3225">
                  <c:v>59890861</c:v>
                </c:pt>
                <c:pt idx="3226">
                  <c:v>59902752</c:v>
                </c:pt>
                <c:pt idx="3227">
                  <c:v>59914642</c:v>
                </c:pt>
                <c:pt idx="3228">
                  <c:v>59933197</c:v>
                </c:pt>
                <c:pt idx="3229">
                  <c:v>59957308</c:v>
                </c:pt>
                <c:pt idx="3230">
                  <c:v>59971949</c:v>
                </c:pt>
                <c:pt idx="3231">
                  <c:v>59999976</c:v>
                </c:pt>
                <c:pt idx="3232">
                  <c:v>60020817</c:v>
                </c:pt>
                <c:pt idx="3233">
                  <c:v>60047248</c:v>
                </c:pt>
                <c:pt idx="3234">
                  <c:v>60054713</c:v>
                </c:pt>
                <c:pt idx="3235">
                  <c:v>60064363</c:v>
                </c:pt>
                <c:pt idx="3236">
                  <c:v>60094523</c:v>
                </c:pt>
                <c:pt idx="3237">
                  <c:v>60106544</c:v>
                </c:pt>
                <c:pt idx="3238">
                  <c:v>60118562</c:v>
                </c:pt>
                <c:pt idx="3239">
                  <c:v>60120348</c:v>
                </c:pt>
                <c:pt idx="3240">
                  <c:v>60133872</c:v>
                </c:pt>
                <c:pt idx="3241">
                  <c:v>60149181</c:v>
                </c:pt>
                <c:pt idx="3242">
                  <c:v>60151725</c:v>
                </c:pt>
                <c:pt idx="3243">
                  <c:v>60153580</c:v>
                </c:pt>
                <c:pt idx="3244">
                  <c:v>60157977</c:v>
                </c:pt>
                <c:pt idx="3245">
                  <c:v>60171664</c:v>
                </c:pt>
                <c:pt idx="3246">
                  <c:v>60185352</c:v>
                </c:pt>
                <c:pt idx="3247">
                  <c:v>60196740</c:v>
                </c:pt>
                <c:pt idx="3248">
                  <c:v>60208127</c:v>
                </c:pt>
                <c:pt idx="3249">
                  <c:v>60237200</c:v>
                </c:pt>
                <c:pt idx="3250">
                  <c:v>60249845</c:v>
                </c:pt>
                <c:pt idx="3251">
                  <c:v>60266268</c:v>
                </c:pt>
                <c:pt idx="3252">
                  <c:v>60288494</c:v>
                </c:pt>
                <c:pt idx="3253">
                  <c:v>60292652</c:v>
                </c:pt>
                <c:pt idx="3254">
                  <c:v>60295156</c:v>
                </c:pt>
                <c:pt idx="3255">
                  <c:v>60324045</c:v>
                </c:pt>
                <c:pt idx="3256">
                  <c:v>60339250</c:v>
                </c:pt>
                <c:pt idx="3257">
                  <c:v>60353370</c:v>
                </c:pt>
                <c:pt idx="3258">
                  <c:v>60378424</c:v>
                </c:pt>
                <c:pt idx="3259">
                  <c:v>60378727</c:v>
                </c:pt>
                <c:pt idx="3260">
                  <c:v>60412445</c:v>
                </c:pt>
                <c:pt idx="3261">
                  <c:v>60432800</c:v>
                </c:pt>
                <c:pt idx="3262">
                  <c:v>60452904</c:v>
                </c:pt>
                <c:pt idx="3263">
                  <c:v>60455507</c:v>
                </c:pt>
                <c:pt idx="3264">
                  <c:v>60473007</c:v>
                </c:pt>
                <c:pt idx="3265">
                  <c:v>60497040</c:v>
                </c:pt>
                <c:pt idx="3266">
                  <c:v>60507102</c:v>
                </c:pt>
                <c:pt idx="3267">
                  <c:v>60521073</c:v>
                </c:pt>
                <c:pt idx="3268">
                  <c:v>60536848</c:v>
                </c:pt>
                <c:pt idx="3269">
                  <c:v>60549560</c:v>
                </c:pt>
                <c:pt idx="3270">
                  <c:v>60552628</c:v>
                </c:pt>
                <c:pt idx="3271">
                  <c:v>60578223</c:v>
                </c:pt>
                <c:pt idx="3272">
                  <c:v>60594032</c:v>
                </c:pt>
                <c:pt idx="3273">
                  <c:v>60613548</c:v>
                </c:pt>
                <c:pt idx="3274">
                  <c:v>60634717</c:v>
                </c:pt>
                <c:pt idx="3275">
                  <c:v>60635433</c:v>
                </c:pt>
                <c:pt idx="3276">
                  <c:v>60656308</c:v>
                </c:pt>
                <c:pt idx="3277">
                  <c:v>60677181</c:v>
                </c:pt>
                <c:pt idx="3278">
                  <c:v>60684924</c:v>
                </c:pt>
                <c:pt idx="3279">
                  <c:v>60729320</c:v>
                </c:pt>
                <c:pt idx="3280">
                  <c:v>60759757</c:v>
                </c:pt>
                <c:pt idx="3281">
                  <c:v>60761809</c:v>
                </c:pt>
                <c:pt idx="3282">
                  <c:v>60781458</c:v>
                </c:pt>
                <c:pt idx="3283">
                  <c:v>60795074</c:v>
                </c:pt>
                <c:pt idx="3284">
                  <c:v>60809733</c:v>
                </c:pt>
                <c:pt idx="3285">
                  <c:v>60816650</c:v>
                </c:pt>
                <c:pt idx="3286">
                  <c:v>60849400</c:v>
                </c:pt>
                <c:pt idx="3287">
                  <c:v>60854757</c:v>
                </c:pt>
                <c:pt idx="3288">
                  <c:v>60891512</c:v>
                </c:pt>
                <c:pt idx="3289">
                  <c:v>60917347</c:v>
                </c:pt>
                <c:pt idx="3290">
                  <c:v>60942200</c:v>
                </c:pt>
                <c:pt idx="3291">
                  <c:v>60946386</c:v>
                </c:pt>
                <c:pt idx="3292">
                  <c:v>60967050</c:v>
                </c:pt>
                <c:pt idx="3293">
                  <c:v>60991480</c:v>
                </c:pt>
                <c:pt idx="3294">
                  <c:v>61011870</c:v>
                </c:pt>
                <c:pt idx="3295">
                  <c:v>61015911</c:v>
                </c:pt>
                <c:pt idx="3296">
                  <c:v>61042724</c:v>
                </c:pt>
                <c:pt idx="3297">
                  <c:v>61045820</c:v>
                </c:pt>
                <c:pt idx="3298">
                  <c:v>61075731</c:v>
                </c:pt>
                <c:pt idx="3299">
                  <c:v>61087639</c:v>
                </c:pt>
                <c:pt idx="3300">
                  <c:v>61098696</c:v>
                </c:pt>
                <c:pt idx="3301">
                  <c:v>61124293</c:v>
                </c:pt>
                <c:pt idx="3302">
                  <c:v>61127062</c:v>
                </c:pt>
                <c:pt idx="3303">
                  <c:v>61153837</c:v>
                </c:pt>
                <c:pt idx="3304">
                  <c:v>61164265</c:v>
                </c:pt>
                <c:pt idx="3305">
                  <c:v>61199920</c:v>
                </c:pt>
                <c:pt idx="3306">
                  <c:v>61200227</c:v>
                </c:pt>
                <c:pt idx="3307">
                  <c:v>61203879</c:v>
                </c:pt>
                <c:pt idx="3308">
                  <c:v>61234542</c:v>
                </c:pt>
                <c:pt idx="3309">
                  <c:v>61239144</c:v>
                </c:pt>
                <c:pt idx="3310">
                  <c:v>61274297</c:v>
                </c:pt>
                <c:pt idx="3311">
                  <c:v>61278329</c:v>
                </c:pt>
                <c:pt idx="3312">
                  <c:v>61323750</c:v>
                </c:pt>
                <c:pt idx="3313">
                  <c:v>61324109</c:v>
                </c:pt>
                <c:pt idx="3314">
                  <c:v>61350120</c:v>
                </c:pt>
                <c:pt idx="3315">
                  <c:v>61350391</c:v>
                </c:pt>
                <c:pt idx="3316">
                  <c:v>61376132</c:v>
                </c:pt>
                <c:pt idx="3317">
                  <c:v>61386843</c:v>
                </c:pt>
                <c:pt idx="3318">
                  <c:v>61410548</c:v>
                </c:pt>
                <c:pt idx="3319">
                  <c:v>61424163</c:v>
                </c:pt>
                <c:pt idx="3320">
                  <c:v>61444963</c:v>
                </c:pt>
                <c:pt idx="3321">
                  <c:v>61467195</c:v>
                </c:pt>
                <c:pt idx="3322">
                  <c:v>61472382</c:v>
                </c:pt>
                <c:pt idx="3323">
                  <c:v>61475480</c:v>
                </c:pt>
                <c:pt idx="3324">
                  <c:v>61497125</c:v>
                </c:pt>
                <c:pt idx="3325">
                  <c:v>61505994</c:v>
                </c:pt>
                <c:pt idx="3326">
                  <c:v>61524192</c:v>
                </c:pt>
                <c:pt idx="3327">
                  <c:v>61538616</c:v>
                </c:pt>
                <c:pt idx="3328">
                  <c:v>61542387</c:v>
                </c:pt>
                <c:pt idx="3329">
                  <c:v>61551103</c:v>
                </c:pt>
                <c:pt idx="3330">
                  <c:v>61562164</c:v>
                </c:pt>
                <c:pt idx="3331">
                  <c:v>61581941</c:v>
                </c:pt>
                <c:pt idx="3332">
                  <c:v>61594364</c:v>
                </c:pt>
                <c:pt idx="3333">
                  <c:v>61618424</c:v>
                </c:pt>
                <c:pt idx="3334">
                  <c:v>61624081</c:v>
                </c:pt>
                <c:pt idx="3335">
                  <c:v>61629099</c:v>
                </c:pt>
                <c:pt idx="3336">
                  <c:v>61654907</c:v>
                </c:pt>
                <c:pt idx="3337">
                  <c:v>61666572</c:v>
                </c:pt>
                <c:pt idx="3338">
                  <c:v>61667238</c:v>
                </c:pt>
                <c:pt idx="3339">
                  <c:v>61678239</c:v>
                </c:pt>
                <c:pt idx="3340">
                  <c:v>61690464</c:v>
                </c:pt>
                <c:pt idx="3341">
                  <c:v>61702691</c:v>
                </c:pt>
                <c:pt idx="3342">
                  <c:v>61716160</c:v>
                </c:pt>
                <c:pt idx="3343">
                  <c:v>61729628</c:v>
                </c:pt>
                <c:pt idx="3344">
                  <c:v>61774112</c:v>
                </c:pt>
                <c:pt idx="3345">
                  <c:v>61778638</c:v>
                </c:pt>
                <c:pt idx="3346">
                  <c:v>61799340</c:v>
                </c:pt>
                <c:pt idx="3347">
                  <c:v>61818594</c:v>
                </c:pt>
                <c:pt idx="3348">
                  <c:v>61823131</c:v>
                </c:pt>
                <c:pt idx="3349">
                  <c:v>61833008</c:v>
                </c:pt>
                <c:pt idx="3350">
                  <c:v>61847422</c:v>
                </c:pt>
                <c:pt idx="3351">
                  <c:v>61871789</c:v>
                </c:pt>
                <c:pt idx="3352">
                  <c:v>61872652</c:v>
                </c:pt>
                <c:pt idx="3353">
                  <c:v>61897880</c:v>
                </c:pt>
                <c:pt idx="3354">
                  <c:v>61908480</c:v>
                </c:pt>
                <c:pt idx="3355">
                  <c:v>61916384</c:v>
                </c:pt>
                <c:pt idx="3356">
                  <c:v>61934892</c:v>
                </c:pt>
                <c:pt idx="3357">
                  <c:v>61963421</c:v>
                </c:pt>
                <c:pt idx="3358">
                  <c:v>61972879</c:v>
                </c:pt>
                <c:pt idx="3359">
                  <c:v>62003009</c:v>
                </c:pt>
                <c:pt idx="3360">
                  <c:v>62012344</c:v>
                </c:pt>
                <c:pt idx="3361">
                  <c:v>62019561</c:v>
                </c:pt>
                <c:pt idx="3362">
                  <c:v>62027048</c:v>
                </c:pt>
                <c:pt idx="3363">
                  <c:v>62057667</c:v>
                </c:pt>
                <c:pt idx="3364">
                  <c:v>62063099</c:v>
                </c:pt>
                <c:pt idx="3365">
                  <c:v>62077692</c:v>
                </c:pt>
                <c:pt idx="3366">
                  <c:v>62089794</c:v>
                </c:pt>
                <c:pt idx="3367">
                  <c:v>62122533</c:v>
                </c:pt>
                <c:pt idx="3368">
                  <c:v>62139440</c:v>
                </c:pt>
                <c:pt idx="3369">
                  <c:v>62171159</c:v>
                </c:pt>
                <c:pt idx="3370">
                  <c:v>62189085</c:v>
                </c:pt>
                <c:pt idx="3371">
                  <c:v>62192482</c:v>
                </c:pt>
                <c:pt idx="3372">
                  <c:v>62205048</c:v>
                </c:pt>
                <c:pt idx="3373">
                  <c:v>62221016</c:v>
                </c:pt>
                <c:pt idx="3374">
                  <c:v>62250999</c:v>
                </c:pt>
                <c:pt idx="3375">
                  <c:v>62258986</c:v>
                </c:pt>
                <c:pt idx="3376">
                  <c:v>62273204</c:v>
                </c:pt>
                <c:pt idx="3377">
                  <c:v>62273225</c:v>
                </c:pt>
                <c:pt idx="3378">
                  <c:v>62298089</c:v>
                </c:pt>
                <c:pt idx="3379">
                  <c:v>62325391</c:v>
                </c:pt>
                <c:pt idx="3380">
                  <c:v>62327389</c:v>
                </c:pt>
                <c:pt idx="3381">
                  <c:v>62336928</c:v>
                </c:pt>
                <c:pt idx="3382">
                  <c:v>62348465</c:v>
                </c:pt>
                <c:pt idx="3383">
                  <c:v>62376334</c:v>
                </c:pt>
                <c:pt idx="3384">
                  <c:v>62398544</c:v>
                </c:pt>
                <c:pt idx="3385">
                  <c:v>62406839</c:v>
                </c:pt>
                <c:pt idx="3386">
                  <c:v>62416138</c:v>
                </c:pt>
                <c:pt idx="3387">
                  <c:v>62447046</c:v>
                </c:pt>
                <c:pt idx="3388">
                  <c:v>62448627</c:v>
                </c:pt>
                <c:pt idx="3389">
                  <c:v>62478888</c:v>
                </c:pt>
                <c:pt idx="3390">
                  <c:v>62489160</c:v>
                </c:pt>
                <c:pt idx="3391">
                  <c:v>62504575</c:v>
                </c:pt>
                <c:pt idx="3392">
                  <c:v>62529697</c:v>
                </c:pt>
                <c:pt idx="3393">
                  <c:v>62536131</c:v>
                </c:pt>
                <c:pt idx="3394">
                  <c:v>62539800</c:v>
                </c:pt>
                <c:pt idx="3395">
                  <c:v>62549908</c:v>
                </c:pt>
                <c:pt idx="3396">
                  <c:v>62560352</c:v>
                </c:pt>
                <c:pt idx="3397">
                  <c:v>62570795</c:v>
                </c:pt>
                <c:pt idx="3398">
                  <c:v>62588644</c:v>
                </c:pt>
                <c:pt idx="3399">
                  <c:v>62606492</c:v>
                </c:pt>
                <c:pt idx="3400">
                  <c:v>62622256</c:v>
                </c:pt>
                <c:pt idx="3401">
                  <c:v>62623665</c:v>
                </c:pt>
                <c:pt idx="3402">
                  <c:v>62638018</c:v>
                </c:pt>
                <c:pt idx="3403">
                  <c:v>62649552</c:v>
                </c:pt>
                <c:pt idx="3404">
                  <c:v>62661085</c:v>
                </c:pt>
                <c:pt idx="3405">
                  <c:v>62665413</c:v>
                </c:pt>
                <c:pt idx="3406">
                  <c:v>62673368</c:v>
                </c:pt>
                <c:pt idx="3407">
                  <c:v>62685650</c:v>
                </c:pt>
                <c:pt idx="3408">
                  <c:v>62714268</c:v>
                </c:pt>
                <c:pt idx="3409">
                  <c:v>62742887</c:v>
                </c:pt>
                <c:pt idx="3410">
                  <c:v>62748129</c:v>
                </c:pt>
                <c:pt idx="3411">
                  <c:v>62754576</c:v>
                </c:pt>
                <c:pt idx="3412">
                  <c:v>62766260</c:v>
                </c:pt>
                <c:pt idx="3413">
                  <c:v>62769830</c:v>
                </c:pt>
                <c:pt idx="3414">
                  <c:v>62795271</c:v>
                </c:pt>
                <c:pt idx="3415">
                  <c:v>62798115</c:v>
                </c:pt>
                <c:pt idx="3416">
                  <c:v>62836296</c:v>
                </c:pt>
                <c:pt idx="3417">
                  <c:v>62876037</c:v>
                </c:pt>
                <c:pt idx="3418">
                  <c:v>62906331</c:v>
                </c:pt>
                <c:pt idx="3419">
                  <c:v>62943704</c:v>
                </c:pt>
                <c:pt idx="3420">
                  <c:v>62960701</c:v>
                </c:pt>
                <c:pt idx="3421">
                  <c:v>62981078</c:v>
                </c:pt>
                <c:pt idx="3422">
                  <c:v>62998180</c:v>
                </c:pt>
                <c:pt idx="3423">
                  <c:v>63001716</c:v>
                </c:pt>
                <c:pt idx="3424">
                  <c:v>63022352</c:v>
                </c:pt>
                <c:pt idx="3425">
                  <c:v>63048433</c:v>
                </c:pt>
                <c:pt idx="3426">
                  <c:v>63056912</c:v>
                </c:pt>
                <c:pt idx="3427">
                  <c:v>63058223</c:v>
                </c:pt>
                <c:pt idx="3428">
                  <c:v>63091475</c:v>
                </c:pt>
                <c:pt idx="3429">
                  <c:v>63097488</c:v>
                </c:pt>
                <c:pt idx="3430">
                  <c:v>63127240</c:v>
                </c:pt>
                <c:pt idx="3431">
                  <c:v>63139098</c:v>
                </c:pt>
                <c:pt idx="3432">
                  <c:v>63157332</c:v>
                </c:pt>
                <c:pt idx="3433">
                  <c:v>63163008</c:v>
                </c:pt>
                <c:pt idx="3434">
                  <c:v>63180302</c:v>
                </c:pt>
                <c:pt idx="3435">
                  <c:v>63185445</c:v>
                </c:pt>
                <c:pt idx="3436">
                  <c:v>63205900</c:v>
                </c:pt>
                <c:pt idx="3437">
                  <c:v>63218120</c:v>
                </c:pt>
                <c:pt idx="3438">
                  <c:v>63235448</c:v>
                </c:pt>
                <c:pt idx="3439">
                  <c:v>63259925</c:v>
                </c:pt>
                <c:pt idx="3440">
                  <c:v>63273237</c:v>
                </c:pt>
                <c:pt idx="3441">
                  <c:v>63290916</c:v>
                </c:pt>
                <c:pt idx="3442">
                  <c:v>63294560</c:v>
                </c:pt>
                <c:pt idx="3443">
                  <c:v>63315888</c:v>
                </c:pt>
                <c:pt idx="3444">
                  <c:v>63317686</c:v>
                </c:pt>
                <c:pt idx="3445">
                  <c:v>63332592</c:v>
                </c:pt>
                <c:pt idx="3446">
                  <c:v>63349293</c:v>
                </c:pt>
                <c:pt idx="3447">
                  <c:v>63365413</c:v>
                </c:pt>
                <c:pt idx="3448">
                  <c:v>63385000</c:v>
                </c:pt>
                <c:pt idx="3449">
                  <c:v>63394830</c:v>
                </c:pt>
                <c:pt idx="3450">
                  <c:v>63420604</c:v>
                </c:pt>
                <c:pt idx="3451">
                  <c:v>63420711</c:v>
                </c:pt>
                <c:pt idx="3452">
                  <c:v>63437808</c:v>
                </c:pt>
                <c:pt idx="3453">
                  <c:v>63454908</c:v>
                </c:pt>
                <c:pt idx="3454">
                  <c:v>63483642</c:v>
                </c:pt>
                <c:pt idx="3455">
                  <c:v>63488873</c:v>
                </c:pt>
                <c:pt idx="3456">
                  <c:v>63516299</c:v>
                </c:pt>
                <c:pt idx="3457">
                  <c:v>63518623</c:v>
                </c:pt>
                <c:pt idx="3458">
                  <c:v>63549818</c:v>
                </c:pt>
                <c:pt idx="3459">
                  <c:v>63554720</c:v>
                </c:pt>
                <c:pt idx="3460">
                  <c:v>63586217</c:v>
                </c:pt>
                <c:pt idx="3461">
                  <c:v>63588870</c:v>
                </c:pt>
                <c:pt idx="3462">
                  <c:v>63617795</c:v>
                </c:pt>
                <c:pt idx="3463">
                  <c:v>63624837</c:v>
                </c:pt>
                <c:pt idx="3464">
                  <c:v>63654530</c:v>
                </c:pt>
                <c:pt idx="3465">
                  <c:v>63664700</c:v>
                </c:pt>
                <c:pt idx="3466">
                  <c:v>63672100</c:v>
                </c:pt>
                <c:pt idx="3467">
                  <c:v>63674872</c:v>
                </c:pt>
                <c:pt idx="3468">
                  <c:v>63692724</c:v>
                </c:pt>
                <c:pt idx="3469">
                  <c:v>63697916</c:v>
                </c:pt>
                <c:pt idx="3470">
                  <c:v>63710575</c:v>
                </c:pt>
                <c:pt idx="3471">
                  <c:v>63721147</c:v>
                </c:pt>
                <c:pt idx="3472">
                  <c:v>63739671</c:v>
                </c:pt>
                <c:pt idx="3473">
                  <c:v>63747481</c:v>
                </c:pt>
                <c:pt idx="3474">
                  <c:v>63761101</c:v>
                </c:pt>
                <c:pt idx="3475">
                  <c:v>63774417</c:v>
                </c:pt>
                <c:pt idx="3476">
                  <c:v>63774744</c:v>
                </c:pt>
                <c:pt idx="3477">
                  <c:v>63823203</c:v>
                </c:pt>
                <c:pt idx="3478">
                  <c:v>63838909</c:v>
                </c:pt>
                <c:pt idx="3479">
                  <c:v>63850592</c:v>
                </c:pt>
                <c:pt idx="3480">
                  <c:v>63862278</c:v>
                </c:pt>
                <c:pt idx="3481">
                  <c:v>63863167</c:v>
                </c:pt>
                <c:pt idx="3482">
                  <c:v>63884592</c:v>
                </c:pt>
                <c:pt idx="3483">
                  <c:v>63892007</c:v>
                </c:pt>
                <c:pt idx="3484">
                  <c:v>63906905</c:v>
                </c:pt>
                <c:pt idx="3485">
                  <c:v>63916374</c:v>
                </c:pt>
                <c:pt idx="3486">
                  <c:v>63958726</c:v>
                </c:pt>
                <c:pt idx="3487">
                  <c:v>63980024</c:v>
                </c:pt>
                <c:pt idx="3488">
                  <c:v>63995740</c:v>
                </c:pt>
                <c:pt idx="3489">
                  <c:v>64033733</c:v>
                </c:pt>
                <c:pt idx="3490">
                  <c:v>64053148</c:v>
                </c:pt>
                <c:pt idx="3491">
                  <c:v>64062989</c:v>
                </c:pt>
                <c:pt idx="3492">
                  <c:v>64106535</c:v>
                </c:pt>
                <c:pt idx="3493">
                  <c:v>64133231</c:v>
                </c:pt>
                <c:pt idx="3494">
                  <c:v>64138408</c:v>
                </c:pt>
                <c:pt idx="3495">
                  <c:v>64165983</c:v>
                </c:pt>
                <c:pt idx="3496">
                  <c:v>64183132</c:v>
                </c:pt>
                <c:pt idx="3497">
                  <c:v>64223665</c:v>
                </c:pt>
                <c:pt idx="3498">
                  <c:v>64226067</c:v>
                </c:pt>
                <c:pt idx="3499">
                  <c:v>64255608</c:v>
                </c:pt>
                <c:pt idx="3500">
                  <c:v>64264033</c:v>
                </c:pt>
                <c:pt idx="3501">
                  <c:v>64287547</c:v>
                </c:pt>
                <c:pt idx="3502">
                  <c:v>64295179</c:v>
                </c:pt>
                <c:pt idx="3503">
                  <c:v>64319560</c:v>
                </c:pt>
                <c:pt idx="3504">
                  <c:v>64351574</c:v>
                </c:pt>
                <c:pt idx="3505">
                  <c:v>64363335</c:v>
                </c:pt>
                <c:pt idx="3506">
                  <c:v>64368920</c:v>
                </c:pt>
                <c:pt idx="3507">
                  <c:v>64386271</c:v>
                </c:pt>
                <c:pt idx="3508">
                  <c:v>64386416</c:v>
                </c:pt>
                <c:pt idx="3509">
                  <c:v>64414285</c:v>
                </c:pt>
                <c:pt idx="3510">
                  <c:v>64439592</c:v>
                </c:pt>
                <c:pt idx="3511">
                  <c:v>64454070</c:v>
                </c:pt>
                <c:pt idx="3512">
                  <c:v>64485536</c:v>
                </c:pt>
                <c:pt idx="3513">
                  <c:v>64492908</c:v>
                </c:pt>
                <c:pt idx="3514">
                  <c:v>64513160</c:v>
                </c:pt>
                <c:pt idx="3515">
                  <c:v>64517007</c:v>
                </c:pt>
                <c:pt idx="3516">
                  <c:v>64533408</c:v>
                </c:pt>
                <c:pt idx="3517">
                  <c:v>64543456</c:v>
                </c:pt>
                <c:pt idx="3518">
                  <c:v>64553507</c:v>
                </c:pt>
                <c:pt idx="3519">
                  <c:v>64566792</c:v>
                </c:pt>
                <c:pt idx="3520">
                  <c:v>64567621</c:v>
                </c:pt>
                <c:pt idx="3521">
                  <c:v>64580076</c:v>
                </c:pt>
                <c:pt idx="3522">
                  <c:v>64587839</c:v>
                </c:pt>
                <c:pt idx="3523">
                  <c:v>64608725</c:v>
                </c:pt>
                <c:pt idx="3524">
                  <c:v>64644425</c:v>
                </c:pt>
                <c:pt idx="3525">
                  <c:v>64675961</c:v>
                </c:pt>
                <c:pt idx="3526">
                  <c:v>64680480</c:v>
                </c:pt>
                <c:pt idx="3527">
                  <c:v>64699032</c:v>
                </c:pt>
                <c:pt idx="3528">
                  <c:v>64719458</c:v>
                </c:pt>
                <c:pt idx="3529">
                  <c:v>64723604</c:v>
                </c:pt>
                <c:pt idx="3530">
                  <c:v>64780881</c:v>
                </c:pt>
                <c:pt idx="3531">
                  <c:v>64781061</c:v>
                </c:pt>
                <c:pt idx="3532">
                  <c:v>64804437</c:v>
                </c:pt>
                <c:pt idx="3533">
                  <c:v>64833459</c:v>
                </c:pt>
                <c:pt idx="3534">
                  <c:v>64852012</c:v>
                </c:pt>
                <c:pt idx="3535">
                  <c:v>64881395</c:v>
                </c:pt>
                <c:pt idx="3536">
                  <c:v>64916447</c:v>
                </c:pt>
                <c:pt idx="3537">
                  <c:v>64923141</c:v>
                </c:pt>
                <c:pt idx="3538">
                  <c:v>64957800</c:v>
                </c:pt>
                <c:pt idx="3539">
                  <c:v>64992462</c:v>
                </c:pt>
                <c:pt idx="3540">
                  <c:v>65019171</c:v>
                </c:pt>
                <c:pt idx="3541">
                  <c:v>65019544</c:v>
                </c:pt>
                <c:pt idx="3542">
                  <c:v>65039531</c:v>
                </c:pt>
                <c:pt idx="3543">
                  <c:v>65046623</c:v>
                </c:pt>
                <c:pt idx="3544">
                  <c:v>65080795</c:v>
                </c:pt>
                <c:pt idx="3545">
                  <c:v>65109436</c:v>
                </c:pt>
                <c:pt idx="3546">
                  <c:v>65116660</c:v>
                </c:pt>
                <c:pt idx="3547">
                  <c:v>65149921</c:v>
                </c:pt>
                <c:pt idx="3548">
                  <c:v>65172247</c:v>
                </c:pt>
                <c:pt idx="3549">
                  <c:v>65196320</c:v>
                </c:pt>
                <c:pt idx="3550">
                  <c:v>65216583</c:v>
                </c:pt>
                <c:pt idx="3551">
                  <c:v>65220395</c:v>
                </c:pt>
                <c:pt idx="3552">
                  <c:v>65240494</c:v>
                </c:pt>
                <c:pt idx="3553">
                  <c:v>65240824</c:v>
                </c:pt>
                <c:pt idx="3554">
                  <c:v>65261249</c:v>
                </c:pt>
                <c:pt idx="3555">
                  <c:v>65262808</c:v>
                </c:pt>
                <c:pt idx="3556">
                  <c:v>65280624</c:v>
                </c:pt>
                <c:pt idx="3557">
                  <c:v>65299999</c:v>
                </c:pt>
                <c:pt idx="3558">
                  <c:v>65323432</c:v>
                </c:pt>
                <c:pt idx="3559">
                  <c:v>65346870</c:v>
                </c:pt>
                <c:pt idx="3560">
                  <c:v>65351946</c:v>
                </c:pt>
                <c:pt idx="3561">
                  <c:v>65361208</c:v>
                </c:pt>
                <c:pt idx="3562">
                  <c:v>65375544</c:v>
                </c:pt>
                <c:pt idx="3563">
                  <c:v>65394505</c:v>
                </c:pt>
                <c:pt idx="3564">
                  <c:v>65400608</c:v>
                </c:pt>
                <c:pt idx="3565">
                  <c:v>65416816</c:v>
                </c:pt>
                <c:pt idx="3566">
                  <c:v>65442852</c:v>
                </c:pt>
                <c:pt idx="3567">
                  <c:v>65458091</c:v>
                </c:pt>
                <c:pt idx="3568">
                  <c:v>65480915</c:v>
                </c:pt>
                <c:pt idx="3569">
                  <c:v>65512776</c:v>
                </c:pt>
                <c:pt idx="3570">
                  <c:v>65514417</c:v>
                </c:pt>
                <c:pt idx="3571">
                  <c:v>65548614</c:v>
                </c:pt>
                <c:pt idx="3572">
                  <c:v>65567461</c:v>
                </c:pt>
                <c:pt idx="3573">
                  <c:v>65577391</c:v>
                </c:pt>
                <c:pt idx="3574">
                  <c:v>65588324</c:v>
                </c:pt>
                <c:pt idx="3575">
                  <c:v>65609188</c:v>
                </c:pt>
                <c:pt idx="3576">
                  <c:v>65611734</c:v>
                </c:pt>
                <c:pt idx="3577">
                  <c:v>65679996</c:v>
                </c:pt>
                <c:pt idx="3578">
                  <c:v>65703804</c:v>
                </c:pt>
                <c:pt idx="3579">
                  <c:v>65704032</c:v>
                </c:pt>
                <c:pt idx="3580">
                  <c:v>65708922</c:v>
                </c:pt>
                <c:pt idx="3581">
                  <c:v>65745660</c:v>
                </c:pt>
                <c:pt idx="3582">
                  <c:v>65766008</c:v>
                </c:pt>
                <c:pt idx="3583">
                  <c:v>65798873</c:v>
                </c:pt>
                <c:pt idx="3584">
                  <c:v>65801711</c:v>
                </c:pt>
                <c:pt idx="3585">
                  <c:v>65822912</c:v>
                </c:pt>
                <c:pt idx="3586">
                  <c:v>65830815</c:v>
                </c:pt>
                <c:pt idx="3587">
                  <c:v>65846954</c:v>
                </c:pt>
                <c:pt idx="3588">
                  <c:v>65852246</c:v>
                </c:pt>
                <c:pt idx="3589">
                  <c:v>65870311</c:v>
                </c:pt>
                <c:pt idx="3590">
                  <c:v>65915800</c:v>
                </c:pt>
                <c:pt idx="3591">
                  <c:v>65930054</c:v>
                </c:pt>
                <c:pt idx="3592">
                  <c:v>65953674</c:v>
                </c:pt>
                <c:pt idx="3593">
                  <c:v>65984649</c:v>
                </c:pt>
                <c:pt idx="3594">
                  <c:v>65998301</c:v>
                </c:pt>
                <c:pt idx="3595">
                  <c:v>65999108</c:v>
                </c:pt>
                <c:pt idx="3596">
                  <c:v>66013568</c:v>
                </c:pt>
                <c:pt idx="3597">
                  <c:v>66026256</c:v>
                </c:pt>
                <c:pt idx="3598">
                  <c:v>66038939</c:v>
                </c:pt>
                <c:pt idx="3599">
                  <c:v>66058176</c:v>
                </c:pt>
                <c:pt idx="3600">
                  <c:v>66077417</c:v>
                </c:pt>
                <c:pt idx="3601">
                  <c:v>66094144</c:v>
                </c:pt>
                <c:pt idx="3602">
                  <c:v>66110869</c:v>
                </c:pt>
                <c:pt idx="3603">
                  <c:v>66133072</c:v>
                </c:pt>
                <c:pt idx="3604">
                  <c:v>66155273</c:v>
                </c:pt>
                <c:pt idx="3605">
                  <c:v>66160834</c:v>
                </c:pt>
                <c:pt idx="3606">
                  <c:v>66166720</c:v>
                </c:pt>
                <c:pt idx="3607">
                  <c:v>66178170</c:v>
                </c:pt>
                <c:pt idx="3608">
                  <c:v>66232960</c:v>
                </c:pt>
                <c:pt idx="3609">
                  <c:v>66287747</c:v>
                </c:pt>
                <c:pt idx="3610">
                  <c:v>66290437</c:v>
                </c:pt>
                <c:pt idx="3611">
                  <c:v>66317148</c:v>
                </c:pt>
                <c:pt idx="3612">
                  <c:v>66322307</c:v>
                </c:pt>
                <c:pt idx="3613">
                  <c:v>66331327</c:v>
                </c:pt>
                <c:pt idx="3614">
                  <c:v>66346549</c:v>
                </c:pt>
                <c:pt idx="3615">
                  <c:v>66368850</c:v>
                </c:pt>
                <c:pt idx="3616">
                  <c:v>66372364</c:v>
                </c:pt>
                <c:pt idx="3617">
                  <c:v>66395197</c:v>
                </c:pt>
                <c:pt idx="3618">
                  <c:v>66398178</c:v>
                </c:pt>
                <c:pt idx="3619">
                  <c:v>66409848</c:v>
                </c:pt>
                <c:pt idx="3620">
                  <c:v>66421522</c:v>
                </c:pt>
                <c:pt idx="3621">
                  <c:v>66447893</c:v>
                </c:pt>
                <c:pt idx="3622">
                  <c:v>66460605</c:v>
                </c:pt>
                <c:pt idx="3623">
                  <c:v>66482908</c:v>
                </c:pt>
                <c:pt idx="3624">
                  <c:v>66490488</c:v>
                </c:pt>
                <c:pt idx="3625">
                  <c:v>66495309</c:v>
                </c:pt>
                <c:pt idx="3626">
                  <c:v>66504063</c:v>
                </c:pt>
                <c:pt idx="3627">
                  <c:v>66559453</c:v>
                </c:pt>
                <c:pt idx="3628">
                  <c:v>66571280</c:v>
                </c:pt>
                <c:pt idx="3629">
                  <c:v>66583105</c:v>
                </c:pt>
                <c:pt idx="3630">
                  <c:v>66610879</c:v>
                </c:pt>
                <c:pt idx="3631">
                  <c:v>66616424</c:v>
                </c:pt>
                <c:pt idx="3632">
                  <c:v>66649741</c:v>
                </c:pt>
                <c:pt idx="3633">
                  <c:v>66651395</c:v>
                </c:pt>
                <c:pt idx="3634">
                  <c:v>66671495</c:v>
                </c:pt>
                <c:pt idx="3635">
                  <c:v>66672744</c:v>
                </c:pt>
                <c:pt idx="3636">
                  <c:v>66695747</c:v>
                </c:pt>
                <c:pt idx="3637">
                  <c:v>66698069</c:v>
                </c:pt>
                <c:pt idx="3638">
                  <c:v>66731649</c:v>
                </c:pt>
                <c:pt idx="3639">
                  <c:v>66738568</c:v>
                </c:pt>
                <c:pt idx="3640">
                  <c:v>66781385</c:v>
                </c:pt>
                <c:pt idx="3641">
                  <c:v>66805976</c:v>
                </c:pt>
                <c:pt idx="3642">
                  <c:v>66830563</c:v>
                </c:pt>
                <c:pt idx="3643">
                  <c:v>66835985</c:v>
                </c:pt>
                <c:pt idx="3644">
                  <c:v>66842496</c:v>
                </c:pt>
                <c:pt idx="3645">
                  <c:v>66854427</c:v>
                </c:pt>
                <c:pt idx="3646">
                  <c:v>66894436</c:v>
                </c:pt>
                <c:pt idx="3647">
                  <c:v>66897418</c:v>
                </c:pt>
                <c:pt idx="3648">
                  <c:v>66934444</c:v>
                </c:pt>
                <c:pt idx="3649">
                  <c:v>66956696</c:v>
                </c:pt>
                <c:pt idx="3650">
                  <c:v>66978951</c:v>
                </c:pt>
                <c:pt idx="3651">
                  <c:v>66993092</c:v>
                </c:pt>
                <c:pt idx="3652">
                  <c:v>67007235</c:v>
                </c:pt>
                <c:pt idx="3653">
                  <c:v>67042704</c:v>
                </c:pt>
                <c:pt idx="3654">
                  <c:v>67056697</c:v>
                </c:pt>
                <c:pt idx="3655">
                  <c:v>67078172</c:v>
                </c:pt>
                <c:pt idx="3656">
                  <c:v>67096608</c:v>
                </c:pt>
                <c:pt idx="3657">
                  <c:v>67115048</c:v>
                </c:pt>
                <c:pt idx="3658">
                  <c:v>67125800</c:v>
                </c:pt>
                <c:pt idx="3659">
                  <c:v>67145895</c:v>
                </c:pt>
                <c:pt idx="3660">
                  <c:v>67149400</c:v>
                </c:pt>
                <c:pt idx="3661">
                  <c:v>67179977</c:v>
                </c:pt>
                <c:pt idx="3662">
                  <c:v>67183757</c:v>
                </c:pt>
                <c:pt idx="3663">
                  <c:v>67202896</c:v>
                </c:pt>
                <c:pt idx="3664">
                  <c:v>67222038</c:v>
                </c:pt>
                <c:pt idx="3665">
                  <c:v>67267528</c:v>
                </c:pt>
                <c:pt idx="3666">
                  <c:v>67305953</c:v>
                </c:pt>
                <c:pt idx="3667">
                  <c:v>67313016</c:v>
                </c:pt>
                <c:pt idx="3668">
                  <c:v>67345912</c:v>
                </c:pt>
                <c:pt idx="3669">
                  <c:v>67350198</c:v>
                </c:pt>
                <c:pt idx="3670">
                  <c:v>67378804</c:v>
                </c:pt>
                <c:pt idx="3671">
                  <c:v>67390316</c:v>
                </c:pt>
                <c:pt idx="3672">
                  <c:v>67434256</c:v>
                </c:pt>
                <c:pt idx="3673">
                  <c:v>67449295</c:v>
                </c:pt>
                <c:pt idx="3674">
                  <c:v>67462808</c:v>
                </c:pt>
                <c:pt idx="3675">
                  <c:v>67475296</c:v>
                </c:pt>
                <c:pt idx="3676">
                  <c:v>67489709</c:v>
                </c:pt>
                <c:pt idx="3677">
                  <c:v>67504021</c:v>
                </c:pt>
                <c:pt idx="3678">
                  <c:v>67518056</c:v>
                </c:pt>
                <c:pt idx="3679">
                  <c:v>67529093</c:v>
                </c:pt>
                <c:pt idx="3680">
                  <c:v>67546405</c:v>
                </c:pt>
                <c:pt idx="3681">
                  <c:v>67581088</c:v>
                </c:pt>
                <c:pt idx="3682">
                  <c:v>67615775</c:v>
                </c:pt>
                <c:pt idx="3683">
                  <c:v>67635120</c:v>
                </c:pt>
                <c:pt idx="3684">
                  <c:v>67654471</c:v>
                </c:pt>
                <c:pt idx="3685">
                  <c:v>67668287</c:v>
                </c:pt>
                <c:pt idx="3686">
                  <c:v>67677824</c:v>
                </c:pt>
                <c:pt idx="3687">
                  <c:v>67690842</c:v>
                </c:pt>
                <c:pt idx="3688">
                  <c:v>67701182</c:v>
                </c:pt>
                <c:pt idx="3689">
                  <c:v>67736968</c:v>
                </c:pt>
                <c:pt idx="3690">
                  <c:v>67772757</c:v>
                </c:pt>
                <c:pt idx="3691">
                  <c:v>67785344</c:v>
                </c:pt>
                <c:pt idx="3692">
                  <c:v>67786346</c:v>
                </c:pt>
                <c:pt idx="3693">
                  <c:v>67797930</c:v>
                </c:pt>
                <c:pt idx="3694">
                  <c:v>67810136</c:v>
                </c:pt>
                <c:pt idx="3695">
                  <c:v>67822341</c:v>
                </c:pt>
                <c:pt idx="3696">
                  <c:v>67827148</c:v>
                </c:pt>
                <c:pt idx="3697">
                  <c:v>67880668</c:v>
                </c:pt>
                <c:pt idx="3698">
                  <c:v>67912312</c:v>
                </c:pt>
                <c:pt idx="3699">
                  <c:v>67921640</c:v>
                </c:pt>
                <c:pt idx="3700">
                  <c:v>68002277</c:v>
                </c:pt>
                <c:pt idx="3701">
                  <c:v>68015733</c:v>
                </c:pt>
                <c:pt idx="3702">
                  <c:v>68018896</c:v>
                </c:pt>
                <c:pt idx="3703">
                  <c:v>68035522</c:v>
                </c:pt>
                <c:pt idx="3704">
                  <c:v>68062301</c:v>
                </c:pt>
                <c:pt idx="3705">
                  <c:v>68063824</c:v>
                </c:pt>
                <c:pt idx="3706">
                  <c:v>68085627</c:v>
                </c:pt>
                <c:pt idx="3707">
                  <c:v>68085852</c:v>
                </c:pt>
                <c:pt idx="3708">
                  <c:v>68088240</c:v>
                </c:pt>
                <c:pt idx="3709">
                  <c:v>68140952</c:v>
                </c:pt>
                <c:pt idx="3710">
                  <c:v>68166608</c:v>
                </c:pt>
                <c:pt idx="3711">
                  <c:v>68192268</c:v>
                </c:pt>
                <c:pt idx="3712">
                  <c:v>68200163</c:v>
                </c:pt>
                <c:pt idx="3713">
                  <c:v>68229055</c:v>
                </c:pt>
                <c:pt idx="3714">
                  <c:v>68253008</c:v>
                </c:pt>
                <c:pt idx="3715">
                  <c:v>68254433</c:v>
                </c:pt>
                <c:pt idx="3716">
                  <c:v>68275669</c:v>
                </c:pt>
                <c:pt idx="3717">
                  <c:v>68292929</c:v>
                </c:pt>
                <c:pt idx="3718">
                  <c:v>68313751</c:v>
                </c:pt>
                <c:pt idx="3719">
                  <c:v>68326263</c:v>
                </c:pt>
                <c:pt idx="3720">
                  <c:v>68372480</c:v>
                </c:pt>
                <c:pt idx="3721">
                  <c:v>68379720</c:v>
                </c:pt>
                <c:pt idx="3722">
                  <c:v>68402618</c:v>
                </c:pt>
                <c:pt idx="3723">
                  <c:v>68431204</c:v>
                </c:pt>
                <c:pt idx="3724">
                  <c:v>68441928</c:v>
                </c:pt>
                <c:pt idx="3725">
                  <c:v>68452656</c:v>
                </c:pt>
                <c:pt idx="3726">
                  <c:v>68490728</c:v>
                </c:pt>
                <c:pt idx="3727">
                  <c:v>68528799</c:v>
                </c:pt>
                <c:pt idx="3728">
                  <c:v>68553928</c:v>
                </c:pt>
                <c:pt idx="3729">
                  <c:v>68579054</c:v>
                </c:pt>
                <c:pt idx="3730">
                  <c:v>68579641</c:v>
                </c:pt>
                <c:pt idx="3731">
                  <c:v>68589352</c:v>
                </c:pt>
                <c:pt idx="3732">
                  <c:v>68599650</c:v>
                </c:pt>
                <c:pt idx="3733">
                  <c:v>68625841</c:v>
                </c:pt>
                <c:pt idx="3734">
                  <c:v>68649908</c:v>
                </c:pt>
                <c:pt idx="3735">
                  <c:v>68672195</c:v>
                </c:pt>
                <c:pt idx="3736">
                  <c:v>68685384</c:v>
                </c:pt>
                <c:pt idx="3737">
                  <c:v>68701530</c:v>
                </c:pt>
                <c:pt idx="3738">
                  <c:v>68724828</c:v>
                </c:pt>
                <c:pt idx="3739">
                  <c:v>68751196</c:v>
                </c:pt>
                <c:pt idx="3740">
                  <c:v>68771118</c:v>
                </c:pt>
                <c:pt idx="3741">
                  <c:v>68786315</c:v>
                </c:pt>
                <c:pt idx="3742">
                  <c:v>68796256</c:v>
                </c:pt>
                <c:pt idx="3743">
                  <c:v>68807474</c:v>
                </c:pt>
                <c:pt idx="3744">
                  <c:v>68821397</c:v>
                </c:pt>
                <c:pt idx="3745">
                  <c:v>68833565</c:v>
                </c:pt>
                <c:pt idx="3746">
                  <c:v>68852112</c:v>
                </c:pt>
                <c:pt idx="3747">
                  <c:v>68857254</c:v>
                </c:pt>
                <c:pt idx="3748">
                  <c:v>68882831</c:v>
                </c:pt>
                <c:pt idx="3749">
                  <c:v>68912448</c:v>
                </c:pt>
                <c:pt idx="3750">
                  <c:v>68924277</c:v>
                </c:pt>
                <c:pt idx="3751">
                  <c:v>68942061</c:v>
                </c:pt>
                <c:pt idx="3752">
                  <c:v>68971014</c:v>
                </c:pt>
                <c:pt idx="3753">
                  <c:v>68975704</c:v>
                </c:pt>
                <c:pt idx="3754">
                  <c:v>69006921</c:v>
                </c:pt>
                <c:pt idx="3755">
                  <c:v>69009351</c:v>
                </c:pt>
                <c:pt idx="3756">
                  <c:v>69023952</c:v>
                </c:pt>
                <c:pt idx="3757">
                  <c:v>69038555</c:v>
                </c:pt>
                <c:pt idx="3758">
                  <c:v>69056690</c:v>
                </c:pt>
                <c:pt idx="3759">
                  <c:v>69080592</c:v>
                </c:pt>
                <c:pt idx="3760">
                  <c:v>69106423</c:v>
                </c:pt>
                <c:pt idx="3761">
                  <c:v>69122638</c:v>
                </c:pt>
                <c:pt idx="3762">
                  <c:v>69130299</c:v>
                </c:pt>
                <c:pt idx="3763">
                  <c:v>69140464</c:v>
                </c:pt>
                <c:pt idx="3764">
                  <c:v>69158293</c:v>
                </c:pt>
                <c:pt idx="3765">
                  <c:v>69189416</c:v>
                </c:pt>
                <c:pt idx="3766">
                  <c:v>69210306</c:v>
                </c:pt>
                <c:pt idx="3767">
                  <c:v>69220543</c:v>
                </c:pt>
                <c:pt idx="3768">
                  <c:v>69241720</c:v>
                </c:pt>
                <c:pt idx="3769">
                  <c:v>69254808</c:v>
                </c:pt>
                <c:pt idx="3770">
                  <c:v>69262899</c:v>
                </c:pt>
                <c:pt idx="3771">
                  <c:v>69283083</c:v>
                </c:pt>
                <c:pt idx="3772">
                  <c:v>69327016</c:v>
                </c:pt>
                <c:pt idx="3773">
                  <c:v>69354038</c:v>
                </c:pt>
                <c:pt idx="3774">
                  <c:v>69390801</c:v>
                </c:pt>
                <c:pt idx="3775">
                  <c:v>69391131</c:v>
                </c:pt>
                <c:pt idx="3776">
                  <c:v>69411520</c:v>
                </c:pt>
                <c:pt idx="3777">
                  <c:v>69421678</c:v>
                </c:pt>
                <c:pt idx="3778">
                  <c:v>69431904</c:v>
                </c:pt>
                <c:pt idx="3779">
                  <c:v>69459108</c:v>
                </c:pt>
                <c:pt idx="3780">
                  <c:v>69466384</c:v>
                </c:pt>
                <c:pt idx="3781">
                  <c:v>69497400</c:v>
                </c:pt>
                <c:pt idx="3782">
                  <c:v>69500860</c:v>
                </c:pt>
                <c:pt idx="3783">
                  <c:v>69520424</c:v>
                </c:pt>
                <c:pt idx="3784">
                  <c:v>69539994</c:v>
                </c:pt>
                <c:pt idx="3785">
                  <c:v>69590743</c:v>
                </c:pt>
                <c:pt idx="3786">
                  <c:v>69616952</c:v>
                </c:pt>
                <c:pt idx="3787">
                  <c:v>69656393</c:v>
                </c:pt>
                <c:pt idx="3788">
                  <c:v>69693905</c:v>
                </c:pt>
                <c:pt idx="3789">
                  <c:v>69708904</c:v>
                </c:pt>
                <c:pt idx="3790">
                  <c:v>69723900</c:v>
                </c:pt>
                <c:pt idx="3791">
                  <c:v>69740045</c:v>
                </c:pt>
                <c:pt idx="3792">
                  <c:v>69753312</c:v>
                </c:pt>
                <c:pt idx="3793">
                  <c:v>69782727</c:v>
                </c:pt>
                <c:pt idx="3794">
                  <c:v>69788545</c:v>
                </c:pt>
                <c:pt idx="3795">
                  <c:v>69807168</c:v>
                </c:pt>
                <c:pt idx="3796">
                  <c:v>69828238</c:v>
                </c:pt>
                <c:pt idx="3797">
                  <c:v>69831612</c:v>
                </c:pt>
                <c:pt idx="3798">
                  <c:v>69893680</c:v>
                </c:pt>
                <c:pt idx="3799">
                  <c:v>69936321</c:v>
                </c:pt>
                <c:pt idx="3800">
                  <c:v>69955754</c:v>
                </c:pt>
                <c:pt idx="3801">
                  <c:v>69994454</c:v>
                </c:pt>
                <c:pt idx="3802">
                  <c:v>70012304</c:v>
                </c:pt>
                <c:pt idx="3803">
                  <c:v>70068854</c:v>
                </c:pt>
                <c:pt idx="3804">
                  <c:v>70079008</c:v>
                </c:pt>
                <c:pt idx="3805">
                  <c:v>70080905</c:v>
                </c:pt>
                <c:pt idx="3806">
                  <c:v>70089160</c:v>
                </c:pt>
                <c:pt idx="3807">
                  <c:v>70103843</c:v>
                </c:pt>
                <c:pt idx="3808">
                  <c:v>70143320</c:v>
                </c:pt>
                <c:pt idx="3809">
                  <c:v>70161883</c:v>
                </c:pt>
                <c:pt idx="3810">
                  <c:v>70197479</c:v>
                </c:pt>
                <c:pt idx="3811">
                  <c:v>70237072</c:v>
                </c:pt>
                <c:pt idx="3812">
                  <c:v>70276669</c:v>
                </c:pt>
                <c:pt idx="3813">
                  <c:v>70284483</c:v>
                </c:pt>
                <c:pt idx="3814">
                  <c:v>70290840</c:v>
                </c:pt>
                <c:pt idx="3815">
                  <c:v>70305010</c:v>
                </c:pt>
                <c:pt idx="3816">
                  <c:v>70317739</c:v>
                </c:pt>
                <c:pt idx="3817">
                  <c:v>70328096</c:v>
                </c:pt>
                <c:pt idx="3818">
                  <c:v>70344519</c:v>
                </c:pt>
                <c:pt idx="3819">
                  <c:v>70351186</c:v>
                </c:pt>
                <c:pt idx="3820">
                  <c:v>70367831</c:v>
                </c:pt>
                <c:pt idx="3821">
                  <c:v>70375344</c:v>
                </c:pt>
                <c:pt idx="3822">
                  <c:v>70399494</c:v>
                </c:pt>
                <c:pt idx="3823">
                  <c:v>70419951</c:v>
                </c:pt>
                <c:pt idx="3824">
                  <c:v>70423158</c:v>
                </c:pt>
                <c:pt idx="3825">
                  <c:v>70441048</c:v>
                </c:pt>
                <c:pt idx="3826">
                  <c:v>70452369</c:v>
                </c:pt>
                <c:pt idx="3827">
                  <c:v>70474469</c:v>
                </c:pt>
                <c:pt idx="3828">
                  <c:v>70482602</c:v>
                </c:pt>
                <c:pt idx="3829">
                  <c:v>70495776</c:v>
                </c:pt>
                <c:pt idx="3830">
                  <c:v>70508946</c:v>
                </c:pt>
                <c:pt idx="3831">
                  <c:v>70523296</c:v>
                </c:pt>
                <c:pt idx="3832">
                  <c:v>70537648</c:v>
                </c:pt>
                <c:pt idx="3833">
                  <c:v>70557070</c:v>
                </c:pt>
                <c:pt idx="3834">
                  <c:v>70590512</c:v>
                </c:pt>
                <c:pt idx="3835">
                  <c:v>70595159</c:v>
                </c:pt>
                <c:pt idx="3836">
                  <c:v>70643370</c:v>
                </c:pt>
                <c:pt idx="3837">
                  <c:v>70661704</c:v>
                </c:pt>
                <c:pt idx="3838">
                  <c:v>70680040</c:v>
                </c:pt>
                <c:pt idx="3839">
                  <c:v>70690496</c:v>
                </c:pt>
                <c:pt idx="3840">
                  <c:v>70700960</c:v>
                </c:pt>
                <c:pt idx="3841">
                  <c:v>70711369</c:v>
                </c:pt>
                <c:pt idx="3842">
                  <c:v>70715408</c:v>
                </c:pt>
                <c:pt idx="3843">
                  <c:v>70729858</c:v>
                </c:pt>
                <c:pt idx="3844">
                  <c:v>70732468</c:v>
                </c:pt>
                <c:pt idx="3845">
                  <c:v>70784808</c:v>
                </c:pt>
                <c:pt idx="3846">
                  <c:v>70809635</c:v>
                </c:pt>
                <c:pt idx="3847">
                  <c:v>70839756</c:v>
                </c:pt>
                <c:pt idx="3848">
                  <c:v>70853384</c:v>
                </c:pt>
                <c:pt idx="3849">
                  <c:v>70859875</c:v>
                </c:pt>
                <c:pt idx="3850">
                  <c:v>70867015</c:v>
                </c:pt>
                <c:pt idx="3851">
                  <c:v>70880024</c:v>
                </c:pt>
                <c:pt idx="3852">
                  <c:v>70880473</c:v>
                </c:pt>
                <c:pt idx="3853">
                  <c:v>70893038</c:v>
                </c:pt>
                <c:pt idx="3854">
                  <c:v>70941872</c:v>
                </c:pt>
                <c:pt idx="3855">
                  <c:v>70990705</c:v>
                </c:pt>
                <c:pt idx="3856">
                  <c:v>71011296</c:v>
                </c:pt>
                <c:pt idx="3857">
                  <c:v>71031890</c:v>
                </c:pt>
                <c:pt idx="3858">
                  <c:v>71046560</c:v>
                </c:pt>
                <c:pt idx="3859">
                  <c:v>71052833</c:v>
                </c:pt>
                <c:pt idx="3860">
                  <c:v>71061224</c:v>
                </c:pt>
                <c:pt idx="3861">
                  <c:v>71075312</c:v>
                </c:pt>
                <c:pt idx="3862">
                  <c:v>71089406</c:v>
                </c:pt>
                <c:pt idx="3863">
                  <c:v>71102632</c:v>
                </c:pt>
                <c:pt idx="3864">
                  <c:v>71140592</c:v>
                </c:pt>
                <c:pt idx="3865">
                  <c:v>71162910</c:v>
                </c:pt>
                <c:pt idx="3866">
                  <c:v>71191782</c:v>
                </c:pt>
                <c:pt idx="3867">
                  <c:v>71222035</c:v>
                </c:pt>
                <c:pt idx="3868">
                  <c:v>71274056</c:v>
                </c:pt>
                <c:pt idx="3869">
                  <c:v>71289063</c:v>
                </c:pt>
                <c:pt idx="3870">
                  <c:v>71318270</c:v>
                </c:pt>
                <c:pt idx="3871">
                  <c:v>71356324</c:v>
                </c:pt>
                <c:pt idx="3872">
                  <c:v>71394888</c:v>
                </c:pt>
                <c:pt idx="3873">
                  <c:v>71401612</c:v>
                </c:pt>
                <c:pt idx="3874">
                  <c:v>71413010</c:v>
                </c:pt>
                <c:pt idx="3875">
                  <c:v>71433452</c:v>
                </c:pt>
                <c:pt idx="3876">
                  <c:v>71437271</c:v>
                </c:pt>
                <c:pt idx="3877">
                  <c:v>71459184</c:v>
                </c:pt>
                <c:pt idx="3878">
                  <c:v>71484912</c:v>
                </c:pt>
                <c:pt idx="3879">
                  <c:v>71499521</c:v>
                </c:pt>
                <c:pt idx="3880">
                  <c:v>71507048</c:v>
                </c:pt>
                <c:pt idx="3881">
                  <c:v>71529187</c:v>
                </c:pt>
                <c:pt idx="3882">
                  <c:v>71540167</c:v>
                </c:pt>
                <c:pt idx="3883">
                  <c:v>71541392</c:v>
                </c:pt>
                <c:pt idx="3884">
                  <c:v>71553598</c:v>
                </c:pt>
                <c:pt idx="3885">
                  <c:v>71589376</c:v>
                </c:pt>
                <c:pt idx="3886">
                  <c:v>71603530</c:v>
                </c:pt>
                <c:pt idx="3887">
                  <c:v>71625158</c:v>
                </c:pt>
                <c:pt idx="3888">
                  <c:v>71668855</c:v>
                </c:pt>
                <c:pt idx="3889">
                  <c:v>71709641</c:v>
                </c:pt>
                <c:pt idx="3890">
                  <c:v>71762168</c:v>
                </c:pt>
                <c:pt idx="3891">
                  <c:v>71778599</c:v>
                </c:pt>
                <c:pt idx="3892">
                  <c:v>71787506</c:v>
                </c:pt>
                <c:pt idx="3893">
                  <c:v>71817734</c:v>
                </c:pt>
                <c:pt idx="3894">
                  <c:v>71899176</c:v>
                </c:pt>
                <c:pt idx="3895">
                  <c:v>71938656</c:v>
                </c:pt>
                <c:pt idx="3896">
                  <c:v>71949013</c:v>
                </c:pt>
                <c:pt idx="3897">
                  <c:v>71969516</c:v>
                </c:pt>
                <c:pt idx="3898">
                  <c:v>71978141</c:v>
                </c:pt>
                <c:pt idx="3899">
                  <c:v>71999598</c:v>
                </c:pt>
                <c:pt idx="3900">
                  <c:v>72024672</c:v>
                </c:pt>
                <c:pt idx="3901">
                  <c:v>72057915</c:v>
                </c:pt>
                <c:pt idx="3902">
                  <c:v>72071212</c:v>
                </c:pt>
                <c:pt idx="3903">
                  <c:v>72105102</c:v>
                </c:pt>
                <c:pt idx="3904">
                  <c:v>72135429</c:v>
                </c:pt>
                <c:pt idx="3905">
                  <c:v>72173168</c:v>
                </c:pt>
                <c:pt idx="3906">
                  <c:v>72227248</c:v>
                </c:pt>
                <c:pt idx="3907">
                  <c:v>72265947</c:v>
                </c:pt>
                <c:pt idx="3908">
                  <c:v>72275120</c:v>
                </c:pt>
                <c:pt idx="3909">
                  <c:v>72301696</c:v>
                </c:pt>
                <c:pt idx="3910">
                  <c:v>72328272</c:v>
                </c:pt>
                <c:pt idx="3911">
                  <c:v>72339506</c:v>
                </c:pt>
                <c:pt idx="3912">
                  <c:v>72359812</c:v>
                </c:pt>
                <c:pt idx="3913">
                  <c:v>72433752</c:v>
                </c:pt>
                <c:pt idx="3914">
                  <c:v>72455438</c:v>
                </c:pt>
                <c:pt idx="3915">
                  <c:v>72533279</c:v>
                </c:pt>
                <c:pt idx="3916">
                  <c:v>72539230</c:v>
                </c:pt>
                <c:pt idx="3917">
                  <c:v>72557520</c:v>
                </c:pt>
                <c:pt idx="3918">
                  <c:v>72561113</c:v>
                </c:pt>
                <c:pt idx="3919">
                  <c:v>72575811</c:v>
                </c:pt>
                <c:pt idx="3920">
                  <c:v>72593984</c:v>
                </c:pt>
                <c:pt idx="3921">
                  <c:v>72605981</c:v>
                </c:pt>
                <c:pt idx="3922">
                  <c:v>72612152</c:v>
                </c:pt>
                <c:pt idx="3923">
                  <c:v>72654441</c:v>
                </c:pt>
                <c:pt idx="3924">
                  <c:v>72657344</c:v>
                </c:pt>
                <c:pt idx="3925">
                  <c:v>72674904</c:v>
                </c:pt>
                <c:pt idx="3926">
                  <c:v>72702535</c:v>
                </c:pt>
                <c:pt idx="3927">
                  <c:v>72707331</c:v>
                </c:pt>
                <c:pt idx="3928">
                  <c:v>72737826</c:v>
                </c:pt>
                <c:pt idx="3929">
                  <c:v>72766640</c:v>
                </c:pt>
                <c:pt idx="3930">
                  <c:v>72779945</c:v>
                </c:pt>
                <c:pt idx="3931">
                  <c:v>72802814</c:v>
                </c:pt>
                <c:pt idx="3932">
                  <c:v>72830739</c:v>
                </c:pt>
                <c:pt idx="3933">
                  <c:v>72831517</c:v>
                </c:pt>
                <c:pt idx="3934">
                  <c:v>72875784</c:v>
                </c:pt>
                <c:pt idx="3935">
                  <c:v>72920828</c:v>
                </c:pt>
                <c:pt idx="3936">
                  <c:v>72939017</c:v>
                </c:pt>
                <c:pt idx="3937">
                  <c:v>72954416</c:v>
                </c:pt>
                <c:pt idx="3938">
                  <c:v>72987997</c:v>
                </c:pt>
                <c:pt idx="3939">
                  <c:v>72988438</c:v>
                </c:pt>
                <c:pt idx="3940">
                  <c:v>73005888</c:v>
                </c:pt>
                <c:pt idx="3941">
                  <c:v>73017373</c:v>
                </c:pt>
                <c:pt idx="3942">
                  <c:v>73023785</c:v>
                </c:pt>
                <c:pt idx="3943">
                  <c:v>73054448</c:v>
                </c:pt>
                <c:pt idx="3944">
                  <c:v>73085109</c:v>
                </c:pt>
                <c:pt idx="3945">
                  <c:v>73108072</c:v>
                </c:pt>
                <c:pt idx="3946">
                  <c:v>73131030</c:v>
                </c:pt>
                <c:pt idx="3947">
                  <c:v>73177472</c:v>
                </c:pt>
                <c:pt idx="3948">
                  <c:v>73182176</c:v>
                </c:pt>
                <c:pt idx="3949">
                  <c:v>73204731</c:v>
                </c:pt>
                <c:pt idx="3950">
                  <c:v>73230724</c:v>
                </c:pt>
                <c:pt idx="3951">
                  <c:v>73233319</c:v>
                </c:pt>
                <c:pt idx="3952">
                  <c:v>73251744</c:v>
                </c:pt>
                <c:pt idx="3953">
                  <c:v>73270175</c:v>
                </c:pt>
                <c:pt idx="3954">
                  <c:v>73321323</c:v>
                </c:pt>
                <c:pt idx="3955">
                  <c:v>73329137</c:v>
                </c:pt>
                <c:pt idx="3956">
                  <c:v>73335630</c:v>
                </c:pt>
                <c:pt idx="3957">
                  <c:v>73367338</c:v>
                </c:pt>
                <c:pt idx="3958">
                  <c:v>73377360</c:v>
                </c:pt>
                <c:pt idx="3959">
                  <c:v>73390009</c:v>
                </c:pt>
                <c:pt idx="3960">
                  <c:v>73400720</c:v>
                </c:pt>
                <c:pt idx="3961">
                  <c:v>73406984</c:v>
                </c:pt>
                <c:pt idx="3962">
                  <c:v>73435165</c:v>
                </c:pt>
                <c:pt idx="3963">
                  <c:v>73531264</c:v>
                </c:pt>
                <c:pt idx="3964">
                  <c:v>73537568</c:v>
                </c:pt>
                <c:pt idx="3965">
                  <c:v>73547720</c:v>
                </c:pt>
                <c:pt idx="3966">
                  <c:v>73564171</c:v>
                </c:pt>
                <c:pt idx="3967">
                  <c:v>73581024</c:v>
                </c:pt>
                <c:pt idx="3968">
                  <c:v>73597885</c:v>
                </c:pt>
                <c:pt idx="3969">
                  <c:v>73616800</c:v>
                </c:pt>
                <c:pt idx="3970">
                  <c:v>73635712</c:v>
                </c:pt>
                <c:pt idx="3971">
                  <c:v>73652376</c:v>
                </c:pt>
                <c:pt idx="3972">
                  <c:v>73669041</c:v>
                </c:pt>
                <c:pt idx="3973">
                  <c:v>73684352</c:v>
                </c:pt>
                <c:pt idx="3974">
                  <c:v>73699663</c:v>
                </c:pt>
                <c:pt idx="3975">
                  <c:v>73714896</c:v>
                </c:pt>
                <c:pt idx="3976">
                  <c:v>73717947</c:v>
                </c:pt>
                <c:pt idx="3977">
                  <c:v>73730122</c:v>
                </c:pt>
                <c:pt idx="3978">
                  <c:v>73744104</c:v>
                </c:pt>
                <c:pt idx="3979">
                  <c:v>73758088</c:v>
                </c:pt>
                <c:pt idx="3980">
                  <c:v>73774688</c:v>
                </c:pt>
                <c:pt idx="3981">
                  <c:v>73791282</c:v>
                </c:pt>
                <c:pt idx="3982">
                  <c:v>73814456</c:v>
                </c:pt>
                <c:pt idx="3983">
                  <c:v>73837632</c:v>
                </c:pt>
                <c:pt idx="3984">
                  <c:v>73861517</c:v>
                </c:pt>
                <c:pt idx="3985">
                  <c:v>73865880</c:v>
                </c:pt>
                <c:pt idx="3986">
                  <c:v>73894130</c:v>
                </c:pt>
                <c:pt idx="3987">
                  <c:v>73899394</c:v>
                </c:pt>
                <c:pt idx="3988">
                  <c:v>73913960</c:v>
                </c:pt>
                <c:pt idx="3989">
                  <c:v>73933795</c:v>
                </c:pt>
                <c:pt idx="3990">
                  <c:v>73949231</c:v>
                </c:pt>
                <c:pt idx="3991">
                  <c:v>73970032</c:v>
                </c:pt>
                <c:pt idx="3992">
                  <c:v>73978359</c:v>
                </c:pt>
                <c:pt idx="3993">
                  <c:v>74006260</c:v>
                </c:pt>
                <c:pt idx="3994">
                  <c:v>74024136</c:v>
                </c:pt>
                <c:pt idx="3995">
                  <c:v>74042008</c:v>
                </c:pt>
                <c:pt idx="3996">
                  <c:v>74059352</c:v>
                </c:pt>
                <c:pt idx="3997">
                  <c:v>74071827</c:v>
                </c:pt>
                <c:pt idx="3998">
                  <c:v>74076693</c:v>
                </c:pt>
                <c:pt idx="3999">
                  <c:v>74100688</c:v>
                </c:pt>
                <c:pt idx="4000">
                  <c:v>74124684</c:v>
                </c:pt>
                <c:pt idx="4001">
                  <c:v>74136323</c:v>
                </c:pt>
                <c:pt idx="4002">
                  <c:v>74136520</c:v>
                </c:pt>
                <c:pt idx="4003">
                  <c:v>74148361</c:v>
                </c:pt>
                <c:pt idx="4004">
                  <c:v>74166112</c:v>
                </c:pt>
                <c:pt idx="4005">
                  <c:v>74183860</c:v>
                </c:pt>
                <c:pt idx="4006">
                  <c:v>74209416</c:v>
                </c:pt>
                <c:pt idx="4007">
                  <c:v>74234970</c:v>
                </c:pt>
                <c:pt idx="4008">
                  <c:v>74250872</c:v>
                </c:pt>
                <c:pt idx="4009">
                  <c:v>74266771</c:v>
                </c:pt>
                <c:pt idx="4010">
                  <c:v>74277809</c:v>
                </c:pt>
                <c:pt idx="4011">
                  <c:v>74284840</c:v>
                </c:pt>
                <c:pt idx="4012">
                  <c:v>74302903</c:v>
                </c:pt>
                <c:pt idx="4013">
                  <c:v>74326952</c:v>
                </c:pt>
                <c:pt idx="4014">
                  <c:v>74330857</c:v>
                </c:pt>
                <c:pt idx="4015">
                  <c:v>74350995</c:v>
                </c:pt>
                <c:pt idx="4016">
                  <c:v>74405592</c:v>
                </c:pt>
                <c:pt idx="4017">
                  <c:v>74460194</c:v>
                </c:pt>
                <c:pt idx="4018">
                  <c:v>74479016</c:v>
                </c:pt>
                <c:pt idx="4019">
                  <c:v>74497834</c:v>
                </c:pt>
                <c:pt idx="4020">
                  <c:v>74531125</c:v>
                </c:pt>
                <c:pt idx="4021">
                  <c:v>74538424</c:v>
                </c:pt>
                <c:pt idx="4022">
                  <c:v>74541588</c:v>
                </c:pt>
                <c:pt idx="4023">
                  <c:v>74579013</c:v>
                </c:pt>
                <c:pt idx="4024">
                  <c:v>74579818</c:v>
                </c:pt>
                <c:pt idx="4025">
                  <c:v>74584768</c:v>
                </c:pt>
                <c:pt idx="4026">
                  <c:v>74590523</c:v>
                </c:pt>
                <c:pt idx="4027">
                  <c:v>74616159</c:v>
                </c:pt>
                <c:pt idx="4028">
                  <c:v>74631376</c:v>
                </c:pt>
                <c:pt idx="4029">
                  <c:v>74672227</c:v>
                </c:pt>
                <c:pt idx="4030">
                  <c:v>74689232</c:v>
                </c:pt>
                <c:pt idx="4031">
                  <c:v>74706240</c:v>
                </c:pt>
                <c:pt idx="4032">
                  <c:v>74706825</c:v>
                </c:pt>
                <c:pt idx="4033">
                  <c:v>74743600</c:v>
                </c:pt>
                <c:pt idx="4034">
                  <c:v>74780951</c:v>
                </c:pt>
                <c:pt idx="4035">
                  <c:v>74785273</c:v>
                </c:pt>
                <c:pt idx="4036">
                  <c:v>74802312</c:v>
                </c:pt>
                <c:pt idx="4037">
                  <c:v>74823667</c:v>
                </c:pt>
                <c:pt idx="4038">
                  <c:v>74836289</c:v>
                </c:pt>
                <c:pt idx="4039">
                  <c:v>74879328</c:v>
                </c:pt>
                <c:pt idx="4040">
                  <c:v>74911699</c:v>
                </c:pt>
                <c:pt idx="4041">
                  <c:v>74926529</c:v>
                </c:pt>
                <c:pt idx="4042">
                  <c:v>74934998</c:v>
                </c:pt>
                <c:pt idx="4043">
                  <c:v>74975523</c:v>
                </c:pt>
                <c:pt idx="4044">
                  <c:v>74993513</c:v>
                </c:pt>
                <c:pt idx="4045">
                  <c:v>75030569</c:v>
                </c:pt>
                <c:pt idx="4046">
                  <c:v>75044464</c:v>
                </c:pt>
                <c:pt idx="4047">
                  <c:v>75091112</c:v>
                </c:pt>
                <c:pt idx="4048">
                  <c:v>75134750</c:v>
                </c:pt>
                <c:pt idx="4049">
                  <c:v>75153935</c:v>
                </c:pt>
                <c:pt idx="4050">
                  <c:v>75177568</c:v>
                </c:pt>
                <c:pt idx="4051">
                  <c:v>75201210</c:v>
                </c:pt>
                <c:pt idx="4052">
                  <c:v>75226096</c:v>
                </c:pt>
                <c:pt idx="4053">
                  <c:v>75235595</c:v>
                </c:pt>
                <c:pt idx="4054">
                  <c:v>75250982</c:v>
                </c:pt>
                <c:pt idx="4055">
                  <c:v>75261664</c:v>
                </c:pt>
                <c:pt idx="4056">
                  <c:v>75267905</c:v>
                </c:pt>
                <c:pt idx="4057">
                  <c:v>75272338</c:v>
                </c:pt>
                <c:pt idx="4058">
                  <c:v>75282736</c:v>
                </c:pt>
                <c:pt idx="4059">
                  <c:v>75293134</c:v>
                </c:pt>
                <c:pt idx="4060">
                  <c:v>75306288</c:v>
                </c:pt>
                <c:pt idx="4061">
                  <c:v>75319441</c:v>
                </c:pt>
                <c:pt idx="4062">
                  <c:v>75325943</c:v>
                </c:pt>
                <c:pt idx="4063">
                  <c:v>75349480</c:v>
                </c:pt>
                <c:pt idx="4064">
                  <c:v>75364130</c:v>
                </c:pt>
                <c:pt idx="4065">
                  <c:v>75379515</c:v>
                </c:pt>
                <c:pt idx="4066">
                  <c:v>75386801</c:v>
                </c:pt>
                <c:pt idx="4067">
                  <c:v>75406763</c:v>
                </c:pt>
                <c:pt idx="4068">
                  <c:v>75433568</c:v>
                </c:pt>
                <c:pt idx="4069">
                  <c:v>75450759</c:v>
                </c:pt>
                <c:pt idx="4070">
                  <c:v>75487622</c:v>
                </c:pt>
                <c:pt idx="4071">
                  <c:v>75501024</c:v>
                </c:pt>
                <c:pt idx="4072">
                  <c:v>75514419</c:v>
                </c:pt>
                <c:pt idx="4073">
                  <c:v>75526800</c:v>
                </c:pt>
                <c:pt idx="4074">
                  <c:v>75528074</c:v>
                </c:pt>
                <c:pt idx="4075">
                  <c:v>75539183</c:v>
                </c:pt>
                <c:pt idx="4076">
                  <c:v>75549320</c:v>
                </c:pt>
                <c:pt idx="4077">
                  <c:v>75559460</c:v>
                </c:pt>
                <c:pt idx="4078">
                  <c:v>75559739</c:v>
                </c:pt>
                <c:pt idx="4079">
                  <c:v>75569664</c:v>
                </c:pt>
                <c:pt idx="4080">
                  <c:v>75579874</c:v>
                </c:pt>
                <c:pt idx="4081">
                  <c:v>75592733</c:v>
                </c:pt>
                <c:pt idx="4082">
                  <c:v>75602323</c:v>
                </c:pt>
                <c:pt idx="4083">
                  <c:v>75610336</c:v>
                </c:pt>
                <c:pt idx="4084">
                  <c:v>75629681</c:v>
                </c:pt>
                <c:pt idx="4085">
                  <c:v>75640795</c:v>
                </c:pt>
                <c:pt idx="4086">
                  <c:v>75653616</c:v>
                </c:pt>
                <c:pt idx="4087">
                  <c:v>75662981</c:v>
                </c:pt>
                <c:pt idx="4088">
                  <c:v>75666435</c:v>
                </c:pt>
                <c:pt idx="4089">
                  <c:v>75693605</c:v>
                </c:pt>
                <c:pt idx="4090">
                  <c:v>75703824</c:v>
                </c:pt>
                <c:pt idx="4091">
                  <c:v>75723903</c:v>
                </c:pt>
                <c:pt idx="4092">
                  <c:v>75741220</c:v>
                </c:pt>
                <c:pt idx="4093">
                  <c:v>75751872</c:v>
                </c:pt>
                <c:pt idx="4094">
                  <c:v>75785067</c:v>
                </c:pt>
                <c:pt idx="4095">
                  <c:v>75815824</c:v>
                </c:pt>
                <c:pt idx="4096">
                  <c:v>75831427</c:v>
                </c:pt>
                <c:pt idx="4097">
                  <c:v>75855239</c:v>
                </c:pt>
                <c:pt idx="4098">
                  <c:v>75890428</c:v>
                </c:pt>
                <c:pt idx="4099">
                  <c:v>75920832</c:v>
                </c:pt>
                <c:pt idx="4100">
                  <c:v>75924111</c:v>
                </c:pt>
                <c:pt idx="4101">
                  <c:v>75950914</c:v>
                </c:pt>
                <c:pt idx="4102">
                  <c:v>75951231</c:v>
                </c:pt>
                <c:pt idx="4103">
                  <c:v>75968960</c:v>
                </c:pt>
                <c:pt idx="4104">
                  <c:v>75986692</c:v>
                </c:pt>
                <c:pt idx="4105">
                  <c:v>75990384</c:v>
                </c:pt>
                <c:pt idx="4106">
                  <c:v>76003024</c:v>
                </c:pt>
                <c:pt idx="4107">
                  <c:v>76019347</c:v>
                </c:pt>
                <c:pt idx="4108">
                  <c:v>76034320</c:v>
                </c:pt>
                <c:pt idx="4109">
                  <c:v>76049285</c:v>
                </c:pt>
                <c:pt idx="4110">
                  <c:v>76061056</c:v>
                </c:pt>
                <c:pt idx="4111">
                  <c:v>76072824</c:v>
                </c:pt>
                <c:pt idx="4112">
                  <c:v>76098336</c:v>
                </c:pt>
                <c:pt idx="4113">
                  <c:v>76100007</c:v>
                </c:pt>
                <c:pt idx="4114">
                  <c:v>76103843</c:v>
                </c:pt>
                <c:pt idx="4115">
                  <c:v>76123840</c:v>
                </c:pt>
                <c:pt idx="4116">
                  <c:v>76136472</c:v>
                </c:pt>
                <c:pt idx="4117">
                  <c:v>76143526</c:v>
                </c:pt>
                <c:pt idx="4118">
                  <c:v>76149109</c:v>
                </c:pt>
                <c:pt idx="4119">
                  <c:v>76167072</c:v>
                </c:pt>
                <c:pt idx="4120">
                  <c:v>76185033</c:v>
                </c:pt>
                <c:pt idx="4121">
                  <c:v>76191527</c:v>
                </c:pt>
                <c:pt idx="4122">
                  <c:v>76206400</c:v>
                </c:pt>
                <c:pt idx="4123">
                  <c:v>76215201</c:v>
                </c:pt>
                <c:pt idx="4124">
                  <c:v>76227768</c:v>
                </c:pt>
                <c:pt idx="4125">
                  <c:v>76239482</c:v>
                </c:pt>
                <c:pt idx="4126">
                  <c:v>76240208</c:v>
                </c:pt>
                <c:pt idx="4127">
                  <c:v>76252648</c:v>
                </c:pt>
                <c:pt idx="4128">
                  <c:v>76269352</c:v>
                </c:pt>
                <c:pt idx="4129">
                  <c:v>76286055</c:v>
                </c:pt>
                <c:pt idx="4130">
                  <c:v>76289025</c:v>
                </c:pt>
                <c:pt idx="4131">
                  <c:v>76315040</c:v>
                </c:pt>
                <c:pt idx="4132">
                  <c:v>76325082</c:v>
                </c:pt>
                <c:pt idx="4133">
                  <c:v>76344023</c:v>
                </c:pt>
                <c:pt idx="4134">
                  <c:v>76357664</c:v>
                </c:pt>
                <c:pt idx="4135">
                  <c:v>76361156</c:v>
                </c:pt>
                <c:pt idx="4136">
                  <c:v>76371304</c:v>
                </c:pt>
                <c:pt idx="4137">
                  <c:v>76383568</c:v>
                </c:pt>
                <c:pt idx="4138">
                  <c:v>76395838</c:v>
                </c:pt>
                <c:pt idx="4139">
                  <c:v>76406191</c:v>
                </c:pt>
                <c:pt idx="4140">
                  <c:v>76429448</c:v>
                </c:pt>
                <c:pt idx="4141">
                  <c:v>76430565</c:v>
                </c:pt>
                <c:pt idx="4142">
                  <c:v>76463064</c:v>
                </c:pt>
                <c:pt idx="4143">
                  <c:v>76472648</c:v>
                </c:pt>
                <c:pt idx="4144">
                  <c:v>76482235</c:v>
                </c:pt>
                <c:pt idx="4145">
                  <c:v>76503456</c:v>
                </c:pt>
                <c:pt idx="4146">
                  <c:v>76518573</c:v>
                </c:pt>
                <c:pt idx="4147">
                  <c:v>76524685</c:v>
                </c:pt>
                <c:pt idx="4148">
                  <c:v>76534848</c:v>
                </c:pt>
                <c:pt idx="4149">
                  <c:v>76545016</c:v>
                </c:pt>
                <c:pt idx="4150">
                  <c:v>76555718</c:v>
                </c:pt>
                <c:pt idx="4151">
                  <c:v>76564280</c:v>
                </c:pt>
                <c:pt idx="4152">
                  <c:v>76583547</c:v>
                </c:pt>
                <c:pt idx="4153">
                  <c:v>76589006</c:v>
                </c:pt>
                <c:pt idx="4154">
                  <c:v>76600096</c:v>
                </c:pt>
                <c:pt idx="4155">
                  <c:v>76616650</c:v>
                </c:pt>
                <c:pt idx="4156">
                  <c:v>76633346</c:v>
                </c:pt>
                <c:pt idx="4157">
                  <c:v>76637320</c:v>
                </c:pt>
                <c:pt idx="4158">
                  <c:v>76657995</c:v>
                </c:pt>
                <c:pt idx="4159">
                  <c:v>76668416</c:v>
                </c:pt>
                <c:pt idx="4160">
                  <c:v>76698800</c:v>
                </c:pt>
                <c:pt idx="4161">
                  <c:v>76739601</c:v>
                </c:pt>
                <c:pt idx="4162">
                  <c:v>76748641</c:v>
                </c:pt>
                <c:pt idx="4163">
                  <c:v>76754136</c:v>
                </c:pt>
                <c:pt idx="4164">
                  <c:v>76768665</c:v>
                </c:pt>
                <c:pt idx="4165">
                  <c:v>76781834</c:v>
                </c:pt>
                <c:pt idx="4166">
                  <c:v>76833248</c:v>
                </c:pt>
                <c:pt idx="4167">
                  <c:v>76867443</c:v>
                </c:pt>
                <c:pt idx="4168">
                  <c:v>76868216</c:v>
                </c:pt>
                <c:pt idx="4169">
                  <c:v>76897822</c:v>
                </c:pt>
                <c:pt idx="4170">
                  <c:v>76907118</c:v>
                </c:pt>
                <c:pt idx="4171">
                  <c:v>76920688</c:v>
                </c:pt>
                <c:pt idx="4172">
                  <c:v>76943551</c:v>
                </c:pt>
                <c:pt idx="4173">
                  <c:v>76976672</c:v>
                </c:pt>
                <c:pt idx="4174">
                  <c:v>76988443</c:v>
                </c:pt>
                <c:pt idx="4175">
                  <c:v>77009788</c:v>
                </c:pt>
                <c:pt idx="4176">
                  <c:v>77011742</c:v>
                </c:pt>
                <c:pt idx="4177">
                  <c:v>77042168</c:v>
                </c:pt>
                <c:pt idx="4178">
                  <c:v>77052281</c:v>
                </c:pt>
                <c:pt idx="4179">
                  <c:v>77074551</c:v>
                </c:pt>
                <c:pt idx="4180">
                  <c:v>77091752</c:v>
                </c:pt>
                <c:pt idx="4181">
                  <c:v>77108951</c:v>
                </c:pt>
                <c:pt idx="4182">
                  <c:v>77129488</c:v>
                </c:pt>
                <c:pt idx="4183">
                  <c:v>77139025</c:v>
                </c:pt>
                <c:pt idx="4184">
                  <c:v>77150031</c:v>
                </c:pt>
                <c:pt idx="4185">
                  <c:v>77186363</c:v>
                </c:pt>
                <c:pt idx="4186">
                  <c:v>77199536</c:v>
                </c:pt>
                <c:pt idx="4187">
                  <c:v>77236149</c:v>
                </c:pt>
                <c:pt idx="4188">
                  <c:v>77249037</c:v>
                </c:pt>
                <c:pt idx="4189">
                  <c:v>77257506</c:v>
                </c:pt>
                <c:pt idx="4190">
                  <c:v>77265272</c:v>
                </c:pt>
                <c:pt idx="4191">
                  <c:v>77278307</c:v>
                </c:pt>
                <c:pt idx="4192">
                  <c:v>77281511</c:v>
                </c:pt>
                <c:pt idx="4193">
                  <c:v>77304619</c:v>
                </c:pt>
                <c:pt idx="4194">
                  <c:v>77317728</c:v>
                </c:pt>
                <c:pt idx="4195">
                  <c:v>77353953</c:v>
                </c:pt>
                <c:pt idx="4196">
                  <c:v>77364698</c:v>
                </c:pt>
                <c:pt idx="4197">
                  <c:v>77391948</c:v>
                </c:pt>
                <c:pt idx="4198">
                  <c:v>77407008</c:v>
                </c:pt>
                <c:pt idx="4199">
                  <c:v>77435946</c:v>
                </c:pt>
                <c:pt idx="4200">
                  <c:v>77460068</c:v>
                </c:pt>
                <c:pt idx="4201">
                  <c:v>77472828</c:v>
                </c:pt>
                <c:pt idx="4202">
                  <c:v>77499623</c:v>
                </c:pt>
                <c:pt idx="4203">
                  <c:v>77507872</c:v>
                </c:pt>
                <c:pt idx="4204">
                  <c:v>77524390</c:v>
                </c:pt>
                <c:pt idx="4205">
                  <c:v>77544669</c:v>
                </c:pt>
                <c:pt idx="4206">
                  <c:v>77555681</c:v>
                </c:pt>
                <c:pt idx="4207">
                  <c:v>77565085</c:v>
                </c:pt>
                <c:pt idx="4208">
                  <c:v>77585248</c:v>
                </c:pt>
                <c:pt idx="4209">
                  <c:v>77587540</c:v>
                </c:pt>
                <c:pt idx="4210">
                  <c:v>77614815</c:v>
                </c:pt>
                <c:pt idx="4211">
                  <c:v>77625328</c:v>
                </c:pt>
                <c:pt idx="4212">
                  <c:v>77626018</c:v>
                </c:pt>
                <c:pt idx="4213">
                  <c:v>77635835</c:v>
                </c:pt>
                <c:pt idx="4214">
                  <c:v>77697936</c:v>
                </c:pt>
                <c:pt idx="4215">
                  <c:v>77699328</c:v>
                </c:pt>
                <c:pt idx="4216">
                  <c:v>77762822</c:v>
                </c:pt>
                <c:pt idx="4217">
                  <c:v>77779456</c:v>
                </c:pt>
                <c:pt idx="4218">
                  <c:v>77796085</c:v>
                </c:pt>
                <c:pt idx="4219">
                  <c:v>77817968</c:v>
                </c:pt>
                <c:pt idx="4220">
                  <c:v>77839843</c:v>
                </c:pt>
                <c:pt idx="4221">
                  <c:v>77858118</c:v>
                </c:pt>
                <c:pt idx="4222">
                  <c:v>77868789</c:v>
                </c:pt>
                <c:pt idx="4223">
                  <c:v>77882136</c:v>
                </c:pt>
                <c:pt idx="4224">
                  <c:v>77897056</c:v>
                </c:pt>
                <c:pt idx="4225">
                  <c:v>77954275</c:v>
                </c:pt>
                <c:pt idx="4226">
                  <c:v>77965794</c:v>
                </c:pt>
                <c:pt idx="4227">
                  <c:v>77995683</c:v>
                </c:pt>
                <c:pt idx="4228">
                  <c:v>77996704</c:v>
                </c:pt>
                <c:pt idx="4229">
                  <c:v>78000947</c:v>
                </c:pt>
                <c:pt idx="4230">
                  <c:v>78032770</c:v>
                </c:pt>
                <c:pt idx="4231">
                  <c:v>78039128</c:v>
                </c:pt>
                <c:pt idx="4232">
                  <c:v>78051160</c:v>
                </c:pt>
                <c:pt idx="4233">
                  <c:v>78063188</c:v>
                </c:pt>
                <c:pt idx="4234">
                  <c:v>78088624</c:v>
                </c:pt>
                <c:pt idx="4235">
                  <c:v>78114069</c:v>
                </c:pt>
                <c:pt idx="4236">
                  <c:v>78128976</c:v>
                </c:pt>
                <c:pt idx="4237">
                  <c:v>78143883</c:v>
                </c:pt>
                <c:pt idx="4238">
                  <c:v>78161177</c:v>
                </c:pt>
                <c:pt idx="4239">
                  <c:v>78185744</c:v>
                </c:pt>
                <c:pt idx="4240">
                  <c:v>78222616</c:v>
                </c:pt>
                <c:pt idx="4241">
                  <c:v>78227607</c:v>
                </c:pt>
                <c:pt idx="4242">
                  <c:v>78237616</c:v>
                </c:pt>
                <c:pt idx="4243">
                  <c:v>78246158</c:v>
                </c:pt>
                <c:pt idx="4244">
                  <c:v>78247625</c:v>
                </c:pt>
                <c:pt idx="4245">
                  <c:v>78273342</c:v>
                </c:pt>
                <c:pt idx="4246">
                  <c:v>78297192</c:v>
                </c:pt>
                <c:pt idx="4247">
                  <c:v>78304312</c:v>
                </c:pt>
                <c:pt idx="4248">
                  <c:v>78319582</c:v>
                </c:pt>
                <c:pt idx="4249">
                  <c:v>78322478</c:v>
                </c:pt>
                <c:pt idx="4250">
                  <c:v>78358392</c:v>
                </c:pt>
                <c:pt idx="4251">
                  <c:v>78361004</c:v>
                </c:pt>
                <c:pt idx="4252">
                  <c:v>78376152</c:v>
                </c:pt>
                <c:pt idx="4253">
                  <c:v>78391303</c:v>
                </c:pt>
                <c:pt idx="4254">
                  <c:v>78398861</c:v>
                </c:pt>
                <c:pt idx="4255">
                  <c:v>78415672</c:v>
                </c:pt>
                <c:pt idx="4256">
                  <c:v>78423742</c:v>
                </c:pt>
                <c:pt idx="4257">
                  <c:v>78440044</c:v>
                </c:pt>
                <c:pt idx="4258">
                  <c:v>78458231</c:v>
                </c:pt>
                <c:pt idx="4259">
                  <c:v>78458272</c:v>
                </c:pt>
                <c:pt idx="4260">
                  <c:v>78476506</c:v>
                </c:pt>
                <c:pt idx="4261">
                  <c:v>78500176</c:v>
                </c:pt>
                <c:pt idx="4262">
                  <c:v>78515219</c:v>
                </c:pt>
                <c:pt idx="4263">
                  <c:v>78523846</c:v>
                </c:pt>
                <c:pt idx="4264">
                  <c:v>78539296</c:v>
                </c:pt>
                <c:pt idx="4265">
                  <c:v>78542516</c:v>
                </c:pt>
                <c:pt idx="4266">
                  <c:v>78554747</c:v>
                </c:pt>
                <c:pt idx="4267">
                  <c:v>78567049</c:v>
                </c:pt>
                <c:pt idx="4268">
                  <c:v>78582064</c:v>
                </c:pt>
                <c:pt idx="4269">
                  <c:v>78586933</c:v>
                </c:pt>
                <c:pt idx="4270">
                  <c:v>78601806</c:v>
                </c:pt>
                <c:pt idx="4271">
                  <c:v>78609385</c:v>
                </c:pt>
                <c:pt idx="4272">
                  <c:v>78634248</c:v>
                </c:pt>
                <c:pt idx="4273">
                  <c:v>78640496</c:v>
                </c:pt>
                <c:pt idx="4274">
                  <c:v>78655427</c:v>
                </c:pt>
                <c:pt idx="4275">
                  <c:v>78671609</c:v>
                </c:pt>
                <c:pt idx="4276">
                  <c:v>78695956</c:v>
                </c:pt>
                <c:pt idx="4277">
                  <c:v>78706160</c:v>
                </c:pt>
                <c:pt idx="4278">
                  <c:v>78716287</c:v>
                </c:pt>
                <c:pt idx="4279">
                  <c:v>78740705</c:v>
                </c:pt>
                <c:pt idx="4280">
                  <c:v>78753120</c:v>
                </c:pt>
                <c:pt idx="4281">
                  <c:v>78754854</c:v>
                </c:pt>
                <c:pt idx="4282">
                  <c:v>78765530</c:v>
                </c:pt>
                <c:pt idx="4283">
                  <c:v>78790192</c:v>
                </c:pt>
                <c:pt idx="4284">
                  <c:v>78791314</c:v>
                </c:pt>
                <c:pt idx="4285">
                  <c:v>78814850</c:v>
                </c:pt>
                <c:pt idx="4286">
                  <c:v>78828888</c:v>
                </c:pt>
                <c:pt idx="4287">
                  <c:v>78832662</c:v>
                </c:pt>
                <c:pt idx="4288">
                  <c:v>78842925</c:v>
                </c:pt>
                <c:pt idx="4289">
                  <c:v>78859880</c:v>
                </c:pt>
                <c:pt idx="4290">
                  <c:v>78876832</c:v>
                </c:pt>
                <c:pt idx="4291">
                  <c:v>78918962</c:v>
                </c:pt>
                <c:pt idx="4292">
                  <c:v>78926592</c:v>
                </c:pt>
                <c:pt idx="4293">
                  <c:v>78941089</c:v>
                </c:pt>
                <c:pt idx="4294">
                  <c:v>78970343</c:v>
                </c:pt>
                <c:pt idx="4295">
                  <c:v>78976354</c:v>
                </c:pt>
                <c:pt idx="4296">
                  <c:v>79015764</c:v>
                </c:pt>
                <c:pt idx="4297">
                  <c:v>79050955</c:v>
                </c:pt>
                <c:pt idx="4298">
                  <c:v>79080649</c:v>
                </c:pt>
                <c:pt idx="4299">
                  <c:v>79095824</c:v>
                </c:pt>
                <c:pt idx="4300">
                  <c:v>79145416</c:v>
                </c:pt>
                <c:pt idx="4301">
                  <c:v>79176999</c:v>
                </c:pt>
                <c:pt idx="4302">
                  <c:v>79215287</c:v>
                </c:pt>
                <c:pt idx="4303">
                  <c:v>79217610</c:v>
                </c:pt>
                <c:pt idx="4304">
                  <c:v>79235048</c:v>
                </c:pt>
                <c:pt idx="4305">
                  <c:v>79254806</c:v>
                </c:pt>
                <c:pt idx="4306">
                  <c:v>79316650</c:v>
                </c:pt>
                <c:pt idx="4307">
                  <c:v>79327271</c:v>
                </c:pt>
                <c:pt idx="4308">
                  <c:v>79349125</c:v>
                </c:pt>
                <c:pt idx="4309">
                  <c:v>79355552</c:v>
                </c:pt>
                <c:pt idx="4310">
                  <c:v>79358782</c:v>
                </c:pt>
                <c:pt idx="4311">
                  <c:v>79421571</c:v>
                </c:pt>
                <c:pt idx="4312">
                  <c:v>79456300</c:v>
                </c:pt>
                <c:pt idx="4313">
                  <c:v>79521307</c:v>
                </c:pt>
                <c:pt idx="4314">
                  <c:v>79527531</c:v>
                </c:pt>
                <c:pt idx="4315">
                  <c:v>79568640</c:v>
                </c:pt>
                <c:pt idx="4316">
                  <c:v>79604623</c:v>
                </c:pt>
                <c:pt idx="4317">
                  <c:v>79623055</c:v>
                </c:pt>
                <c:pt idx="4318">
                  <c:v>79680118</c:v>
                </c:pt>
                <c:pt idx="4319">
                  <c:v>79680986</c:v>
                </c:pt>
                <c:pt idx="4320">
                  <c:v>79701138</c:v>
                </c:pt>
                <c:pt idx="4321">
                  <c:v>79706321</c:v>
                </c:pt>
                <c:pt idx="4322">
                  <c:v>79709008</c:v>
                </c:pt>
                <c:pt idx="4323">
                  <c:v>79737033</c:v>
                </c:pt>
                <c:pt idx="4324">
                  <c:v>79761072</c:v>
                </c:pt>
                <c:pt idx="4325">
                  <c:v>79763952</c:v>
                </c:pt>
                <c:pt idx="4326">
                  <c:v>79785116</c:v>
                </c:pt>
                <c:pt idx="4327">
                  <c:v>79810568</c:v>
                </c:pt>
                <c:pt idx="4328">
                  <c:v>79828828</c:v>
                </c:pt>
                <c:pt idx="4329">
                  <c:v>79836019</c:v>
                </c:pt>
                <c:pt idx="4330">
                  <c:v>79862089</c:v>
                </c:pt>
                <c:pt idx="4331">
                  <c:v>79870504</c:v>
                </c:pt>
                <c:pt idx="4332">
                  <c:v>79904993</c:v>
                </c:pt>
                <c:pt idx="4333">
                  <c:v>79907063</c:v>
                </c:pt>
                <c:pt idx="4334">
                  <c:v>79917192</c:v>
                </c:pt>
                <c:pt idx="4335">
                  <c:v>79929392</c:v>
                </c:pt>
                <c:pt idx="4336">
                  <c:v>79936026</c:v>
                </c:pt>
                <c:pt idx="4337">
                  <c:v>79963024</c:v>
                </c:pt>
                <c:pt idx="4338">
                  <c:v>79996650</c:v>
                </c:pt>
                <c:pt idx="4339">
                  <c:v>80021672</c:v>
                </c:pt>
                <c:pt idx="4340">
                  <c:v>80031880</c:v>
                </c:pt>
                <c:pt idx="4341">
                  <c:v>80063330</c:v>
                </c:pt>
                <c:pt idx="4342">
                  <c:v>80067104</c:v>
                </c:pt>
                <c:pt idx="4343">
                  <c:v>80088704</c:v>
                </c:pt>
                <c:pt idx="4344">
                  <c:v>80106018</c:v>
                </c:pt>
                <c:pt idx="4345">
                  <c:v>80110313</c:v>
                </c:pt>
                <c:pt idx="4346">
                  <c:v>80130092</c:v>
                </c:pt>
                <c:pt idx="4347">
                  <c:v>80142424</c:v>
                </c:pt>
                <c:pt idx="4348">
                  <c:v>80174530</c:v>
                </c:pt>
                <c:pt idx="4349">
                  <c:v>80209833</c:v>
                </c:pt>
                <c:pt idx="4350">
                  <c:v>80218264</c:v>
                </c:pt>
                <c:pt idx="4351">
                  <c:v>80261995</c:v>
                </c:pt>
                <c:pt idx="4352">
                  <c:v>80271160</c:v>
                </c:pt>
                <c:pt idx="4353">
                  <c:v>80280325</c:v>
                </c:pt>
                <c:pt idx="4354">
                  <c:v>80303139</c:v>
                </c:pt>
                <c:pt idx="4355">
                  <c:v>80303376</c:v>
                </c:pt>
                <c:pt idx="4356">
                  <c:v>80316310</c:v>
                </c:pt>
                <c:pt idx="4357">
                  <c:v>80326425</c:v>
                </c:pt>
                <c:pt idx="4358">
                  <c:v>80336324</c:v>
                </c:pt>
                <c:pt idx="4359">
                  <c:v>80338320</c:v>
                </c:pt>
                <c:pt idx="4360">
                  <c:v>80350223</c:v>
                </c:pt>
                <c:pt idx="4361">
                  <c:v>80372160</c:v>
                </c:pt>
                <c:pt idx="4362">
                  <c:v>80394088</c:v>
                </c:pt>
                <c:pt idx="4363">
                  <c:v>80400792</c:v>
                </c:pt>
                <c:pt idx="4364">
                  <c:v>80407501</c:v>
                </c:pt>
                <c:pt idx="4365">
                  <c:v>80407683</c:v>
                </c:pt>
                <c:pt idx="4366">
                  <c:v>80429747</c:v>
                </c:pt>
                <c:pt idx="4367">
                  <c:v>80450888</c:v>
                </c:pt>
                <c:pt idx="4368">
                  <c:v>80481740</c:v>
                </c:pt>
                <c:pt idx="4369">
                  <c:v>80494273</c:v>
                </c:pt>
                <c:pt idx="4370">
                  <c:v>80519688</c:v>
                </c:pt>
                <c:pt idx="4371">
                  <c:v>80530607</c:v>
                </c:pt>
                <c:pt idx="4372">
                  <c:v>80545103</c:v>
                </c:pt>
                <c:pt idx="4373">
                  <c:v>80568530</c:v>
                </c:pt>
                <c:pt idx="4374">
                  <c:v>80578440</c:v>
                </c:pt>
                <c:pt idx="4375">
                  <c:v>80611779</c:v>
                </c:pt>
                <c:pt idx="4376">
                  <c:v>80613689</c:v>
                </c:pt>
                <c:pt idx="4377">
                  <c:v>80622760</c:v>
                </c:pt>
                <c:pt idx="4378">
                  <c:v>80633744</c:v>
                </c:pt>
                <c:pt idx="4379">
                  <c:v>80644592</c:v>
                </c:pt>
                <c:pt idx="4380">
                  <c:v>80658072</c:v>
                </c:pt>
                <c:pt idx="4381">
                  <c:v>80675668</c:v>
                </c:pt>
                <c:pt idx="4382">
                  <c:v>80682403</c:v>
                </c:pt>
                <c:pt idx="4383">
                  <c:v>80694264</c:v>
                </c:pt>
                <c:pt idx="4384">
                  <c:v>80698121</c:v>
                </c:pt>
                <c:pt idx="4385">
                  <c:v>80706119</c:v>
                </c:pt>
                <c:pt idx="4386">
                  <c:v>80726448</c:v>
                </c:pt>
                <c:pt idx="4387">
                  <c:v>80746771</c:v>
                </c:pt>
                <c:pt idx="4388">
                  <c:v>80771833</c:v>
                </c:pt>
                <c:pt idx="4389">
                  <c:v>80780544</c:v>
                </c:pt>
                <c:pt idx="4390">
                  <c:v>80782235</c:v>
                </c:pt>
                <c:pt idx="4391">
                  <c:v>80807275</c:v>
                </c:pt>
                <c:pt idx="4392">
                  <c:v>80814309</c:v>
                </c:pt>
                <c:pt idx="4393">
                  <c:v>80825520</c:v>
                </c:pt>
                <c:pt idx="4394">
                  <c:v>80835902</c:v>
                </c:pt>
                <c:pt idx="4395">
                  <c:v>80836727</c:v>
                </c:pt>
                <c:pt idx="4396">
                  <c:v>80858604</c:v>
                </c:pt>
                <c:pt idx="4397">
                  <c:v>80858864</c:v>
                </c:pt>
                <c:pt idx="4398">
                  <c:v>80881001</c:v>
                </c:pt>
                <c:pt idx="4399">
                  <c:v>80892532</c:v>
                </c:pt>
                <c:pt idx="4400">
                  <c:v>80906728</c:v>
                </c:pt>
                <c:pt idx="4401">
                  <c:v>80920621</c:v>
                </c:pt>
                <c:pt idx="4402">
                  <c:v>80932460</c:v>
                </c:pt>
                <c:pt idx="4403">
                  <c:v>80954539</c:v>
                </c:pt>
                <c:pt idx="4404">
                  <c:v>80959912</c:v>
                </c:pt>
                <c:pt idx="4405">
                  <c:v>80987365</c:v>
                </c:pt>
                <c:pt idx="4406">
                  <c:v>81004192</c:v>
                </c:pt>
                <c:pt idx="4407">
                  <c:v>81021023</c:v>
                </c:pt>
                <c:pt idx="4408">
                  <c:v>81038440</c:v>
                </c:pt>
                <c:pt idx="4409">
                  <c:v>81053882</c:v>
                </c:pt>
                <c:pt idx="4410">
                  <c:v>81055851</c:v>
                </c:pt>
                <c:pt idx="4411">
                  <c:v>81082784</c:v>
                </c:pt>
                <c:pt idx="4412">
                  <c:v>81109721</c:v>
                </c:pt>
                <c:pt idx="4413">
                  <c:v>81121008</c:v>
                </c:pt>
                <c:pt idx="4414">
                  <c:v>81128235</c:v>
                </c:pt>
                <c:pt idx="4415">
                  <c:v>81132286</c:v>
                </c:pt>
                <c:pt idx="4416">
                  <c:v>81151408</c:v>
                </c:pt>
                <c:pt idx="4417">
                  <c:v>81170529</c:v>
                </c:pt>
                <c:pt idx="4418">
                  <c:v>81188088</c:v>
                </c:pt>
                <c:pt idx="4419">
                  <c:v>81205652</c:v>
                </c:pt>
                <c:pt idx="4420">
                  <c:v>81218520</c:v>
                </c:pt>
                <c:pt idx="4421">
                  <c:v>81231390</c:v>
                </c:pt>
                <c:pt idx="4422">
                  <c:v>81243352</c:v>
                </c:pt>
                <c:pt idx="4423">
                  <c:v>81255320</c:v>
                </c:pt>
                <c:pt idx="4424">
                  <c:v>81276128</c:v>
                </c:pt>
                <c:pt idx="4425">
                  <c:v>81291686</c:v>
                </c:pt>
                <c:pt idx="4426">
                  <c:v>81296939</c:v>
                </c:pt>
                <c:pt idx="4427">
                  <c:v>81331204</c:v>
                </c:pt>
                <c:pt idx="4428">
                  <c:v>81348832</c:v>
                </c:pt>
                <c:pt idx="4429">
                  <c:v>81378100</c:v>
                </c:pt>
                <c:pt idx="4430">
                  <c:v>81400732</c:v>
                </c:pt>
                <c:pt idx="4431">
                  <c:v>81433898</c:v>
                </c:pt>
                <c:pt idx="4432">
                  <c:v>81447990</c:v>
                </c:pt>
                <c:pt idx="4433">
                  <c:v>81448960</c:v>
                </c:pt>
                <c:pt idx="4434">
                  <c:v>81479508</c:v>
                </c:pt>
                <c:pt idx="4435">
                  <c:v>81497187</c:v>
                </c:pt>
                <c:pt idx="4436">
                  <c:v>81561008</c:v>
                </c:pt>
                <c:pt idx="4437">
                  <c:v>81576883</c:v>
                </c:pt>
                <c:pt idx="4438">
                  <c:v>81624828</c:v>
                </c:pt>
                <c:pt idx="4439">
                  <c:v>81641882</c:v>
                </c:pt>
                <c:pt idx="4440">
                  <c:v>81678235</c:v>
                </c:pt>
                <c:pt idx="4441">
                  <c:v>81679360</c:v>
                </c:pt>
                <c:pt idx="4442">
                  <c:v>81733900</c:v>
                </c:pt>
                <c:pt idx="4443">
                  <c:v>81761832</c:v>
                </c:pt>
                <c:pt idx="4444">
                  <c:v>81789767</c:v>
                </c:pt>
                <c:pt idx="4445">
                  <c:v>81796020</c:v>
                </c:pt>
                <c:pt idx="4446">
                  <c:v>81810312</c:v>
                </c:pt>
                <c:pt idx="4447">
                  <c:v>81830858</c:v>
                </c:pt>
                <c:pt idx="4448">
                  <c:v>81872381</c:v>
                </c:pt>
                <c:pt idx="4449">
                  <c:v>81873792</c:v>
                </c:pt>
                <c:pt idx="4450">
                  <c:v>81879056</c:v>
                </c:pt>
                <c:pt idx="4451">
                  <c:v>81897716</c:v>
                </c:pt>
                <c:pt idx="4452">
                  <c:v>81916729</c:v>
                </c:pt>
                <c:pt idx="4453">
                  <c:v>81928381</c:v>
                </c:pt>
                <c:pt idx="4454">
                  <c:v>81976223</c:v>
                </c:pt>
                <c:pt idx="4455">
                  <c:v>81977056</c:v>
                </c:pt>
                <c:pt idx="4456">
                  <c:v>82027126</c:v>
                </c:pt>
                <c:pt idx="4457">
                  <c:v>82037383</c:v>
                </c:pt>
                <c:pt idx="4458">
                  <c:v>82049617</c:v>
                </c:pt>
                <c:pt idx="4459">
                  <c:v>82054705</c:v>
                </c:pt>
                <c:pt idx="4460">
                  <c:v>82073777</c:v>
                </c:pt>
                <c:pt idx="4461">
                  <c:v>82079106</c:v>
                </c:pt>
                <c:pt idx="4462">
                  <c:v>82088096</c:v>
                </c:pt>
                <c:pt idx="4463">
                  <c:v>82138809</c:v>
                </c:pt>
                <c:pt idx="4464">
                  <c:v>82146284</c:v>
                </c:pt>
                <c:pt idx="4465">
                  <c:v>82153192</c:v>
                </c:pt>
                <c:pt idx="4466">
                  <c:v>82167575</c:v>
                </c:pt>
                <c:pt idx="4467">
                  <c:v>82216389</c:v>
                </c:pt>
                <c:pt idx="4468">
                  <c:v>82234696</c:v>
                </c:pt>
                <c:pt idx="4469">
                  <c:v>82240344</c:v>
                </c:pt>
                <c:pt idx="4470">
                  <c:v>82259607</c:v>
                </c:pt>
                <c:pt idx="4471">
                  <c:v>82313107</c:v>
                </c:pt>
                <c:pt idx="4472">
                  <c:v>82322977</c:v>
                </c:pt>
                <c:pt idx="4473">
                  <c:v>82335779</c:v>
                </c:pt>
                <c:pt idx="4474">
                  <c:v>82341752</c:v>
                </c:pt>
                <c:pt idx="4475">
                  <c:v>82358085</c:v>
                </c:pt>
                <c:pt idx="4476">
                  <c:v>82370403</c:v>
                </c:pt>
                <c:pt idx="4477">
                  <c:v>82378488</c:v>
                </c:pt>
                <c:pt idx="4478">
                  <c:v>82386574</c:v>
                </c:pt>
                <c:pt idx="4479">
                  <c:v>82398048</c:v>
                </c:pt>
                <c:pt idx="4480">
                  <c:v>82409522</c:v>
                </c:pt>
                <c:pt idx="4481">
                  <c:v>82410251</c:v>
                </c:pt>
                <c:pt idx="4482">
                  <c:v>82427408</c:v>
                </c:pt>
                <c:pt idx="4483">
                  <c:v>82445297</c:v>
                </c:pt>
                <c:pt idx="4484">
                  <c:v>82467969</c:v>
                </c:pt>
                <c:pt idx="4485">
                  <c:v>82470792</c:v>
                </c:pt>
                <c:pt idx="4486">
                  <c:v>82486998</c:v>
                </c:pt>
                <c:pt idx="4487">
                  <c:v>82496288</c:v>
                </c:pt>
                <c:pt idx="4488">
                  <c:v>82509256</c:v>
                </c:pt>
                <c:pt idx="4489">
                  <c:v>82509813</c:v>
                </c:pt>
                <c:pt idx="4490">
                  <c:v>82522220</c:v>
                </c:pt>
                <c:pt idx="4491">
                  <c:v>82533100</c:v>
                </c:pt>
                <c:pt idx="4492">
                  <c:v>82536232</c:v>
                </c:pt>
                <c:pt idx="4493">
                  <c:v>82550244</c:v>
                </c:pt>
                <c:pt idx="4494">
                  <c:v>82556898</c:v>
                </c:pt>
                <c:pt idx="4495">
                  <c:v>82582800</c:v>
                </c:pt>
                <c:pt idx="4496">
                  <c:v>82601296</c:v>
                </c:pt>
                <c:pt idx="4497">
                  <c:v>82615365</c:v>
                </c:pt>
                <c:pt idx="4498">
                  <c:v>82622601</c:v>
                </c:pt>
                <c:pt idx="4499">
                  <c:v>82629200</c:v>
                </c:pt>
                <c:pt idx="4500">
                  <c:v>82643040</c:v>
                </c:pt>
                <c:pt idx="4501">
                  <c:v>82657224</c:v>
                </c:pt>
                <c:pt idx="4502">
                  <c:v>82671406</c:v>
                </c:pt>
                <c:pt idx="4503">
                  <c:v>82704716</c:v>
                </c:pt>
                <c:pt idx="4504">
                  <c:v>82708004</c:v>
                </c:pt>
                <c:pt idx="4505">
                  <c:v>82733840</c:v>
                </c:pt>
                <c:pt idx="4506">
                  <c:v>82759657</c:v>
                </c:pt>
                <c:pt idx="4507">
                  <c:v>82796269</c:v>
                </c:pt>
                <c:pt idx="4508">
                  <c:v>82815984</c:v>
                </c:pt>
                <c:pt idx="4509">
                  <c:v>82824272</c:v>
                </c:pt>
                <c:pt idx="4510">
                  <c:v>82835706</c:v>
                </c:pt>
                <c:pt idx="4511">
                  <c:v>82846243</c:v>
                </c:pt>
                <c:pt idx="4512">
                  <c:v>82848504</c:v>
                </c:pt>
                <c:pt idx="4513">
                  <c:v>82861308</c:v>
                </c:pt>
                <c:pt idx="4514">
                  <c:v>82872952</c:v>
                </c:pt>
                <c:pt idx="4515">
                  <c:v>82884593</c:v>
                </c:pt>
                <c:pt idx="4516">
                  <c:v>82894901</c:v>
                </c:pt>
                <c:pt idx="4517">
                  <c:v>82903952</c:v>
                </c:pt>
                <c:pt idx="4518">
                  <c:v>82920743</c:v>
                </c:pt>
                <c:pt idx="4519">
                  <c:v>82923306</c:v>
                </c:pt>
                <c:pt idx="4520">
                  <c:v>82945776</c:v>
                </c:pt>
                <c:pt idx="4521">
                  <c:v>82961318</c:v>
                </c:pt>
                <c:pt idx="4522">
                  <c:v>82968248</c:v>
                </c:pt>
                <c:pt idx="4523">
                  <c:v>82980528</c:v>
                </c:pt>
                <c:pt idx="4524">
                  <c:v>82992816</c:v>
                </c:pt>
                <c:pt idx="4525">
                  <c:v>82996775</c:v>
                </c:pt>
                <c:pt idx="4526">
                  <c:v>83016680</c:v>
                </c:pt>
                <c:pt idx="4527">
                  <c:v>83032964</c:v>
                </c:pt>
                <c:pt idx="4528">
                  <c:v>83040542</c:v>
                </c:pt>
                <c:pt idx="4529">
                  <c:v>83055377</c:v>
                </c:pt>
                <c:pt idx="4530">
                  <c:v>83064144</c:v>
                </c:pt>
                <c:pt idx="4531">
                  <c:v>83077260</c:v>
                </c:pt>
                <c:pt idx="4532">
                  <c:v>83087738</c:v>
                </c:pt>
                <c:pt idx="4533">
                  <c:v>83099656</c:v>
                </c:pt>
                <c:pt idx="4534">
                  <c:v>83104568</c:v>
                </c:pt>
                <c:pt idx="4535">
                  <c:v>83121400</c:v>
                </c:pt>
                <c:pt idx="4536">
                  <c:v>83151173</c:v>
                </c:pt>
                <c:pt idx="4537">
                  <c:v>83154538</c:v>
                </c:pt>
                <c:pt idx="4538">
                  <c:v>83168928</c:v>
                </c:pt>
                <c:pt idx="4539">
                  <c:v>83205716</c:v>
                </c:pt>
                <c:pt idx="4540">
                  <c:v>83216453</c:v>
                </c:pt>
                <c:pt idx="4541">
                  <c:v>83227424</c:v>
                </c:pt>
                <c:pt idx="4542">
                  <c:v>83237982</c:v>
                </c:pt>
                <c:pt idx="4543">
                  <c:v>83238386</c:v>
                </c:pt>
                <c:pt idx="4544">
                  <c:v>83272843</c:v>
                </c:pt>
                <c:pt idx="4545">
                  <c:v>83290272</c:v>
                </c:pt>
                <c:pt idx="4546">
                  <c:v>83325371</c:v>
                </c:pt>
                <c:pt idx="4547">
                  <c:v>83342163</c:v>
                </c:pt>
                <c:pt idx="4548">
                  <c:v>83347928</c:v>
                </c:pt>
                <c:pt idx="4549">
                  <c:v>83381269</c:v>
                </c:pt>
                <c:pt idx="4550">
                  <c:v>83384901</c:v>
                </c:pt>
                <c:pt idx="4551">
                  <c:v>83394040</c:v>
                </c:pt>
                <c:pt idx="4552">
                  <c:v>83420024</c:v>
                </c:pt>
                <c:pt idx="4553">
                  <c:v>83445170</c:v>
                </c:pt>
                <c:pt idx="4554">
                  <c:v>83445914</c:v>
                </c:pt>
                <c:pt idx="4555">
                  <c:v>83469087</c:v>
                </c:pt>
                <c:pt idx="4556">
                  <c:v>83481760</c:v>
                </c:pt>
                <c:pt idx="4557">
                  <c:v>83509519</c:v>
                </c:pt>
                <c:pt idx="4558">
                  <c:v>83517613</c:v>
                </c:pt>
                <c:pt idx="4559">
                  <c:v>83536648</c:v>
                </c:pt>
                <c:pt idx="4560">
                  <c:v>83555683</c:v>
                </c:pt>
                <c:pt idx="4561">
                  <c:v>83573752</c:v>
                </c:pt>
                <c:pt idx="4562">
                  <c:v>83588456</c:v>
                </c:pt>
                <c:pt idx="4563">
                  <c:v>83591827</c:v>
                </c:pt>
                <c:pt idx="4564">
                  <c:v>83607288</c:v>
                </c:pt>
                <c:pt idx="4565">
                  <c:v>83611096</c:v>
                </c:pt>
                <c:pt idx="4566">
                  <c:v>83622751</c:v>
                </c:pt>
                <c:pt idx="4567">
                  <c:v>83644262</c:v>
                </c:pt>
                <c:pt idx="4568">
                  <c:v>83645488</c:v>
                </c:pt>
                <c:pt idx="4569">
                  <c:v>83668226</c:v>
                </c:pt>
                <c:pt idx="4570">
                  <c:v>83688240</c:v>
                </c:pt>
                <c:pt idx="4571">
                  <c:v>83707179</c:v>
                </c:pt>
                <c:pt idx="4572">
                  <c:v>83708251</c:v>
                </c:pt>
                <c:pt idx="4573">
                  <c:v>83722824</c:v>
                </c:pt>
                <c:pt idx="4574">
                  <c:v>83737394</c:v>
                </c:pt>
                <c:pt idx="4575">
                  <c:v>83758544</c:v>
                </c:pt>
                <c:pt idx="4576">
                  <c:v>83768797</c:v>
                </c:pt>
                <c:pt idx="4577">
                  <c:v>83779701</c:v>
                </c:pt>
                <c:pt idx="4578">
                  <c:v>83791288</c:v>
                </c:pt>
                <c:pt idx="4579">
                  <c:v>83802875</c:v>
                </c:pt>
                <c:pt idx="4580">
                  <c:v>83821448</c:v>
                </c:pt>
                <c:pt idx="4581">
                  <c:v>83836676</c:v>
                </c:pt>
                <c:pt idx="4582">
                  <c:v>83840022</c:v>
                </c:pt>
                <c:pt idx="4583">
                  <c:v>83851984</c:v>
                </c:pt>
                <c:pt idx="4584">
                  <c:v>83863944</c:v>
                </c:pt>
                <c:pt idx="4585">
                  <c:v>83880944</c:v>
                </c:pt>
                <c:pt idx="4586">
                  <c:v>83890517</c:v>
                </c:pt>
                <c:pt idx="4587">
                  <c:v>83897939</c:v>
                </c:pt>
                <c:pt idx="4588">
                  <c:v>83913624</c:v>
                </c:pt>
                <c:pt idx="4589">
                  <c:v>83928825</c:v>
                </c:pt>
                <c:pt idx="4590">
                  <c:v>83929310</c:v>
                </c:pt>
                <c:pt idx="4591">
                  <c:v>83943960</c:v>
                </c:pt>
                <c:pt idx="4592">
                  <c:v>83958615</c:v>
                </c:pt>
                <c:pt idx="4593">
                  <c:v>83977648</c:v>
                </c:pt>
                <c:pt idx="4594">
                  <c:v>83983603</c:v>
                </c:pt>
                <c:pt idx="4595">
                  <c:v>83996686</c:v>
                </c:pt>
                <c:pt idx="4596">
                  <c:v>84007336</c:v>
                </c:pt>
                <c:pt idx="4597">
                  <c:v>84017983</c:v>
                </c:pt>
                <c:pt idx="4598">
                  <c:v>84024719</c:v>
                </c:pt>
                <c:pt idx="4599">
                  <c:v>84049488</c:v>
                </c:pt>
                <c:pt idx="4600">
                  <c:v>84079906</c:v>
                </c:pt>
                <c:pt idx="4601">
                  <c:v>84080999</c:v>
                </c:pt>
                <c:pt idx="4602">
                  <c:v>84099856</c:v>
                </c:pt>
                <c:pt idx="4603">
                  <c:v>84117622</c:v>
                </c:pt>
                <c:pt idx="4604">
                  <c:v>84118706</c:v>
                </c:pt>
                <c:pt idx="4605">
                  <c:v>84136128</c:v>
                </c:pt>
                <c:pt idx="4606">
                  <c:v>84153557</c:v>
                </c:pt>
                <c:pt idx="4607">
                  <c:v>84246432</c:v>
                </c:pt>
                <c:pt idx="4608">
                  <c:v>84250725</c:v>
                </c:pt>
                <c:pt idx="4609">
                  <c:v>84274238</c:v>
                </c:pt>
                <c:pt idx="4610">
                  <c:v>84274885</c:v>
                </c:pt>
                <c:pt idx="4611">
                  <c:v>84307106</c:v>
                </c:pt>
                <c:pt idx="4612">
                  <c:v>84339298</c:v>
                </c:pt>
                <c:pt idx="4613">
                  <c:v>84348346</c:v>
                </c:pt>
                <c:pt idx="4614">
                  <c:v>84363968</c:v>
                </c:pt>
                <c:pt idx="4615">
                  <c:v>84388639</c:v>
                </c:pt>
                <c:pt idx="4616">
                  <c:v>84400208</c:v>
                </c:pt>
                <c:pt idx="4617">
                  <c:v>84411772</c:v>
                </c:pt>
                <c:pt idx="4618">
                  <c:v>84530384</c:v>
                </c:pt>
                <c:pt idx="4619">
                  <c:v>84532343</c:v>
                </c:pt>
                <c:pt idx="4620">
                  <c:v>84561370</c:v>
                </c:pt>
                <c:pt idx="4621">
                  <c:v>84612957</c:v>
                </c:pt>
                <c:pt idx="4622">
                  <c:v>84628509</c:v>
                </c:pt>
                <c:pt idx="4623">
                  <c:v>84648999</c:v>
                </c:pt>
                <c:pt idx="4624">
                  <c:v>84706768</c:v>
                </c:pt>
                <c:pt idx="4625">
                  <c:v>84729443</c:v>
                </c:pt>
                <c:pt idx="4626">
                  <c:v>84760992</c:v>
                </c:pt>
                <c:pt idx="4627">
                  <c:v>84764068</c:v>
                </c:pt>
                <c:pt idx="4628">
                  <c:v>84787899</c:v>
                </c:pt>
                <c:pt idx="4629">
                  <c:v>84810854</c:v>
                </c:pt>
                <c:pt idx="4630">
                  <c:v>84819672</c:v>
                </c:pt>
                <c:pt idx="4631">
                  <c:v>84846228</c:v>
                </c:pt>
                <c:pt idx="4632">
                  <c:v>84868876</c:v>
                </c:pt>
                <c:pt idx="4633">
                  <c:v>84872989</c:v>
                </c:pt>
                <c:pt idx="4634">
                  <c:v>84896544</c:v>
                </c:pt>
                <c:pt idx="4635">
                  <c:v>84897210</c:v>
                </c:pt>
                <c:pt idx="4636">
                  <c:v>84920100</c:v>
                </c:pt>
                <c:pt idx="4637">
                  <c:v>84922790</c:v>
                </c:pt>
                <c:pt idx="4638">
                  <c:v>84941648</c:v>
                </c:pt>
                <c:pt idx="4639">
                  <c:v>84949496</c:v>
                </c:pt>
                <c:pt idx="4640">
                  <c:v>84963191</c:v>
                </c:pt>
                <c:pt idx="4641">
                  <c:v>84976256</c:v>
                </c:pt>
                <c:pt idx="4642">
                  <c:v>84989314</c:v>
                </c:pt>
                <c:pt idx="4643">
                  <c:v>85006402</c:v>
                </c:pt>
                <c:pt idx="4644">
                  <c:v>85009280</c:v>
                </c:pt>
                <c:pt idx="4645">
                  <c:v>85029248</c:v>
                </c:pt>
                <c:pt idx="4646">
                  <c:v>85033952</c:v>
                </c:pt>
                <c:pt idx="4647">
                  <c:v>85061112</c:v>
                </c:pt>
                <c:pt idx="4648">
                  <c:v>85064487</c:v>
                </c:pt>
                <c:pt idx="4649">
                  <c:v>85092977</c:v>
                </c:pt>
                <c:pt idx="4650">
                  <c:v>85116647</c:v>
                </c:pt>
                <c:pt idx="4651">
                  <c:v>85129288</c:v>
                </c:pt>
                <c:pt idx="4652">
                  <c:v>85165600</c:v>
                </c:pt>
                <c:pt idx="4653">
                  <c:v>85177128</c:v>
                </c:pt>
                <c:pt idx="4654">
                  <c:v>85188654</c:v>
                </c:pt>
                <c:pt idx="4655">
                  <c:v>85207109</c:v>
                </c:pt>
                <c:pt idx="4656">
                  <c:v>85217920</c:v>
                </c:pt>
                <c:pt idx="4657">
                  <c:v>85245078</c:v>
                </c:pt>
                <c:pt idx="4658">
                  <c:v>85247179</c:v>
                </c:pt>
                <c:pt idx="4659">
                  <c:v>85261552</c:v>
                </c:pt>
                <c:pt idx="4660">
                  <c:v>85270694</c:v>
                </c:pt>
                <c:pt idx="4661">
                  <c:v>85275928</c:v>
                </c:pt>
                <c:pt idx="4662">
                  <c:v>85290672</c:v>
                </c:pt>
                <c:pt idx="4663">
                  <c:v>85293378</c:v>
                </c:pt>
                <c:pt idx="4664">
                  <c:v>85305414</c:v>
                </c:pt>
                <c:pt idx="4665">
                  <c:v>85317040</c:v>
                </c:pt>
                <c:pt idx="4666">
                  <c:v>85328669</c:v>
                </c:pt>
                <c:pt idx="4667">
                  <c:v>85332103</c:v>
                </c:pt>
                <c:pt idx="4668">
                  <c:v>85343312</c:v>
                </c:pt>
                <c:pt idx="4669">
                  <c:v>85357946</c:v>
                </c:pt>
                <c:pt idx="4670">
                  <c:v>85371360</c:v>
                </c:pt>
                <c:pt idx="4671">
                  <c:v>85377050</c:v>
                </c:pt>
                <c:pt idx="4672">
                  <c:v>85384769</c:v>
                </c:pt>
                <c:pt idx="4673">
                  <c:v>85394432</c:v>
                </c:pt>
                <c:pt idx="4674">
                  <c:v>85401762</c:v>
                </c:pt>
                <c:pt idx="4675">
                  <c:v>85404095</c:v>
                </c:pt>
                <c:pt idx="4676">
                  <c:v>85444456</c:v>
                </c:pt>
                <c:pt idx="4677">
                  <c:v>85449034</c:v>
                </c:pt>
                <c:pt idx="4678">
                  <c:v>85458623</c:v>
                </c:pt>
                <c:pt idx="4679">
                  <c:v>85484814</c:v>
                </c:pt>
                <c:pt idx="4680">
                  <c:v>85499744</c:v>
                </c:pt>
                <c:pt idx="4681">
                  <c:v>85514666</c:v>
                </c:pt>
                <c:pt idx="4682">
                  <c:v>85527664</c:v>
                </c:pt>
                <c:pt idx="4683">
                  <c:v>85532016</c:v>
                </c:pt>
                <c:pt idx="4684">
                  <c:v>85540665</c:v>
                </c:pt>
                <c:pt idx="4685">
                  <c:v>85559104</c:v>
                </c:pt>
                <c:pt idx="4686">
                  <c:v>85565715</c:v>
                </c:pt>
                <c:pt idx="4687">
                  <c:v>85577545</c:v>
                </c:pt>
                <c:pt idx="4688">
                  <c:v>85591480</c:v>
                </c:pt>
                <c:pt idx="4689">
                  <c:v>85605410</c:v>
                </c:pt>
                <c:pt idx="4690">
                  <c:v>85620336</c:v>
                </c:pt>
                <c:pt idx="4691">
                  <c:v>85635270</c:v>
                </c:pt>
                <c:pt idx="4692">
                  <c:v>85644103</c:v>
                </c:pt>
                <c:pt idx="4693">
                  <c:v>85649896</c:v>
                </c:pt>
                <c:pt idx="4694">
                  <c:v>85659530</c:v>
                </c:pt>
                <c:pt idx="4695">
                  <c:v>85664528</c:v>
                </c:pt>
                <c:pt idx="4696">
                  <c:v>85681606</c:v>
                </c:pt>
                <c:pt idx="4697">
                  <c:v>85688120</c:v>
                </c:pt>
                <c:pt idx="4698">
                  <c:v>85711706</c:v>
                </c:pt>
                <c:pt idx="4699">
                  <c:v>85735848</c:v>
                </c:pt>
                <c:pt idx="4700">
                  <c:v>85759993</c:v>
                </c:pt>
                <c:pt idx="4701">
                  <c:v>85772744</c:v>
                </c:pt>
                <c:pt idx="4702">
                  <c:v>85784182</c:v>
                </c:pt>
                <c:pt idx="4703">
                  <c:v>85785489</c:v>
                </c:pt>
                <c:pt idx="4704">
                  <c:v>85801832</c:v>
                </c:pt>
                <c:pt idx="4705">
                  <c:v>85818170</c:v>
                </c:pt>
                <c:pt idx="4706">
                  <c:v>85823298</c:v>
                </c:pt>
                <c:pt idx="4707">
                  <c:v>85861584</c:v>
                </c:pt>
                <c:pt idx="4708">
                  <c:v>85861620</c:v>
                </c:pt>
                <c:pt idx="4709">
                  <c:v>85888762</c:v>
                </c:pt>
                <c:pt idx="4710">
                  <c:v>85904999</c:v>
                </c:pt>
                <c:pt idx="4711">
                  <c:v>85918872</c:v>
                </c:pt>
                <c:pt idx="4712">
                  <c:v>85932751</c:v>
                </c:pt>
                <c:pt idx="4713">
                  <c:v>85957880</c:v>
                </c:pt>
                <c:pt idx="4714">
                  <c:v>85960216</c:v>
                </c:pt>
                <c:pt idx="4715">
                  <c:v>85983005</c:v>
                </c:pt>
                <c:pt idx="4716">
                  <c:v>85995704</c:v>
                </c:pt>
                <c:pt idx="4717">
                  <c:v>85998609</c:v>
                </c:pt>
                <c:pt idx="4718">
                  <c:v>86008404</c:v>
                </c:pt>
                <c:pt idx="4719">
                  <c:v>86031519</c:v>
                </c:pt>
                <c:pt idx="4720">
                  <c:v>86058682</c:v>
                </c:pt>
                <c:pt idx="4721">
                  <c:v>86062628</c:v>
                </c:pt>
                <c:pt idx="4722">
                  <c:v>86090465</c:v>
                </c:pt>
                <c:pt idx="4723">
                  <c:v>86108224</c:v>
                </c:pt>
                <c:pt idx="4724">
                  <c:v>86115273</c:v>
                </c:pt>
                <c:pt idx="4725">
                  <c:v>86118640</c:v>
                </c:pt>
                <c:pt idx="4726">
                  <c:v>86144034</c:v>
                </c:pt>
                <c:pt idx="4727">
                  <c:v>86147720</c:v>
                </c:pt>
                <c:pt idx="4728">
                  <c:v>86175680</c:v>
                </c:pt>
                <c:pt idx="4729">
                  <c:v>86213244</c:v>
                </c:pt>
                <c:pt idx="4730">
                  <c:v>86228872</c:v>
                </c:pt>
                <c:pt idx="4731">
                  <c:v>86244160</c:v>
                </c:pt>
                <c:pt idx="4732">
                  <c:v>86246427</c:v>
                </c:pt>
                <c:pt idx="4733">
                  <c:v>86259448</c:v>
                </c:pt>
                <c:pt idx="4734">
                  <c:v>86272952</c:v>
                </c:pt>
                <c:pt idx="4735">
                  <c:v>86283586</c:v>
                </c:pt>
                <c:pt idx="4736">
                  <c:v>86286457</c:v>
                </c:pt>
                <c:pt idx="4737">
                  <c:v>86305232</c:v>
                </c:pt>
                <c:pt idx="4738">
                  <c:v>86307557</c:v>
                </c:pt>
                <c:pt idx="4739">
                  <c:v>86324014</c:v>
                </c:pt>
                <c:pt idx="4740">
                  <c:v>86339184</c:v>
                </c:pt>
                <c:pt idx="4741">
                  <c:v>86341657</c:v>
                </c:pt>
                <c:pt idx="4742">
                  <c:v>86354358</c:v>
                </c:pt>
                <c:pt idx="4743">
                  <c:v>86372608</c:v>
                </c:pt>
                <c:pt idx="4744">
                  <c:v>86383152</c:v>
                </c:pt>
                <c:pt idx="4745">
                  <c:v>86401913</c:v>
                </c:pt>
                <c:pt idx="4746">
                  <c:v>86411951</c:v>
                </c:pt>
                <c:pt idx="4747">
                  <c:v>86429040</c:v>
                </c:pt>
                <c:pt idx="4748">
                  <c:v>86439992</c:v>
                </c:pt>
                <c:pt idx="4749">
                  <c:v>86446125</c:v>
                </c:pt>
                <c:pt idx="4750">
                  <c:v>86461290</c:v>
                </c:pt>
                <c:pt idx="4751">
                  <c:v>86463464</c:v>
                </c:pt>
                <c:pt idx="4752">
                  <c:v>86480802</c:v>
                </c:pt>
                <c:pt idx="4753">
                  <c:v>86510800</c:v>
                </c:pt>
                <c:pt idx="4754">
                  <c:v>86540790</c:v>
                </c:pt>
                <c:pt idx="4755">
                  <c:v>86550973</c:v>
                </c:pt>
                <c:pt idx="4756">
                  <c:v>86566144</c:v>
                </c:pt>
                <c:pt idx="4757">
                  <c:v>86588685</c:v>
                </c:pt>
                <c:pt idx="4758">
                  <c:v>86591502</c:v>
                </c:pt>
                <c:pt idx="4759">
                  <c:v>86617792</c:v>
                </c:pt>
                <c:pt idx="4760">
                  <c:v>86644090</c:v>
                </c:pt>
                <c:pt idx="4761">
                  <c:v>86667432</c:v>
                </c:pt>
                <c:pt idx="4762">
                  <c:v>86690771</c:v>
                </c:pt>
                <c:pt idx="4763">
                  <c:v>86708064</c:v>
                </c:pt>
                <c:pt idx="4764">
                  <c:v>86712105</c:v>
                </c:pt>
                <c:pt idx="4765">
                  <c:v>86725350</c:v>
                </c:pt>
                <c:pt idx="4766">
                  <c:v>86744973</c:v>
                </c:pt>
                <c:pt idx="4767">
                  <c:v>86750656</c:v>
                </c:pt>
                <c:pt idx="4768">
                  <c:v>86775968</c:v>
                </c:pt>
                <c:pt idx="4769">
                  <c:v>86777168</c:v>
                </c:pt>
                <c:pt idx="4770">
                  <c:v>86793608</c:v>
                </c:pt>
                <c:pt idx="4771">
                  <c:v>86811243</c:v>
                </c:pt>
                <c:pt idx="4772">
                  <c:v>86827076</c:v>
                </c:pt>
                <c:pt idx="4773">
                  <c:v>86832352</c:v>
                </c:pt>
                <c:pt idx="4774">
                  <c:v>86850397</c:v>
                </c:pt>
                <c:pt idx="4775">
                  <c:v>86853464</c:v>
                </c:pt>
                <c:pt idx="4776">
                  <c:v>86868272</c:v>
                </c:pt>
                <c:pt idx="4777">
                  <c:v>86883071</c:v>
                </c:pt>
                <c:pt idx="4778">
                  <c:v>86904528</c:v>
                </c:pt>
                <c:pt idx="4779">
                  <c:v>86925976</c:v>
                </c:pt>
                <c:pt idx="4780">
                  <c:v>86937000</c:v>
                </c:pt>
                <c:pt idx="4781">
                  <c:v>86948025</c:v>
                </c:pt>
                <c:pt idx="4782">
                  <c:v>87003968</c:v>
                </c:pt>
                <c:pt idx="4783">
                  <c:v>87027941</c:v>
                </c:pt>
                <c:pt idx="4784">
                  <c:v>87028810</c:v>
                </c:pt>
                <c:pt idx="4785">
                  <c:v>87059911</c:v>
                </c:pt>
                <c:pt idx="4786">
                  <c:v>87073360</c:v>
                </c:pt>
                <c:pt idx="4787">
                  <c:v>87082107</c:v>
                </c:pt>
                <c:pt idx="4788">
                  <c:v>87086801</c:v>
                </c:pt>
                <c:pt idx="4789">
                  <c:v>87120408</c:v>
                </c:pt>
                <c:pt idx="4790">
                  <c:v>87120442</c:v>
                </c:pt>
                <c:pt idx="4791">
                  <c:v>87154009</c:v>
                </c:pt>
                <c:pt idx="4792">
                  <c:v>87163542</c:v>
                </c:pt>
                <c:pt idx="4793">
                  <c:v>87172592</c:v>
                </c:pt>
                <c:pt idx="4794">
                  <c:v>87189665</c:v>
                </c:pt>
                <c:pt idx="4795">
                  <c:v>87191167</c:v>
                </c:pt>
                <c:pt idx="4796">
                  <c:v>87204520</c:v>
                </c:pt>
                <c:pt idx="4797">
                  <c:v>87217878</c:v>
                </c:pt>
                <c:pt idx="4798">
                  <c:v>87230261</c:v>
                </c:pt>
                <c:pt idx="4799">
                  <c:v>87240200</c:v>
                </c:pt>
                <c:pt idx="4800">
                  <c:v>87262525</c:v>
                </c:pt>
                <c:pt idx="4801">
                  <c:v>87293611</c:v>
                </c:pt>
                <c:pt idx="4802">
                  <c:v>87301712</c:v>
                </c:pt>
                <c:pt idx="4803">
                  <c:v>87306937</c:v>
                </c:pt>
                <c:pt idx="4804">
                  <c:v>87340898</c:v>
                </c:pt>
                <c:pt idx="4805">
                  <c:v>87366592</c:v>
                </c:pt>
                <c:pt idx="4806">
                  <c:v>87370786</c:v>
                </c:pt>
                <c:pt idx="4807">
                  <c:v>87392282</c:v>
                </c:pt>
                <c:pt idx="4808">
                  <c:v>87394227</c:v>
                </c:pt>
                <c:pt idx="4809">
                  <c:v>87414912</c:v>
                </c:pt>
                <c:pt idx="4810">
                  <c:v>87437547</c:v>
                </c:pt>
                <c:pt idx="4811">
                  <c:v>87452445</c:v>
                </c:pt>
                <c:pt idx="4812">
                  <c:v>87469360</c:v>
                </c:pt>
                <c:pt idx="4813">
                  <c:v>87481197</c:v>
                </c:pt>
                <c:pt idx="4814">
                  <c:v>87501173</c:v>
                </c:pt>
                <c:pt idx="4815">
                  <c:v>87511031</c:v>
                </c:pt>
                <c:pt idx="4816">
                  <c:v>87521672</c:v>
                </c:pt>
                <c:pt idx="4817">
                  <c:v>87535150</c:v>
                </c:pt>
                <c:pt idx="4818">
                  <c:v>87542170</c:v>
                </c:pt>
                <c:pt idx="4819">
                  <c:v>87553672</c:v>
                </c:pt>
                <c:pt idx="4820">
                  <c:v>87565171</c:v>
                </c:pt>
                <c:pt idx="4821">
                  <c:v>87565880</c:v>
                </c:pt>
                <c:pt idx="4822">
                  <c:v>87586400</c:v>
                </c:pt>
                <c:pt idx="4823">
                  <c:v>87593638</c:v>
                </c:pt>
                <c:pt idx="4824">
                  <c:v>87607633</c:v>
                </c:pt>
                <c:pt idx="4825">
                  <c:v>87625328</c:v>
                </c:pt>
                <c:pt idx="4826">
                  <c:v>87643015</c:v>
                </c:pt>
                <c:pt idx="4827">
                  <c:v>87676440</c:v>
                </c:pt>
                <c:pt idx="4828">
                  <c:v>87679464</c:v>
                </c:pt>
                <c:pt idx="4829">
                  <c:v>87680418</c:v>
                </c:pt>
                <c:pt idx="4830">
                  <c:v>87715917</c:v>
                </c:pt>
                <c:pt idx="4831">
                  <c:v>87730224</c:v>
                </c:pt>
                <c:pt idx="4832">
                  <c:v>87734455</c:v>
                </c:pt>
                <c:pt idx="4833">
                  <c:v>87744523</c:v>
                </c:pt>
                <c:pt idx="4834">
                  <c:v>87757568</c:v>
                </c:pt>
                <c:pt idx="4835">
                  <c:v>87760447</c:v>
                </c:pt>
                <c:pt idx="4836">
                  <c:v>87770622</c:v>
                </c:pt>
                <c:pt idx="4837">
                  <c:v>87790298</c:v>
                </c:pt>
                <c:pt idx="4838">
                  <c:v>87795440</c:v>
                </c:pt>
                <c:pt idx="4839">
                  <c:v>87812971</c:v>
                </c:pt>
                <c:pt idx="4840">
                  <c:v>87820253</c:v>
                </c:pt>
                <c:pt idx="4841">
                  <c:v>87849857</c:v>
                </c:pt>
                <c:pt idx="4842">
                  <c:v>87877702</c:v>
                </c:pt>
                <c:pt idx="4843">
                  <c:v>87882488</c:v>
                </c:pt>
                <c:pt idx="4844">
                  <c:v>87885111</c:v>
                </c:pt>
                <c:pt idx="4845">
                  <c:v>87907646</c:v>
                </c:pt>
                <c:pt idx="4846">
                  <c:v>87942904</c:v>
                </c:pt>
                <c:pt idx="4847">
                  <c:v>87944727</c:v>
                </c:pt>
                <c:pt idx="4848">
                  <c:v>87964656</c:v>
                </c:pt>
                <c:pt idx="4849">
                  <c:v>87984576</c:v>
                </c:pt>
                <c:pt idx="4850">
                  <c:v>88009530</c:v>
                </c:pt>
                <c:pt idx="4851">
                  <c:v>88015776</c:v>
                </c:pt>
                <c:pt idx="4852">
                  <c:v>88046022</c:v>
                </c:pt>
                <c:pt idx="4853">
                  <c:v>88050056</c:v>
                </c:pt>
                <c:pt idx="4854">
                  <c:v>88071518</c:v>
                </c:pt>
                <c:pt idx="4855">
                  <c:v>88104196</c:v>
                </c:pt>
                <c:pt idx="4856">
                  <c:v>88115535</c:v>
                </c:pt>
                <c:pt idx="4857">
                  <c:v>88134440</c:v>
                </c:pt>
                <c:pt idx="4858">
                  <c:v>88147665</c:v>
                </c:pt>
                <c:pt idx="4859">
                  <c:v>88153350</c:v>
                </c:pt>
                <c:pt idx="4860">
                  <c:v>88191209</c:v>
                </c:pt>
                <c:pt idx="4861">
                  <c:v>88200680</c:v>
                </c:pt>
                <c:pt idx="4862">
                  <c:v>88219564</c:v>
                </c:pt>
                <c:pt idx="4863">
                  <c:v>88248004</c:v>
                </c:pt>
                <c:pt idx="4864">
                  <c:v>88266520</c:v>
                </c:pt>
                <c:pt idx="4865">
                  <c:v>88269814</c:v>
                </c:pt>
                <c:pt idx="4866">
                  <c:v>88285035</c:v>
                </c:pt>
                <c:pt idx="4867">
                  <c:v>88295214</c:v>
                </c:pt>
                <c:pt idx="4868">
                  <c:v>88336256</c:v>
                </c:pt>
                <c:pt idx="4869">
                  <c:v>88345555</c:v>
                </c:pt>
                <c:pt idx="4870">
                  <c:v>88371120</c:v>
                </c:pt>
                <c:pt idx="4871">
                  <c:v>88387484</c:v>
                </c:pt>
                <c:pt idx="4872">
                  <c:v>88395912</c:v>
                </c:pt>
                <c:pt idx="4873">
                  <c:v>88411056</c:v>
                </c:pt>
                <c:pt idx="4874">
                  <c:v>88424585</c:v>
                </c:pt>
                <c:pt idx="4875">
                  <c:v>88434622</c:v>
                </c:pt>
                <c:pt idx="4876">
                  <c:v>88445200</c:v>
                </c:pt>
                <c:pt idx="4877">
                  <c:v>88455770</c:v>
                </c:pt>
                <c:pt idx="4878">
                  <c:v>88505619</c:v>
                </c:pt>
                <c:pt idx="4879">
                  <c:v>88536201</c:v>
                </c:pt>
                <c:pt idx="4880">
                  <c:v>88562391</c:v>
                </c:pt>
                <c:pt idx="4881">
                  <c:v>88598463</c:v>
                </c:pt>
                <c:pt idx="4882">
                  <c:v>88598800</c:v>
                </c:pt>
                <c:pt idx="4883">
                  <c:v>88599954</c:v>
                </c:pt>
                <c:pt idx="4884">
                  <c:v>88630298</c:v>
                </c:pt>
                <c:pt idx="4885">
                  <c:v>88679959</c:v>
                </c:pt>
                <c:pt idx="4886">
                  <c:v>88714139</c:v>
                </c:pt>
                <c:pt idx="4887">
                  <c:v>88741839</c:v>
                </c:pt>
                <c:pt idx="4888">
                  <c:v>88748827</c:v>
                </c:pt>
                <c:pt idx="4889">
                  <c:v>88762392</c:v>
                </c:pt>
                <c:pt idx="4890">
                  <c:v>88782951</c:v>
                </c:pt>
                <c:pt idx="4891">
                  <c:v>88808510</c:v>
                </c:pt>
                <c:pt idx="4892">
                  <c:v>88808656</c:v>
                </c:pt>
                <c:pt idx="4893">
                  <c:v>88834366</c:v>
                </c:pt>
                <c:pt idx="4894">
                  <c:v>88903808</c:v>
                </c:pt>
                <c:pt idx="4895">
                  <c:v>88906864</c:v>
                </c:pt>
                <c:pt idx="4896">
                  <c:v>88939598</c:v>
                </c:pt>
                <c:pt idx="4897">
                  <c:v>88973247</c:v>
                </c:pt>
                <c:pt idx="4898">
                  <c:v>88986303</c:v>
                </c:pt>
                <c:pt idx="4899">
                  <c:v>88995416</c:v>
                </c:pt>
                <c:pt idx="4900">
                  <c:v>89017584</c:v>
                </c:pt>
                <c:pt idx="4901">
                  <c:v>89020565</c:v>
                </c:pt>
                <c:pt idx="4902">
                  <c:v>89052623</c:v>
                </c:pt>
                <c:pt idx="4903">
                  <c:v>89056984</c:v>
                </c:pt>
                <c:pt idx="4904">
                  <c:v>89087907</c:v>
                </c:pt>
                <c:pt idx="4905">
                  <c:v>89096390</c:v>
                </c:pt>
                <c:pt idx="4906">
                  <c:v>89129909</c:v>
                </c:pt>
                <c:pt idx="4907">
                  <c:v>89159543</c:v>
                </c:pt>
                <c:pt idx="4908">
                  <c:v>89169960</c:v>
                </c:pt>
                <c:pt idx="4909">
                  <c:v>89201904</c:v>
                </c:pt>
                <c:pt idx="4910">
                  <c:v>89223952</c:v>
                </c:pt>
                <c:pt idx="4911">
                  <c:v>89243529</c:v>
                </c:pt>
                <c:pt idx="4912">
                  <c:v>89254792</c:v>
                </c:pt>
                <c:pt idx="4913">
                  <c:v>89266056</c:v>
                </c:pt>
                <c:pt idx="4914">
                  <c:v>89282896</c:v>
                </c:pt>
                <c:pt idx="4915">
                  <c:v>89299743</c:v>
                </c:pt>
                <c:pt idx="4916">
                  <c:v>89303857</c:v>
                </c:pt>
                <c:pt idx="4917">
                  <c:v>89321536</c:v>
                </c:pt>
                <c:pt idx="4918">
                  <c:v>89335844</c:v>
                </c:pt>
                <c:pt idx="4919">
                  <c:v>89343321</c:v>
                </c:pt>
                <c:pt idx="4920">
                  <c:v>89361904</c:v>
                </c:pt>
                <c:pt idx="4921">
                  <c:v>89362440</c:v>
                </c:pt>
                <c:pt idx="4922">
                  <c:v>89380482</c:v>
                </c:pt>
                <c:pt idx="4923">
                  <c:v>89391752</c:v>
                </c:pt>
                <c:pt idx="4924">
                  <c:v>89403027</c:v>
                </c:pt>
                <c:pt idx="4925">
                  <c:v>89419752</c:v>
                </c:pt>
                <c:pt idx="4926">
                  <c:v>89420235</c:v>
                </c:pt>
                <c:pt idx="4927">
                  <c:v>89436482</c:v>
                </c:pt>
                <c:pt idx="4928">
                  <c:v>89457377</c:v>
                </c:pt>
                <c:pt idx="4929">
                  <c:v>89470738</c:v>
                </c:pt>
                <c:pt idx="4930">
                  <c:v>89484088</c:v>
                </c:pt>
                <c:pt idx="4931">
                  <c:v>89502272</c:v>
                </c:pt>
                <c:pt idx="4932">
                  <c:v>89528330</c:v>
                </c:pt>
                <c:pt idx="4933">
                  <c:v>89568067</c:v>
                </c:pt>
                <c:pt idx="4934">
                  <c:v>89572685</c:v>
                </c:pt>
                <c:pt idx="4935">
                  <c:v>89598096</c:v>
                </c:pt>
                <c:pt idx="4936">
                  <c:v>89606682</c:v>
                </c:pt>
                <c:pt idx="4937">
                  <c:v>89628134</c:v>
                </c:pt>
                <c:pt idx="4938">
                  <c:v>89638448</c:v>
                </c:pt>
                <c:pt idx="4939">
                  <c:v>89648770</c:v>
                </c:pt>
                <c:pt idx="4940">
                  <c:v>89658795</c:v>
                </c:pt>
                <c:pt idx="4941">
                  <c:v>89696728</c:v>
                </c:pt>
                <c:pt idx="4942">
                  <c:v>89704062</c:v>
                </c:pt>
                <c:pt idx="4943">
                  <c:v>89708810</c:v>
                </c:pt>
                <c:pt idx="4944">
                  <c:v>89744688</c:v>
                </c:pt>
                <c:pt idx="4945">
                  <c:v>89766808</c:v>
                </c:pt>
                <c:pt idx="4946">
                  <c:v>89769280</c:v>
                </c:pt>
                <c:pt idx="4947">
                  <c:v>89793880</c:v>
                </c:pt>
                <c:pt idx="4948">
                  <c:v>89805024</c:v>
                </c:pt>
                <c:pt idx="4949">
                  <c:v>89806518</c:v>
                </c:pt>
                <c:pt idx="4950">
                  <c:v>89816176</c:v>
                </c:pt>
                <c:pt idx="4951">
                  <c:v>89829524</c:v>
                </c:pt>
                <c:pt idx="4952">
                  <c:v>89833416</c:v>
                </c:pt>
                <c:pt idx="4953">
                  <c:v>89850655</c:v>
                </c:pt>
                <c:pt idx="4954">
                  <c:v>89865136</c:v>
                </c:pt>
                <c:pt idx="4955">
                  <c:v>89871806</c:v>
                </c:pt>
                <c:pt idx="4956">
                  <c:v>89879613</c:v>
                </c:pt>
                <c:pt idx="4957">
                  <c:v>89900800</c:v>
                </c:pt>
                <c:pt idx="4958">
                  <c:v>89907223</c:v>
                </c:pt>
                <c:pt idx="4959">
                  <c:v>89921990</c:v>
                </c:pt>
                <c:pt idx="4960">
                  <c:v>89940654</c:v>
                </c:pt>
                <c:pt idx="4961">
                  <c:v>89945688</c:v>
                </c:pt>
                <c:pt idx="4962">
                  <c:v>89969381</c:v>
                </c:pt>
                <c:pt idx="4963">
                  <c:v>89980127</c:v>
                </c:pt>
                <c:pt idx="4964">
                  <c:v>90008740</c:v>
                </c:pt>
                <c:pt idx="4965">
                  <c:v>90013144</c:v>
                </c:pt>
                <c:pt idx="4966">
                  <c:v>90034807</c:v>
                </c:pt>
                <c:pt idx="4967">
                  <c:v>90056905</c:v>
                </c:pt>
                <c:pt idx="4968">
                  <c:v>90084898</c:v>
                </c:pt>
                <c:pt idx="4969">
                  <c:v>90142888</c:v>
                </c:pt>
                <c:pt idx="4970">
                  <c:v>90149756</c:v>
                </c:pt>
                <c:pt idx="4971">
                  <c:v>90192806</c:v>
                </c:pt>
                <c:pt idx="4972">
                  <c:v>90209357</c:v>
                </c:pt>
                <c:pt idx="4973">
                  <c:v>90228869</c:v>
                </c:pt>
                <c:pt idx="4974">
                  <c:v>90249365</c:v>
                </c:pt>
                <c:pt idx="4975">
                  <c:v>90252080</c:v>
                </c:pt>
                <c:pt idx="4976">
                  <c:v>90275283</c:v>
                </c:pt>
                <c:pt idx="4977">
                  <c:v>90280493</c:v>
                </c:pt>
                <c:pt idx="4978">
                  <c:v>90294888</c:v>
                </c:pt>
                <c:pt idx="4979">
                  <c:v>90314494</c:v>
                </c:pt>
                <c:pt idx="4980">
                  <c:v>90339928</c:v>
                </c:pt>
                <c:pt idx="4981">
                  <c:v>90370464</c:v>
                </c:pt>
                <c:pt idx="4982">
                  <c:v>90380260</c:v>
                </c:pt>
                <c:pt idx="4983">
                  <c:v>90408496</c:v>
                </c:pt>
                <c:pt idx="4984">
                  <c:v>90418009</c:v>
                </c:pt>
                <c:pt idx="4985">
                  <c:v>90418033</c:v>
                </c:pt>
                <c:pt idx="4986">
                  <c:v>90473489</c:v>
                </c:pt>
                <c:pt idx="4987">
                  <c:v>90502505</c:v>
                </c:pt>
                <c:pt idx="4988">
                  <c:v>90512732</c:v>
                </c:pt>
                <c:pt idx="4989">
                  <c:v>90547840</c:v>
                </c:pt>
                <c:pt idx="4990">
                  <c:v>90549751</c:v>
                </c:pt>
                <c:pt idx="4991">
                  <c:v>90593176</c:v>
                </c:pt>
                <c:pt idx="4992">
                  <c:v>90633232</c:v>
                </c:pt>
                <c:pt idx="4993">
                  <c:v>90652398</c:v>
                </c:pt>
                <c:pt idx="4994">
                  <c:v>90673284</c:v>
                </c:pt>
                <c:pt idx="4995">
                  <c:v>90688184</c:v>
                </c:pt>
                <c:pt idx="4996">
                  <c:v>90699542</c:v>
                </c:pt>
                <c:pt idx="4997">
                  <c:v>90703088</c:v>
                </c:pt>
                <c:pt idx="4998">
                  <c:v>90716128</c:v>
                </c:pt>
                <c:pt idx="4999">
                  <c:v>90720690</c:v>
                </c:pt>
                <c:pt idx="5000">
                  <c:v>90729174</c:v>
                </c:pt>
                <c:pt idx="5001">
                  <c:v>90765344</c:v>
                </c:pt>
                <c:pt idx="5002">
                  <c:v>90776710</c:v>
                </c:pt>
                <c:pt idx="5003">
                  <c:v>90801523</c:v>
                </c:pt>
                <c:pt idx="5004">
                  <c:v>90804816</c:v>
                </c:pt>
                <c:pt idx="5005">
                  <c:v>90808106</c:v>
                </c:pt>
                <c:pt idx="5006">
                  <c:v>90814416</c:v>
                </c:pt>
                <c:pt idx="5007">
                  <c:v>90820722</c:v>
                </c:pt>
                <c:pt idx="5008">
                  <c:v>90833984</c:v>
                </c:pt>
                <c:pt idx="5009">
                  <c:v>90847252</c:v>
                </c:pt>
                <c:pt idx="5010">
                  <c:v>90866730</c:v>
                </c:pt>
                <c:pt idx="5011">
                  <c:v>90883208</c:v>
                </c:pt>
                <c:pt idx="5012">
                  <c:v>90919168</c:v>
                </c:pt>
                <c:pt idx="5013">
                  <c:v>90934552</c:v>
                </c:pt>
                <c:pt idx="5014">
                  <c:v>90949942</c:v>
                </c:pt>
                <c:pt idx="5015">
                  <c:v>90985709</c:v>
                </c:pt>
                <c:pt idx="5016">
                  <c:v>90992280</c:v>
                </c:pt>
                <c:pt idx="5017">
                  <c:v>91000704</c:v>
                </c:pt>
                <c:pt idx="5018">
                  <c:v>91026712</c:v>
                </c:pt>
                <c:pt idx="5019">
                  <c:v>91051469</c:v>
                </c:pt>
                <c:pt idx="5020">
                  <c:v>91078598</c:v>
                </c:pt>
                <c:pt idx="5021">
                  <c:v>91080419</c:v>
                </c:pt>
                <c:pt idx="5022">
                  <c:v>91089528</c:v>
                </c:pt>
                <c:pt idx="5023">
                  <c:v>91127591</c:v>
                </c:pt>
                <c:pt idx="5024">
                  <c:v>91140464</c:v>
                </c:pt>
                <c:pt idx="5025">
                  <c:v>91151110</c:v>
                </c:pt>
                <c:pt idx="5026">
                  <c:v>91153339</c:v>
                </c:pt>
                <c:pt idx="5027">
                  <c:v>91171744</c:v>
                </c:pt>
                <c:pt idx="5028">
                  <c:v>91190158</c:v>
                </c:pt>
                <c:pt idx="5029">
                  <c:v>91208856</c:v>
                </c:pt>
                <c:pt idx="5030">
                  <c:v>91217498</c:v>
                </c:pt>
                <c:pt idx="5031">
                  <c:v>91227550</c:v>
                </c:pt>
                <c:pt idx="5032">
                  <c:v>91261835</c:v>
                </c:pt>
                <c:pt idx="5033">
                  <c:v>91290064</c:v>
                </c:pt>
                <c:pt idx="5034">
                  <c:v>91340565</c:v>
                </c:pt>
                <c:pt idx="5035">
                  <c:v>91352584</c:v>
                </c:pt>
                <c:pt idx="5036">
                  <c:v>91367288</c:v>
                </c:pt>
                <c:pt idx="5037">
                  <c:v>91381987</c:v>
                </c:pt>
                <c:pt idx="5038">
                  <c:v>91399704</c:v>
                </c:pt>
                <c:pt idx="5039">
                  <c:v>91417417</c:v>
                </c:pt>
                <c:pt idx="5040">
                  <c:v>91457379</c:v>
                </c:pt>
                <c:pt idx="5041">
                  <c:v>91458144</c:v>
                </c:pt>
                <c:pt idx="5042">
                  <c:v>91492313</c:v>
                </c:pt>
                <c:pt idx="5043">
                  <c:v>91498875</c:v>
                </c:pt>
                <c:pt idx="5044">
                  <c:v>91514964</c:v>
                </c:pt>
                <c:pt idx="5045">
                  <c:v>91528648</c:v>
                </c:pt>
                <c:pt idx="5046">
                  <c:v>91548861</c:v>
                </c:pt>
                <c:pt idx="5047">
                  <c:v>91558419</c:v>
                </c:pt>
                <c:pt idx="5048">
                  <c:v>91578136</c:v>
                </c:pt>
                <c:pt idx="5049">
                  <c:v>91592734</c:v>
                </c:pt>
                <c:pt idx="5050">
                  <c:v>91597847</c:v>
                </c:pt>
                <c:pt idx="5051">
                  <c:v>91614032</c:v>
                </c:pt>
                <c:pt idx="5052">
                  <c:v>91627026</c:v>
                </c:pt>
                <c:pt idx="5053">
                  <c:v>91630220</c:v>
                </c:pt>
                <c:pt idx="5054">
                  <c:v>91649261</c:v>
                </c:pt>
                <c:pt idx="5055">
                  <c:v>91682788</c:v>
                </c:pt>
                <c:pt idx="5056">
                  <c:v>91700176</c:v>
                </c:pt>
                <c:pt idx="5057">
                  <c:v>91713534</c:v>
                </c:pt>
                <c:pt idx="5058">
                  <c:v>91770132</c:v>
                </c:pt>
                <c:pt idx="5059">
                  <c:v>91813061</c:v>
                </c:pt>
                <c:pt idx="5060">
                  <c:v>91822224</c:v>
                </c:pt>
                <c:pt idx="5061">
                  <c:v>91874324</c:v>
                </c:pt>
                <c:pt idx="5062">
                  <c:v>91887152</c:v>
                </c:pt>
                <c:pt idx="5063">
                  <c:v>91895063</c:v>
                </c:pt>
                <c:pt idx="5064">
                  <c:v>91899978</c:v>
                </c:pt>
                <c:pt idx="5065">
                  <c:v>91925576</c:v>
                </c:pt>
                <c:pt idx="5066">
                  <c:v>91951169</c:v>
                </c:pt>
                <c:pt idx="5067">
                  <c:v>91955102</c:v>
                </c:pt>
                <c:pt idx="5068">
                  <c:v>91976234</c:v>
                </c:pt>
                <c:pt idx="5069">
                  <c:v>91978736</c:v>
                </c:pt>
                <c:pt idx="5070">
                  <c:v>92006297</c:v>
                </c:pt>
                <c:pt idx="5071">
                  <c:v>92017088</c:v>
                </c:pt>
                <c:pt idx="5072">
                  <c:v>92027885</c:v>
                </c:pt>
                <c:pt idx="5073">
                  <c:v>92041120</c:v>
                </c:pt>
                <c:pt idx="5074">
                  <c:v>92054359</c:v>
                </c:pt>
                <c:pt idx="5075">
                  <c:v>92076680</c:v>
                </c:pt>
                <c:pt idx="5076">
                  <c:v>92087106</c:v>
                </c:pt>
                <c:pt idx="5077">
                  <c:v>92099005</c:v>
                </c:pt>
                <c:pt idx="5078">
                  <c:v>92120496</c:v>
                </c:pt>
                <c:pt idx="5079">
                  <c:v>92136302</c:v>
                </c:pt>
                <c:pt idx="5080">
                  <c:v>92141993</c:v>
                </c:pt>
                <c:pt idx="5081">
                  <c:v>92158599</c:v>
                </c:pt>
                <c:pt idx="5082">
                  <c:v>92159352</c:v>
                </c:pt>
                <c:pt idx="5083">
                  <c:v>92176712</c:v>
                </c:pt>
                <c:pt idx="5084">
                  <c:v>92189064</c:v>
                </c:pt>
                <c:pt idx="5085">
                  <c:v>92193078</c:v>
                </c:pt>
                <c:pt idx="5086">
                  <c:v>92201419</c:v>
                </c:pt>
                <c:pt idx="5087">
                  <c:v>92218304</c:v>
                </c:pt>
                <c:pt idx="5088">
                  <c:v>92221551</c:v>
                </c:pt>
                <c:pt idx="5089">
                  <c:v>92235197</c:v>
                </c:pt>
                <c:pt idx="5090">
                  <c:v>92248440</c:v>
                </c:pt>
                <c:pt idx="5091">
                  <c:v>92261682</c:v>
                </c:pt>
                <c:pt idx="5092">
                  <c:v>92263952</c:v>
                </c:pt>
                <c:pt idx="5093">
                  <c:v>92275352</c:v>
                </c:pt>
                <c:pt idx="5094">
                  <c:v>92289023</c:v>
                </c:pt>
                <c:pt idx="5095">
                  <c:v>92310392</c:v>
                </c:pt>
                <c:pt idx="5096">
                  <c:v>92310809</c:v>
                </c:pt>
                <c:pt idx="5097">
                  <c:v>92331760</c:v>
                </c:pt>
                <c:pt idx="5098">
                  <c:v>92348096</c:v>
                </c:pt>
                <c:pt idx="5099">
                  <c:v>92364428</c:v>
                </c:pt>
                <c:pt idx="5100">
                  <c:v>92400216</c:v>
                </c:pt>
                <c:pt idx="5101">
                  <c:v>92400328</c:v>
                </c:pt>
                <c:pt idx="5102">
                  <c:v>92436001</c:v>
                </c:pt>
                <c:pt idx="5103">
                  <c:v>92457848</c:v>
                </c:pt>
                <c:pt idx="5104">
                  <c:v>92479695</c:v>
                </c:pt>
                <c:pt idx="5105">
                  <c:v>92499312</c:v>
                </c:pt>
                <c:pt idx="5106">
                  <c:v>92518922</c:v>
                </c:pt>
                <c:pt idx="5107">
                  <c:v>92534110</c:v>
                </c:pt>
                <c:pt idx="5108">
                  <c:v>92537976</c:v>
                </c:pt>
                <c:pt idx="5109">
                  <c:v>92557035</c:v>
                </c:pt>
                <c:pt idx="5110">
                  <c:v>92568048</c:v>
                </c:pt>
                <c:pt idx="5111">
                  <c:v>92572824</c:v>
                </c:pt>
                <c:pt idx="5112">
                  <c:v>92588608</c:v>
                </c:pt>
                <c:pt idx="5113">
                  <c:v>92609104</c:v>
                </c:pt>
                <c:pt idx="5114">
                  <c:v>92617122</c:v>
                </c:pt>
                <c:pt idx="5115">
                  <c:v>92629602</c:v>
                </c:pt>
                <c:pt idx="5116">
                  <c:v>92653864</c:v>
                </c:pt>
                <c:pt idx="5117">
                  <c:v>92658825</c:v>
                </c:pt>
                <c:pt idx="5118">
                  <c:v>92678128</c:v>
                </c:pt>
                <c:pt idx="5119">
                  <c:v>92680991</c:v>
                </c:pt>
                <c:pt idx="5120">
                  <c:v>92691664</c:v>
                </c:pt>
                <c:pt idx="5121">
                  <c:v>92705191</c:v>
                </c:pt>
                <c:pt idx="5122">
                  <c:v>92711412</c:v>
                </c:pt>
                <c:pt idx="5123">
                  <c:v>92723992</c:v>
                </c:pt>
                <c:pt idx="5124">
                  <c:v>92742789</c:v>
                </c:pt>
                <c:pt idx="5125">
                  <c:v>92753960</c:v>
                </c:pt>
                <c:pt idx="5126">
                  <c:v>92759048</c:v>
                </c:pt>
                <c:pt idx="5127">
                  <c:v>92765126</c:v>
                </c:pt>
                <c:pt idx="5128">
                  <c:v>92780464</c:v>
                </c:pt>
                <c:pt idx="5129">
                  <c:v>92795803</c:v>
                </c:pt>
                <c:pt idx="5130">
                  <c:v>92809232</c:v>
                </c:pt>
                <c:pt idx="5131">
                  <c:v>92822666</c:v>
                </c:pt>
                <c:pt idx="5132">
                  <c:v>92825921</c:v>
                </c:pt>
                <c:pt idx="5133">
                  <c:v>92839400</c:v>
                </c:pt>
                <c:pt idx="5134">
                  <c:v>92854945</c:v>
                </c:pt>
                <c:pt idx="5135">
                  <c:v>92856133</c:v>
                </c:pt>
                <c:pt idx="5136">
                  <c:v>92906662</c:v>
                </c:pt>
                <c:pt idx="5137">
                  <c:v>92908224</c:v>
                </c:pt>
                <c:pt idx="5138">
                  <c:v>92945549</c:v>
                </c:pt>
                <c:pt idx="5139">
                  <c:v>92960306</c:v>
                </c:pt>
                <c:pt idx="5140">
                  <c:v>92988512</c:v>
                </c:pt>
                <c:pt idx="5141">
                  <c:v>93016725</c:v>
                </c:pt>
                <c:pt idx="5142">
                  <c:v>93020619</c:v>
                </c:pt>
                <c:pt idx="5143">
                  <c:v>93037416</c:v>
                </c:pt>
                <c:pt idx="5144">
                  <c:v>93050422</c:v>
                </c:pt>
                <c:pt idx="5145">
                  <c:v>93058106</c:v>
                </c:pt>
                <c:pt idx="5146">
                  <c:v>93076506</c:v>
                </c:pt>
                <c:pt idx="5147">
                  <c:v>93124362</c:v>
                </c:pt>
                <c:pt idx="5148">
                  <c:v>93134720</c:v>
                </c:pt>
                <c:pt idx="5149">
                  <c:v>93155758</c:v>
                </c:pt>
                <c:pt idx="5150">
                  <c:v>93164307</c:v>
                </c:pt>
                <c:pt idx="5151">
                  <c:v>93186666</c:v>
                </c:pt>
                <c:pt idx="5152">
                  <c:v>93211337</c:v>
                </c:pt>
                <c:pt idx="5153">
                  <c:v>93212579</c:v>
                </c:pt>
                <c:pt idx="5154">
                  <c:v>93234440</c:v>
                </c:pt>
                <c:pt idx="5155">
                  <c:v>93254704</c:v>
                </c:pt>
                <c:pt idx="5156">
                  <c:v>93257549</c:v>
                </c:pt>
                <c:pt idx="5157">
                  <c:v>93272488</c:v>
                </c:pt>
                <c:pt idx="5158">
                  <c:v>93287422</c:v>
                </c:pt>
                <c:pt idx="5159">
                  <c:v>93299140</c:v>
                </c:pt>
                <c:pt idx="5160">
                  <c:v>93300424</c:v>
                </c:pt>
                <c:pt idx="5161">
                  <c:v>93313430</c:v>
                </c:pt>
                <c:pt idx="5162">
                  <c:v>93341491</c:v>
                </c:pt>
                <c:pt idx="5163">
                  <c:v>93355912</c:v>
                </c:pt>
                <c:pt idx="5164">
                  <c:v>93398396</c:v>
                </c:pt>
                <c:pt idx="5165">
                  <c:v>93400261</c:v>
                </c:pt>
                <c:pt idx="5166">
                  <c:v>93429228</c:v>
                </c:pt>
                <c:pt idx="5167">
                  <c:v>93444144</c:v>
                </c:pt>
                <c:pt idx="5168">
                  <c:v>93462288</c:v>
                </c:pt>
                <c:pt idx="5169">
                  <c:v>93475757</c:v>
                </c:pt>
                <c:pt idx="5170">
                  <c:v>93489894</c:v>
                </c:pt>
                <c:pt idx="5171">
                  <c:v>93502428</c:v>
                </c:pt>
                <c:pt idx="5172">
                  <c:v>93503192</c:v>
                </c:pt>
                <c:pt idx="5173">
                  <c:v>93516494</c:v>
                </c:pt>
                <c:pt idx="5174">
                  <c:v>93539307</c:v>
                </c:pt>
                <c:pt idx="5175">
                  <c:v>93539544</c:v>
                </c:pt>
                <c:pt idx="5176">
                  <c:v>93562599</c:v>
                </c:pt>
                <c:pt idx="5177">
                  <c:v>93578601</c:v>
                </c:pt>
                <c:pt idx="5178">
                  <c:v>93592744</c:v>
                </c:pt>
                <c:pt idx="5179">
                  <c:v>93622892</c:v>
                </c:pt>
                <c:pt idx="5180">
                  <c:v>93633456</c:v>
                </c:pt>
                <c:pt idx="5181">
                  <c:v>93644011</c:v>
                </c:pt>
                <c:pt idx="5182">
                  <c:v>93664776</c:v>
                </c:pt>
                <c:pt idx="5183">
                  <c:v>93685544</c:v>
                </c:pt>
                <c:pt idx="5184">
                  <c:v>93697520</c:v>
                </c:pt>
                <c:pt idx="5185">
                  <c:v>93703298</c:v>
                </c:pt>
                <c:pt idx="5186">
                  <c:v>93709495</c:v>
                </c:pt>
                <c:pt idx="5187">
                  <c:v>93724520</c:v>
                </c:pt>
                <c:pt idx="5188">
                  <c:v>93739544</c:v>
                </c:pt>
                <c:pt idx="5189">
                  <c:v>93754528</c:v>
                </c:pt>
                <c:pt idx="5190">
                  <c:v>93759862</c:v>
                </c:pt>
                <c:pt idx="5191">
                  <c:v>93769513</c:v>
                </c:pt>
                <c:pt idx="5192">
                  <c:v>93795298</c:v>
                </c:pt>
                <c:pt idx="5193">
                  <c:v>93799104</c:v>
                </c:pt>
                <c:pt idx="5194">
                  <c:v>93828702</c:v>
                </c:pt>
                <c:pt idx="5195">
                  <c:v>93837806</c:v>
                </c:pt>
                <c:pt idx="5196">
                  <c:v>93850496</c:v>
                </c:pt>
                <c:pt idx="5197">
                  <c:v>93872285</c:v>
                </c:pt>
                <c:pt idx="5198">
                  <c:v>93879303</c:v>
                </c:pt>
                <c:pt idx="5199">
                  <c:v>93885048</c:v>
                </c:pt>
                <c:pt idx="5200">
                  <c:v>93897814</c:v>
                </c:pt>
                <c:pt idx="5201">
                  <c:v>93938877</c:v>
                </c:pt>
                <c:pt idx="5202">
                  <c:v>93978310</c:v>
                </c:pt>
                <c:pt idx="5203">
                  <c:v>93991632</c:v>
                </c:pt>
                <c:pt idx="5204">
                  <c:v>94010707</c:v>
                </c:pt>
                <c:pt idx="5205">
                  <c:v>94065239</c:v>
                </c:pt>
                <c:pt idx="5206">
                  <c:v>94085456</c:v>
                </c:pt>
                <c:pt idx="5207">
                  <c:v>94115101</c:v>
                </c:pt>
                <c:pt idx="5208">
                  <c:v>94119376</c:v>
                </c:pt>
                <c:pt idx="5209">
                  <c:v>94153275</c:v>
                </c:pt>
                <c:pt idx="5210">
                  <c:v>94153292</c:v>
                </c:pt>
                <c:pt idx="5211">
                  <c:v>94164752</c:v>
                </c:pt>
                <c:pt idx="5212">
                  <c:v>94176209</c:v>
                </c:pt>
                <c:pt idx="5213">
                  <c:v>94192080</c:v>
                </c:pt>
                <c:pt idx="5214">
                  <c:v>94207945</c:v>
                </c:pt>
                <c:pt idx="5215">
                  <c:v>94217456</c:v>
                </c:pt>
                <c:pt idx="5216">
                  <c:v>94226966</c:v>
                </c:pt>
                <c:pt idx="5217">
                  <c:v>94253899</c:v>
                </c:pt>
                <c:pt idx="5218">
                  <c:v>94266472</c:v>
                </c:pt>
                <c:pt idx="5219">
                  <c:v>94279590</c:v>
                </c:pt>
                <c:pt idx="5220">
                  <c:v>94305981</c:v>
                </c:pt>
                <c:pt idx="5221">
                  <c:v>94319200</c:v>
                </c:pt>
                <c:pt idx="5222">
                  <c:v>94330790</c:v>
                </c:pt>
                <c:pt idx="5223">
                  <c:v>94332426</c:v>
                </c:pt>
                <c:pt idx="5224">
                  <c:v>94343992</c:v>
                </c:pt>
                <c:pt idx="5225">
                  <c:v>94355557</c:v>
                </c:pt>
                <c:pt idx="5226">
                  <c:v>94367512</c:v>
                </c:pt>
                <c:pt idx="5227">
                  <c:v>94379469</c:v>
                </c:pt>
                <c:pt idx="5228">
                  <c:v>94384243</c:v>
                </c:pt>
                <c:pt idx="5229">
                  <c:v>94403013</c:v>
                </c:pt>
                <c:pt idx="5230">
                  <c:v>94403680</c:v>
                </c:pt>
                <c:pt idx="5231">
                  <c:v>94406346</c:v>
                </c:pt>
                <c:pt idx="5232">
                  <c:v>94427889</c:v>
                </c:pt>
                <c:pt idx="5233">
                  <c:v>94432828</c:v>
                </c:pt>
                <c:pt idx="5234">
                  <c:v>94448408</c:v>
                </c:pt>
                <c:pt idx="5235">
                  <c:v>94468924</c:v>
                </c:pt>
                <c:pt idx="5236">
                  <c:v>94477476</c:v>
                </c:pt>
                <c:pt idx="5237">
                  <c:v>94484424</c:v>
                </c:pt>
                <c:pt idx="5238">
                  <c:v>94499928</c:v>
                </c:pt>
                <c:pt idx="5239">
                  <c:v>94520469</c:v>
                </c:pt>
                <c:pt idx="5240">
                  <c:v>94534872</c:v>
                </c:pt>
                <c:pt idx="5241">
                  <c:v>94554481</c:v>
                </c:pt>
                <c:pt idx="5242">
                  <c:v>94569814</c:v>
                </c:pt>
                <c:pt idx="5243">
                  <c:v>94579189</c:v>
                </c:pt>
                <c:pt idx="5244">
                  <c:v>94612979</c:v>
                </c:pt>
                <c:pt idx="5245">
                  <c:v>94613106</c:v>
                </c:pt>
                <c:pt idx="5246">
                  <c:v>94639476</c:v>
                </c:pt>
                <c:pt idx="5247">
                  <c:v>94664928</c:v>
                </c:pt>
                <c:pt idx="5248">
                  <c:v>94666845</c:v>
                </c:pt>
                <c:pt idx="5249">
                  <c:v>94683429</c:v>
                </c:pt>
                <c:pt idx="5250">
                  <c:v>94709605</c:v>
                </c:pt>
                <c:pt idx="5251">
                  <c:v>94742277</c:v>
                </c:pt>
                <c:pt idx="5252">
                  <c:v>94760042</c:v>
                </c:pt>
                <c:pt idx="5253">
                  <c:v>94801840</c:v>
                </c:pt>
                <c:pt idx="5254">
                  <c:v>94814806</c:v>
                </c:pt>
                <c:pt idx="5255">
                  <c:v>94826706</c:v>
                </c:pt>
                <c:pt idx="5256">
                  <c:v>94843636</c:v>
                </c:pt>
                <c:pt idx="5257">
                  <c:v>94870406</c:v>
                </c:pt>
                <c:pt idx="5258">
                  <c:v>94884192</c:v>
                </c:pt>
                <c:pt idx="5259">
                  <c:v>94902406</c:v>
                </c:pt>
                <c:pt idx="5260">
                  <c:v>94924747</c:v>
                </c:pt>
                <c:pt idx="5261">
                  <c:v>94937040</c:v>
                </c:pt>
                <c:pt idx="5262">
                  <c:v>94937714</c:v>
                </c:pt>
                <c:pt idx="5263">
                  <c:v>94949328</c:v>
                </c:pt>
                <c:pt idx="5264">
                  <c:v>94961184</c:v>
                </c:pt>
                <c:pt idx="5265">
                  <c:v>94973039</c:v>
                </c:pt>
                <c:pt idx="5266">
                  <c:v>94975831</c:v>
                </c:pt>
                <c:pt idx="5267">
                  <c:v>94996880</c:v>
                </c:pt>
                <c:pt idx="5268">
                  <c:v>95008422</c:v>
                </c:pt>
                <c:pt idx="5269">
                  <c:v>95020715</c:v>
                </c:pt>
                <c:pt idx="5270">
                  <c:v>95032320</c:v>
                </c:pt>
                <c:pt idx="5271">
                  <c:v>95043917</c:v>
                </c:pt>
                <c:pt idx="5272">
                  <c:v>95049418</c:v>
                </c:pt>
                <c:pt idx="5273">
                  <c:v>95056816</c:v>
                </c:pt>
                <c:pt idx="5274">
                  <c:v>95069722</c:v>
                </c:pt>
                <c:pt idx="5275">
                  <c:v>95097950</c:v>
                </c:pt>
                <c:pt idx="5276">
                  <c:v>95105064</c:v>
                </c:pt>
                <c:pt idx="5277">
                  <c:v>95125025</c:v>
                </c:pt>
                <c:pt idx="5278">
                  <c:v>95140408</c:v>
                </c:pt>
                <c:pt idx="5279">
                  <c:v>95162745</c:v>
                </c:pt>
                <c:pt idx="5280">
                  <c:v>95163344</c:v>
                </c:pt>
                <c:pt idx="5281">
                  <c:v>95185082</c:v>
                </c:pt>
                <c:pt idx="5282">
                  <c:v>95214077</c:v>
                </c:pt>
                <c:pt idx="5283">
                  <c:v>95224832</c:v>
                </c:pt>
                <c:pt idx="5284">
                  <c:v>95240634</c:v>
                </c:pt>
                <c:pt idx="5285">
                  <c:v>95274122</c:v>
                </c:pt>
                <c:pt idx="5286">
                  <c:v>95309262</c:v>
                </c:pt>
                <c:pt idx="5287">
                  <c:v>95322864</c:v>
                </c:pt>
                <c:pt idx="5288">
                  <c:v>95328707</c:v>
                </c:pt>
                <c:pt idx="5289">
                  <c:v>95336471</c:v>
                </c:pt>
                <c:pt idx="5290">
                  <c:v>95348056</c:v>
                </c:pt>
                <c:pt idx="5291">
                  <c:v>95359641</c:v>
                </c:pt>
                <c:pt idx="5292">
                  <c:v>95374264</c:v>
                </c:pt>
                <c:pt idx="5293">
                  <c:v>95382435</c:v>
                </c:pt>
                <c:pt idx="5294">
                  <c:v>95388890</c:v>
                </c:pt>
                <c:pt idx="5295">
                  <c:v>95402224</c:v>
                </c:pt>
                <c:pt idx="5296">
                  <c:v>95415564</c:v>
                </c:pt>
                <c:pt idx="5297">
                  <c:v>95429808</c:v>
                </c:pt>
                <c:pt idx="5298">
                  <c:v>95444050</c:v>
                </c:pt>
                <c:pt idx="5299">
                  <c:v>95446670</c:v>
                </c:pt>
                <c:pt idx="5300">
                  <c:v>95454864</c:v>
                </c:pt>
                <c:pt idx="5301">
                  <c:v>95465677</c:v>
                </c:pt>
                <c:pt idx="5302">
                  <c:v>95486227</c:v>
                </c:pt>
                <c:pt idx="5303">
                  <c:v>95506576</c:v>
                </c:pt>
                <c:pt idx="5304">
                  <c:v>95528274</c:v>
                </c:pt>
                <c:pt idx="5305">
                  <c:v>95533552</c:v>
                </c:pt>
                <c:pt idx="5306">
                  <c:v>95592548</c:v>
                </c:pt>
                <c:pt idx="5307">
                  <c:v>95601434</c:v>
                </c:pt>
                <c:pt idx="5308">
                  <c:v>95623568</c:v>
                </c:pt>
                <c:pt idx="5309">
                  <c:v>95639598</c:v>
                </c:pt>
                <c:pt idx="5310">
                  <c:v>95645699</c:v>
                </c:pt>
                <c:pt idx="5311">
                  <c:v>95659536</c:v>
                </c:pt>
                <c:pt idx="5312">
                  <c:v>95673375</c:v>
                </c:pt>
                <c:pt idx="5313">
                  <c:v>95685552</c:v>
                </c:pt>
                <c:pt idx="5314">
                  <c:v>95686952</c:v>
                </c:pt>
                <c:pt idx="5315">
                  <c:v>95700526</c:v>
                </c:pt>
                <c:pt idx="5316">
                  <c:v>95715500</c:v>
                </c:pt>
                <c:pt idx="5317">
                  <c:v>95741416</c:v>
                </c:pt>
                <c:pt idx="5318">
                  <c:v>95812144</c:v>
                </c:pt>
                <c:pt idx="5319">
                  <c:v>95825044</c:v>
                </c:pt>
                <c:pt idx="5320">
                  <c:v>95888948</c:v>
                </c:pt>
                <c:pt idx="5321">
                  <c:v>95916554</c:v>
                </c:pt>
                <c:pt idx="5322">
                  <c:v>95923766</c:v>
                </c:pt>
                <c:pt idx="5323">
                  <c:v>95943153</c:v>
                </c:pt>
                <c:pt idx="5324">
                  <c:v>95969034</c:v>
                </c:pt>
                <c:pt idx="5325">
                  <c:v>95979344</c:v>
                </c:pt>
                <c:pt idx="5326">
                  <c:v>95989327</c:v>
                </c:pt>
                <c:pt idx="5327">
                  <c:v>96034920</c:v>
                </c:pt>
                <c:pt idx="5328">
                  <c:v>96045552</c:v>
                </c:pt>
                <c:pt idx="5329">
                  <c:v>96049524</c:v>
                </c:pt>
                <c:pt idx="5330">
                  <c:v>96056187</c:v>
                </c:pt>
                <c:pt idx="5331">
                  <c:v>96070649</c:v>
                </c:pt>
                <c:pt idx="5332">
                  <c:v>96078496</c:v>
                </c:pt>
                <c:pt idx="5333">
                  <c:v>96100801</c:v>
                </c:pt>
                <c:pt idx="5334">
                  <c:v>96110844</c:v>
                </c:pt>
                <c:pt idx="5335">
                  <c:v>96119544</c:v>
                </c:pt>
                <c:pt idx="5336">
                  <c:v>96134776</c:v>
                </c:pt>
                <c:pt idx="5337">
                  <c:v>96138289</c:v>
                </c:pt>
                <c:pt idx="5338">
                  <c:v>96164823</c:v>
                </c:pt>
                <c:pt idx="5339">
                  <c:v>96194788</c:v>
                </c:pt>
                <c:pt idx="5340">
                  <c:v>96198200</c:v>
                </c:pt>
                <c:pt idx="5341">
                  <c:v>96254538</c:v>
                </c:pt>
                <c:pt idx="5342">
                  <c:v>96258114</c:v>
                </c:pt>
                <c:pt idx="5343">
                  <c:v>96270496</c:v>
                </c:pt>
                <c:pt idx="5344">
                  <c:v>96282870</c:v>
                </c:pt>
                <c:pt idx="5345">
                  <c:v>96295752</c:v>
                </c:pt>
                <c:pt idx="5346">
                  <c:v>96298171</c:v>
                </c:pt>
                <c:pt idx="5347">
                  <c:v>96308638</c:v>
                </c:pt>
                <c:pt idx="5348">
                  <c:v>96323701</c:v>
                </c:pt>
                <c:pt idx="5349">
                  <c:v>96329187</c:v>
                </c:pt>
                <c:pt idx="5350">
                  <c:v>96372384</c:v>
                </c:pt>
                <c:pt idx="5351">
                  <c:v>96436124</c:v>
                </c:pt>
                <c:pt idx="5352">
                  <c:v>96461528</c:v>
                </c:pt>
                <c:pt idx="5353">
                  <c:v>96486926</c:v>
                </c:pt>
                <c:pt idx="5354">
                  <c:v>96489307</c:v>
                </c:pt>
                <c:pt idx="5355">
                  <c:v>96508408</c:v>
                </c:pt>
                <c:pt idx="5356">
                  <c:v>96509524</c:v>
                </c:pt>
                <c:pt idx="5357">
                  <c:v>96529890</c:v>
                </c:pt>
                <c:pt idx="5358">
                  <c:v>96539170</c:v>
                </c:pt>
                <c:pt idx="5359">
                  <c:v>96540488</c:v>
                </c:pt>
                <c:pt idx="5360">
                  <c:v>96551087</c:v>
                </c:pt>
                <c:pt idx="5361">
                  <c:v>96566056</c:v>
                </c:pt>
                <c:pt idx="5362">
                  <c:v>96577360</c:v>
                </c:pt>
                <c:pt idx="5363">
                  <c:v>96581019</c:v>
                </c:pt>
                <c:pt idx="5364">
                  <c:v>96593088</c:v>
                </c:pt>
                <c:pt idx="5365">
                  <c:v>96600292</c:v>
                </c:pt>
                <c:pt idx="5366">
                  <c:v>96605156</c:v>
                </c:pt>
                <c:pt idx="5367">
                  <c:v>96618416</c:v>
                </c:pt>
                <c:pt idx="5368">
                  <c:v>96631679</c:v>
                </c:pt>
                <c:pt idx="5369">
                  <c:v>96631818</c:v>
                </c:pt>
                <c:pt idx="5370">
                  <c:v>96646400</c:v>
                </c:pt>
                <c:pt idx="5371">
                  <c:v>96652122</c:v>
                </c:pt>
                <c:pt idx="5372">
                  <c:v>96661114</c:v>
                </c:pt>
                <c:pt idx="5373">
                  <c:v>96677888</c:v>
                </c:pt>
                <c:pt idx="5374">
                  <c:v>96694659</c:v>
                </c:pt>
                <c:pt idx="5375">
                  <c:v>96711688</c:v>
                </c:pt>
                <c:pt idx="5376">
                  <c:v>96728719</c:v>
                </c:pt>
                <c:pt idx="5377">
                  <c:v>96731025</c:v>
                </c:pt>
                <c:pt idx="5378">
                  <c:v>96741808</c:v>
                </c:pt>
                <c:pt idx="5379">
                  <c:v>96754893</c:v>
                </c:pt>
                <c:pt idx="5380">
                  <c:v>96757469</c:v>
                </c:pt>
                <c:pt idx="5381">
                  <c:v>96770424</c:v>
                </c:pt>
                <c:pt idx="5382">
                  <c:v>96780602</c:v>
                </c:pt>
                <c:pt idx="5383">
                  <c:v>96790440</c:v>
                </c:pt>
                <c:pt idx="5384">
                  <c:v>96804516</c:v>
                </c:pt>
                <c:pt idx="5385">
                  <c:v>96825993</c:v>
                </c:pt>
                <c:pt idx="5386">
                  <c:v>96828049</c:v>
                </c:pt>
                <c:pt idx="5387">
                  <c:v>96843792</c:v>
                </c:pt>
                <c:pt idx="5388">
                  <c:v>96852385</c:v>
                </c:pt>
                <c:pt idx="5389">
                  <c:v>96861591</c:v>
                </c:pt>
                <c:pt idx="5390">
                  <c:v>96875624</c:v>
                </c:pt>
                <c:pt idx="5391">
                  <c:v>96889652</c:v>
                </c:pt>
                <c:pt idx="5392">
                  <c:v>96891566</c:v>
                </c:pt>
                <c:pt idx="5393">
                  <c:v>96911984</c:v>
                </c:pt>
                <c:pt idx="5394">
                  <c:v>96922570</c:v>
                </c:pt>
                <c:pt idx="5395">
                  <c:v>96934320</c:v>
                </c:pt>
                <c:pt idx="5396">
                  <c:v>96952272</c:v>
                </c:pt>
                <c:pt idx="5397">
                  <c:v>96970225</c:v>
                </c:pt>
                <c:pt idx="5398">
                  <c:v>96992456</c:v>
                </c:pt>
                <c:pt idx="5399">
                  <c:v>97011208</c:v>
                </c:pt>
                <c:pt idx="5400">
                  <c:v>97015274</c:v>
                </c:pt>
                <c:pt idx="5401">
                  <c:v>97034672</c:v>
                </c:pt>
                <c:pt idx="5402">
                  <c:v>97052195</c:v>
                </c:pt>
                <c:pt idx="5403">
                  <c:v>97079728</c:v>
                </c:pt>
                <c:pt idx="5404">
                  <c:v>97105057</c:v>
                </c:pt>
                <c:pt idx="5405">
                  <c:v>97107254</c:v>
                </c:pt>
                <c:pt idx="5406">
                  <c:v>97118112</c:v>
                </c:pt>
                <c:pt idx="5407">
                  <c:v>97128968</c:v>
                </c:pt>
                <c:pt idx="5408">
                  <c:v>97144808</c:v>
                </c:pt>
                <c:pt idx="5409">
                  <c:v>97160642</c:v>
                </c:pt>
                <c:pt idx="5410">
                  <c:v>97173000</c:v>
                </c:pt>
                <c:pt idx="5411">
                  <c:v>97184123</c:v>
                </c:pt>
                <c:pt idx="5412">
                  <c:v>97185364</c:v>
                </c:pt>
                <c:pt idx="5413">
                  <c:v>97211509</c:v>
                </c:pt>
                <c:pt idx="5414">
                  <c:v>97216992</c:v>
                </c:pt>
                <c:pt idx="5415">
                  <c:v>97238894</c:v>
                </c:pt>
                <c:pt idx="5416">
                  <c:v>97248621</c:v>
                </c:pt>
                <c:pt idx="5417">
                  <c:v>97267735</c:v>
                </c:pt>
                <c:pt idx="5418">
                  <c:v>97320336</c:v>
                </c:pt>
                <c:pt idx="5419">
                  <c:v>97326516</c:v>
                </c:pt>
                <c:pt idx="5420">
                  <c:v>97348859</c:v>
                </c:pt>
                <c:pt idx="5421">
                  <c:v>97349722</c:v>
                </c:pt>
                <c:pt idx="5422">
                  <c:v>97373434</c:v>
                </c:pt>
                <c:pt idx="5423">
                  <c:v>97392045</c:v>
                </c:pt>
                <c:pt idx="5424">
                  <c:v>97397151</c:v>
                </c:pt>
                <c:pt idx="5425">
                  <c:v>97443438</c:v>
                </c:pt>
                <c:pt idx="5426">
                  <c:v>97448237</c:v>
                </c:pt>
                <c:pt idx="5427">
                  <c:v>97449936</c:v>
                </c:pt>
                <c:pt idx="5428">
                  <c:v>97466649</c:v>
                </c:pt>
                <c:pt idx="5429">
                  <c:v>97492385</c:v>
                </c:pt>
                <c:pt idx="5430">
                  <c:v>97507836</c:v>
                </c:pt>
                <c:pt idx="5431">
                  <c:v>97558079</c:v>
                </c:pt>
                <c:pt idx="5432">
                  <c:v>97581015</c:v>
                </c:pt>
                <c:pt idx="5433">
                  <c:v>97582424</c:v>
                </c:pt>
                <c:pt idx="5434">
                  <c:v>97657010</c:v>
                </c:pt>
                <c:pt idx="5435">
                  <c:v>97733712</c:v>
                </c:pt>
                <c:pt idx="5436">
                  <c:v>97744568</c:v>
                </c:pt>
                <c:pt idx="5437">
                  <c:v>97760957</c:v>
                </c:pt>
                <c:pt idx="5438">
                  <c:v>97765429</c:v>
                </c:pt>
                <c:pt idx="5439">
                  <c:v>97784128</c:v>
                </c:pt>
                <c:pt idx="5440">
                  <c:v>97792149</c:v>
                </c:pt>
                <c:pt idx="5441">
                  <c:v>97813378</c:v>
                </c:pt>
                <c:pt idx="5442">
                  <c:v>97832127</c:v>
                </c:pt>
                <c:pt idx="5443">
                  <c:v>97840055</c:v>
                </c:pt>
                <c:pt idx="5444">
                  <c:v>97868544</c:v>
                </c:pt>
                <c:pt idx="5445">
                  <c:v>97890174</c:v>
                </c:pt>
                <c:pt idx="5446">
                  <c:v>97924552</c:v>
                </c:pt>
                <c:pt idx="5447">
                  <c:v>97931045</c:v>
                </c:pt>
                <c:pt idx="5448">
                  <c:v>97952743</c:v>
                </c:pt>
                <c:pt idx="5449">
                  <c:v>98016975</c:v>
                </c:pt>
                <c:pt idx="5450">
                  <c:v>98025904</c:v>
                </c:pt>
                <c:pt idx="5451">
                  <c:v>98039064</c:v>
                </c:pt>
                <c:pt idx="5452">
                  <c:v>98061156</c:v>
                </c:pt>
                <c:pt idx="5453">
                  <c:v>98070170</c:v>
                </c:pt>
                <c:pt idx="5454">
                  <c:v>98097860</c:v>
                </c:pt>
                <c:pt idx="5455">
                  <c:v>98125012</c:v>
                </c:pt>
                <c:pt idx="5456">
                  <c:v>98216413</c:v>
                </c:pt>
                <c:pt idx="5457">
                  <c:v>98272153</c:v>
                </c:pt>
                <c:pt idx="5458">
                  <c:v>98274032</c:v>
                </c:pt>
                <c:pt idx="5459">
                  <c:v>98332302</c:v>
                </c:pt>
                <c:pt idx="5460">
                  <c:v>98338655</c:v>
                </c:pt>
                <c:pt idx="5461">
                  <c:v>98375185</c:v>
                </c:pt>
                <c:pt idx="5462">
                  <c:v>98406580</c:v>
                </c:pt>
                <c:pt idx="5463">
                  <c:v>98442159</c:v>
                </c:pt>
                <c:pt idx="5464">
                  <c:v>98463138</c:v>
                </c:pt>
                <c:pt idx="5465">
                  <c:v>98486908</c:v>
                </c:pt>
                <c:pt idx="5466">
                  <c:v>98502880</c:v>
                </c:pt>
                <c:pt idx="5467">
                  <c:v>98507550</c:v>
                </c:pt>
                <c:pt idx="5468">
                  <c:v>98518846</c:v>
                </c:pt>
                <c:pt idx="5469">
                  <c:v>98545037</c:v>
                </c:pt>
                <c:pt idx="5470">
                  <c:v>98546632</c:v>
                </c:pt>
                <c:pt idx="5471">
                  <c:v>98574422</c:v>
                </c:pt>
                <c:pt idx="5472">
                  <c:v>98670569</c:v>
                </c:pt>
                <c:pt idx="5473">
                  <c:v>98695328</c:v>
                </c:pt>
                <c:pt idx="5474">
                  <c:v>98706215</c:v>
                </c:pt>
                <c:pt idx="5475">
                  <c:v>98719360</c:v>
                </c:pt>
                <c:pt idx="5476">
                  <c:v>98721098</c:v>
                </c:pt>
                <c:pt idx="5477">
                  <c:v>98741647</c:v>
                </c:pt>
                <c:pt idx="5478">
                  <c:v>98848662</c:v>
                </c:pt>
                <c:pt idx="5479">
                  <c:v>98864294</c:v>
                </c:pt>
                <c:pt idx="5480">
                  <c:v>98898746</c:v>
                </c:pt>
                <c:pt idx="5481">
                  <c:v>98938593</c:v>
                </c:pt>
                <c:pt idx="5482">
                  <c:v>98973320</c:v>
                </c:pt>
                <c:pt idx="5483">
                  <c:v>99033102</c:v>
                </c:pt>
                <c:pt idx="5484">
                  <c:v>99054353</c:v>
                </c:pt>
                <c:pt idx="5485">
                  <c:v>99082349</c:v>
                </c:pt>
                <c:pt idx="5486">
                  <c:v>99084296</c:v>
                </c:pt>
                <c:pt idx="5487">
                  <c:v>99096224</c:v>
                </c:pt>
                <c:pt idx="5488">
                  <c:v>99108441</c:v>
                </c:pt>
                <c:pt idx="5489">
                  <c:v>99110090</c:v>
                </c:pt>
                <c:pt idx="5490">
                  <c:v>99134963</c:v>
                </c:pt>
                <c:pt idx="5491">
                  <c:v>99164426</c:v>
                </c:pt>
                <c:pt idx="5492">
                  <c:v>99174508</c:v>
                </c:pt>
                <c:pt idx="5493">
                  <c:v>99198019</c:v>
                </c:pt>
                <c:pt idx="5494">
                  <c:v>99232084</c:v>
                </c:pt>
                <c:pt idx="5495">
                  <c:v>99245600</c:v>
                </c:pt>
                <c:pt idx="5496">
                  <c:v>99260855</c:v>
                </c:pt>
                <c:pt idx="5497">
                  <c:v>99303591</c:v>
                </c:pt>
                <c:pt idx="5498">
                  <c:v>99331652</c:v>
                </c:pt>
                <c:pt idx="5499">
                  <c:v>99376320</c:v>
                </c:pt>
                <c:pt idx="5500">
                  <c:v>99381115</c:v>
                </c:pt>
                <c:pt idx="5501">
                  <c:v>99401589</c:v>
                </c:pt>
                <c:pt idx="5502">
                  <c:v>99408912</c:v>
                </c:pt>
                <c:pt idx="5503">
                  <c:v>99412225</c:v>
                </c:pt>
                <c:pt idx="5504">
                  <c:v>99436702</c:v>
                </c:pt>
                <c:pt idx="5505">
                  <c:v>99451256</c:v>
                </c:pt>
                <c:pt idx="5506">
                  <c:v>99457268</c:v>
                </c:pt>
                <c:pt idx="5507">
                  <c:v>99465816</c:v>
                </c:pt>
                <c:pt idx="5508">
                  <c:v>99503976</c:v>
                </c:pt>
                <c:pt idx="5509">
                  <c:v>99531639</c:v>
                </c:pt>
                <c:pt idx="5510">
                  <c:v>99542142</c:v>
                </c:pt>
                <c:pt idx="5511">
                  <c:v>99558272</c:v>
                </c:pt>
                <c:pt idx="5512">
                  <c:v>99574406</c:v>
                </c:pt>
                <c:pt idx="5513">
                  <c:v>99587190</c:v>
                </c:pt>
                <c:pt idx="5514">
                  <c:v>99605072</c:v>
                </c:pt>
                <c:pt idx="5515">
                  <c:v>99608627</c:v>
                </c:pt>
                <c:pt idx="5516">
                  <c:v>99635737</c:v>
                </c:pt>
                <c:pt idx="5517">
                  <c:v>99649136</c:v>
                </c:pt>
                <c:pt idx="5518">
                  <c:v>99650280</c:v>
                </c:pt>
                <c:pt idx="5519">
                  <c:v>99662527</c:v>
                </c:pt>
                <c:pt idx="5520">
                  <c:v>99675002</c:v>
                </c:pt>
                <c:pt idx="5521">
                  <c:v>99677008</c:v>
                </c:pt>
                <c:pt idx="5522">
                  <c:v>99691481</c:v>
                </c:pt>
                <c:pt idx="5523">
                  <c:v>99701147</c:v>
                </c:pt>
                <c:pt idx="5524">
                  <c:v>99710480</c:v>
                </c:pt>
                <c:pt idx="5525">
                  <c:v>99729470</c:v>
                </c:pt>
                <c:pt idx="5526">
                  <c:v>99738285</c:v>
                </c:pt>
                <c:pt idx="5527">
                  <c:v>99743256</c:v>
                </c:pt>
                <c:pt idx="5528">
                  <c:v>99757044</c:v>
                </c:pt>
                <c:pt idx="5529">
                  <c:v>99839537</c:v>
                </c:pt>
                <c:pt idx="5530">
                  <c:v>99874824</c:v>
                </c:pt>
                <c:pt idx="5531">
                  <c:v>99881860</c:v>
                </c:pt>
                <c:pt idx="5532">
                  <c:v>99938053</c:v>
                </c:pt>
                <c:pt idx="5533">
                  <c:v>99970944</c:v>
                </c:pt>
                <c:pt idx="5534">
                  <c:v>99992606</c:v>
                </c:pt>
                <c:pt idx="5535">
                  <c:v>99997655</c:v>
                </c:pt>
                <c:pt idx="5536">
                  <c:v>100069848</c:v>
                </c:pt>
                <c:pt idx="5537">
                  <c:v>100088040</c:v>
                </c:pt>
                <c:pt idx="5538">
                  <c:v>100169378</c:v>
                </c:pt>
                <c:pt idx="5539">
                  <c:v>100183472</c:v>
                </c:pt>
                <c:pt idx="5540">
                  <c:v>100254336</c:v>
                </c:pt>
                <c:pt idx="5541">
                  <c:v>100278455</c:v>
                </c:pt>
                <c:pt idx="5542">
                  <c:v>100289958</c:v>
                </c:pt>
                <c:pt idx="5543">
                  <c:v>100304682</c:v>
                </c:pt>
                <c:pt idx="5544">
                  <c:v>100325209</c:v>
                </c:pt>
                <c:pt idx="5545">
                  <c:v>100378457</c:v>
                </c:pt>
                <c:pt idx="5546">
                  <c:v>100411216</c:v>
                </c:pt>
                <c:pt idx="5547">
                  <c:v>100428045</c:v>
                </c:pt>
                <c:pt idx="5548">
                  <c:v>100436744</c:v>
                </c:pt>
                <c:pt idx="5549">
                  <c:v>100474163</c:v>
                </c:pt>
                <c:pt idx="5550">
                  <c:v>100497231</c:v>
                </c:pt>
                <c:pt idx="5551">
                  <c:v>100525400</c:v>
                </c:pt>
                <c:pt idx="5552">
                  <c:v>100553565</c:v>
                </c:pt>
                <c:pt idx="5553">
                  <c:v>100571856</c:v>
                </c:pt>
                <c:pt idx="5554">
                  <c:v>100590141</c:v>
                </c:pt>
                <c:pt idx="5555">
                  <c:v>100602680</c:v>
                </c:pt>
                <c:pt idx="5556">
                  <c:v>100615221</c:v>
                </c:pt>
                <c:pt idx="5557">
                  <c:v>100634713</c:v>
                </c:pt>
                <c:pt idx="5558">
                  <c:v>100639592</c:v>
                </c:pt>
                <c:pt idx="5559">
                  <c:v>100663967</c:v>
                </c:pt>
                <c:pt idx="5560">
                  <c:v>100680605</c:v>
                </c:pt>
                <c:pt idx="5561">
                  <c:v>100685008</c:v>
                </c:pt>
                <c:pt idx="5562">
                  <c:v>100706047</c:v>
                </c:pt>
                <c:pt idx="5563">
                  <c:v>100726520</c:v>
                </c:pt>
                <c:pt idx="5564">
                  <c:v>100746987</c:v>
                </c:pt>
                <c:pt idx="5565">
                  <c:v>100778128</c:v>
                </c:pt>
                <c:pt idx="5566">
                  <c:v>100809275</c:v>
                </c:pt>
                <c:pt idx="5567">
                  <c:v>100828160</c:v>
                </c:pt>
                <c:pt idx="5568">
                  <c:v>100847049</c:v>
                </c:pt>
                <c:pt idx="5569">
                  <c:v>100864496</c:v>
                </c:pt>
                <c:pt idx="5570">
                  <c:v>100881943</c:v>
                </c:pt>
                <c:pt idx="5571">
                  <c:v>100904280</c:v>
                </c:pt>
                <c:pt idx="5572">
                  <c:v>100906347</c:v>
                </c:pt>
                <c:pt idx="5573">
                  <c:v>100926620</c:v>
                </c:pt>
                <c:pt idx="5574">
                  <c:v>100938432</c:v>
                </c:pt>
                <c:pt idx="5575">
                  <c:v>100950237</c:v>
                </c:pt>
                <c:pt idx="5576">
                  <c:v>100962281</c:v>
                </c:pt>
                <c:pt idx="5577">
                  <c:v>100976927</c:v>
                </c:pt>
                <c:pt idx="5578">
                  <c:v>100997498</c:v>
                </c:pt>
                <c:pt idx="5579">
                  <c:v>101011368</c:v>
                </c:pt>
                <c:pt idx="5580">
                  <c:v>101028764</c:v>
                </c:pt>
                <c:pt idx="5581">
                  <c:v>101072503</c:v>
                </c:pt>
                <c:pt idx="5582">
                  <c:v>101122952</c:v>
                </c:pt>
                <c:pt idx="5583">
                  <c:v>101127727</c:v>
                </c:pt>
                <c:pt idx="5584">
                  <c:v>101173402</c:v>
                </c:pt>
                <c:pt idx="5585">
                  <c:v>101207399</c:v>
                </c:pt>
                <c:pt idx="5586">
                  <c:v>101234072</c:v>
                </c:pt>
                <c:pt idx="5587">
                  <c:v>101294744</c:v>
                </c:pt>
                <c:pt idx="5588">
                  <c:v>101329673</c:v>
                </c:pt>
                <c:pt idx="5589">
                  <c:v>101371752</c:v>
                </c:pt>
                <c:pt idx="5590">
                  <c:v>101448766</c:v>
                </c:pt>
                <c:pt idx="5591">
                  <c:v>101481062</c:v>
                </c:pt>
                <c:pt idx="5592">
                  <c:v>101505352</c:v>
                </c:pt>
                <c:pt idx="5593">
                  <c:v>101561940</c:v>
                </c:pt>
                <c:pt idx="5594">
                  <c:v>101573312</c:v>
                </c:pt>
                <c:pt idx="5595">
                  <c:v>101584678</c:v>
                </c:pt>
                <c:pt idx="5596">
                  <c:v>101597918</c:v>
                </c:pt>
                <c:pt idx="5597">
                  <c:v>101631248</c:v>
                </c:pt>
                <c:pt idx="5598">
                  <c:v>101672116</c:v>
                </c:pt>
                <c:pt idx="5599">
                  <c:v>101677815</c:v>
                </c:pt>
                <c:pt idx="5600">
                  <c:v>101694368</c:v>
                </c:pt>
                <c:pt idx="5601">
                  <c:v>101710919</c:v>
                </c:pt>
                <c:pt idx="5602">
                  <c:v>101734696</c:v>
                </c:pt>
                <c:pt idx="5603">
                  <c:v>101758469</c:v>
                </c:pt>
                <c:pt idx="5604">
                  <c:v>101774576</c:v>
                </c:pt>
                <c:pt idx="5605">
                  <c:v>101790675</c:v>
                </c:pt>
                <c:pt idx="5606">
                  <c:v>101822920</c:v>
                </c:pt>
                <c:pt idx="5607">
                  <c:v>101855159</c:v>
                </c:pt>
                <c:pt idx="5608">
                  <c:v>101879776</c:v>
                </c:pt>
                <c:pt idx="5609">
                  <c:v>101904386</c:v>
                </c:pt>
                <c:pt idx="5610">
                  <c:v>101912398</c:v>
                </c:pt>
                <c:pt idx="5611">
                  <c:v>101940139</c:v>
                </c:pt>
                <c:pt idx="5612">
                  <c:v>101947280</c:v>
                </c:pt>
                <c:pt idx="5613">
                  <c:v>101979374</c:v>
                </c:pt>
                <c:pt idx="5614">
                  <c:v>101990180</c:v>
                </c:pt>
                <c:pt idx="5615">
                  <c:v>102010912</c:v>
                </c:pt>
                <c:pt idx="5616">
                  <c:v>102031649</c:v>
                </c:pt>
                <c:pt idx="5617">
                  <c:v>102057552</c:v>
                </c:pt>
                <c:pt idx="5618">
                  <c:v>102083448</c:v>
                </c:pt>
                <c:pt idx="5619">
                  <c:v>102106184</c:v>
                </c:pt>
                <c:pt idx="5620">
                  <c:v>102128919</c:v>
                </c:pt>
                <c:pt idx="5621">
                  <c:v>102144280</c:v>
                </c:pt>
                <c:pt idx="5622">
                  <c:v>102159647</c:v>
                </c:pt>
                <c:pt idx="5623">
                  <c:v>102172576</c:v>
                </c:pt>
                <c:pt idx="5624">
                  <c:v>102185505</c:v>
                </c:pt>
                <c:pt idx="5625">
                  <c:v>102186665</c:v>
                </c:pt>
                <c:pt idx="5626">
                  <c:v>102207139</c:v>
                </c:pt>
                <c:pt idx="5627">
                  <c:v>102213821</c:v>
                </c:pt>
                <c:pt idx="5628">
                  <c:v>102242252</c:v>
                </c:pt>
                <c:pt idx="5629">
                  <c:v>102271366</c:v>
                </c:pt>
                <c:pt idx="5630">
                  <c:v>102309504</c:v>
                </c:pt>
                <c:pt idx="5631">
                  <c:v>102346051</c:v>
                </c:pt>
                <c:pt idx="5632">
                  <c:v>102361407</c:v>
                </c:pt>
                <c:pt idx="5633">
                  <c:v>102378315</c:v>
                </c:pt>
                <c:pt idx="5634">
                  <c:v>102433510</c:v>
                </c:pt>
                <c:pt idx="5635">
                  <c:v>102433636</c:v>
                </c:pt>
                <c:pt idx="5636">
                  <c:v>102460352</c:v>
                </c:pt>
                <c:pt idx="5637">
                  <c:v>102461568</c:v>
                </c:pt>
                <c:pt idx="5638">
                  <c:v>102489302</c:v>
                </c:pt>
                <c:pt idx="5639">
                  <c:v>102489625</c:v>
                </c:pt>
                <c:pt idx="5640">
                  <c:v>102520286</c:v>
                </c:pt>
                <c:pt idx="5641">
                  <c:v>102527277</c:v>
                </c:pt>
                <c:pt idx="5642">
                  <c:v>102529872</c:v>
                </c:pt>
                <c:pt idx="5643">
                  <c:v>102554811</c:v>
                </c:pt>
                <c:pt idx="5644">
                  <c:v>102570116</c:v>
                </c:pt>
                <c:pt idx="5645">
                  <c:v>102594492</c:v>
                </c:pt>
                <c:pt idx="5646">
                  <c:v>102742304</c:v>
                </c:pt>
                <c:pt idx="5647">
                  <c:v>102748783</c:v>
                </c:pt>
                <c:pt idx="5648">
                  <c:v>102770444</c:v>
                </c:pt>
                <c:pt idx="5649">
                  <c:v>102848944</c:v>
                </c:pt>
                <c:pt idx="5650">
                  <c:v>102877319</c:v>
                </c:pt>
                <c:pt idx="5651">
                  <c:v>102914493</c:v>
                </c:pt>
                <c:pt idx="5652">
                  <c:v>102943584</c:v>
                </c:pt>
                <c:pt idx="5653">
                  <c:v>102964465</c:v>
                </c:pt>
                <c:pt idx="5654">
                  <c:v>102972671</c:v>
                </c:pt>
                <c:pt idx="5655">
                  <c:v>103001808</c:v>
                </c:pt>
                <c:pt idx="5656">
                  <c:v>103030945</c:v>
                </c:pt>
                <c:pt idx="5657">
                  <c:v>103051975</c:v>
                </c:pt>
                <c:pt idx="5658">
                  <c:v>103065760</c:v>
                </c:pt>
                <c:pt idx="5659">
                  <c:v>103070403</c:v>
                </c:pt>
                <c:pt idx="5660">
                  <c:v>103100577</c:v>
                </c:pt>
                <c:pt idx="5661">
                  <c:v>103106041</c:v>
                </c:pt>
                <c:pt idx="5662">
                  <c:v>103127648</c:v>
                </c:pt>
                <c:pt idx="5663">
                  <c:v>103154723</c:v>
                </c:pt>
                <c:pt idx="5664">
                  <c:v>103159292</c:v>
                </c:pt>
                <c:pt idx="5665">
                  <c:v>103174504</c:v>
                </c:pt>
                <c:pt idx="5666">
                  <c:v>103194290</c:v>
                </c:pt>
                <c:pt idx="5667">
                  <c:v>103213080</c:v>
                </c:pt>
                <c:pt idx="5668">
                  <c:v>103217582</c:v>
                </c:pt>
                <c:pt idx="5669">
                  <c:v>103231866</c:v>
                </c:pt>
                <c:pt idx="5670">
                  <c:v>103242208</c:v>
                </c:pt>
                <c:pt idx="5671">
                  <c:v>103252542</c:v>
                </c:pt>
                <c:pt idx="5672">
                  <c:v>103255001</c:v>
                </c:pt>
                <c:pt idx="5673">
                  <c:v>103270096</c:v>
                </c:pt>
                <c:pt idx="5674">
                  <c:v>103278069</c:v>
                </c:pt>
                <c:pt idx="5675">
                  <c:v>103287645</c:v>
                </c:pt>
                <c:pt idx="5676">
                  <c:v>103311512</c:v>
                </c:pt>
                <c:pt idx="5677">
                  <c:v>103334333</c:v>
                </c:pt>
                <c:pt idx="5678">
                  <c:v>103335380</c:v>
                </c:pt>
                <c:pt idx="5679">
                  <c:v>103353208</c:v>
                </c:pt>
                <c:pt idx="5680">
                  <c:v>103370909</c:v>
                </c:pt>
                <c:pt idx="5681">
                  <c:v>103371033</c:v>
                </c:pt>
                <c:pt idx="5682">
                  <c:v>103383640</c:v>
                </c:pt>
                <c:pt idx="5683">
                  <c:v>103395989</c:v>
                </c:pt>
                <c:pt idx="5684">
                  <c:v>103396245</c:v>
                </c:pt>
                <c:pt idx="5685">
                  <c:v>103406640</c:v>
                </c:pt>
                <c:pt idx="5686">
                  <c:v>103417042</c:v>
                </c:pt>
                <c:pt idx="5687">
                  <c:v>103444965</c:v>
                </c:pt>
                <c:pt idx="5688">
                  <c:v>103450632</c:v>
                </c:pt>
                <c:pt idx="5689">
                  <c:v>103484220</c:v>
                </c:pt>
                <c:pt idx="5690">
                  <c:v>103493279</c:v>
                </c:pt>
                <c:pt idx="5691">
                  <c:v>103534136</c:v>
                </c:pt>
                <c:pt idx="5692">
                  <c:v>103534560</c:v>
                </c:pt>
                <c:pt idx="5693">
                  <c:v>103584901</c:v>
                </c:pt>
                <c:pt idx="5694">
                  <c:v>103598601</c:v>
                </c:pt>
                <c:pt idx="5695">
                  <c:v>103636164</c:v>
                </c:pt>
                <c:pt idx="5696">
                  <c:v>103636240</c:v>
                </c:pt>
                <c:pt idx="5697">
                  <c:v>103671058</c:v>
                </c:pt>
                <c:pt idx="5698">
                  <c:v>103687583</c:v>
                </c:pt>
                <c:pt idx="5699">
                  <c:v>103715659</c:v>
                </c:pt>
                <c:pt idx="5700">
                  <c:v>103715724</c:v>
                </c:pt>
                <c:pt idx="5701">
                  <c:v>103733328</c:v>
                </c:pt>
                <c:pt idx="5702">
                  <c:v>103739341</c:v>
                </c:pt>
                <c:pt idx="5703">
                  <c:v>103766031</c:v>
                </c:pt>
                <c:pt idx="5704">
                  <c:v>103779073</c:v>
                </c:pt>
                <c:pt idx="5705">
                  <c:v>103786783</c:v>
                </c:pt>
                <c:pt idx="5706">
                  <c:v>103815696</c:v>
                </c:pt>
                <c:pt idx="5707">
                  <c:v>103852324</c:v>
                </c:pt>
                <c:pt idx="5708">
                  <c:v>103861402</c:v>
                </c:pt>
                <c:pt idx="5709">
                  <c:v>103868264</c:v>
                </c:pt>
                <c:pt idx="5710">
                  <c:v>103884199</c:v>
                </c:pt>
                <c:pt idx="5711">
                  <c:v>103901536</c:v>
                </c:pt>
                <c:pt idx="5712">
                  <c:v>103918869</c:v>
                </c:pt>
                <c:pt idx="5713">
                  <c:v>103937416</c:v>
                </c:pt>
                <c:pt idx="5714">
                  <c:v>103955958</c:v>
                </c:pt>
                <c:pt idx="5715">
                  <c:v>103968160</c:v>
                </c:pt>
                <c:pt idx="5716">
                  <c:v>103980363</c:v>
                </c:pt>
                <c:pt idx="5717">
                  <c:v>103982433</c:v>
                </c:pt>
                <c:pt idx="5718">
                  <c:v>104008992</c:v>
                </c:pt>
                <c:pt idx="5719">
                  <c:v>104037612</c:v>
                </c:pt>
                <c:pt idx="5720">
                  <c:v>104077560</c:v>
                </c:pt>
                <c:pt idx="5721">
                  <c:v>104079987</c:v>
                </c:pt>
                <c:pt idx="5722">
                  <c:v>104117505</c:v>
                </c:pt>
                <c:pt idx="5723">
                  <c:v>104157504</c:v>
                </c:pt>
                <c:pt idx="5724">
                  <c:v>104197508</c:v>
                </c:pt>
                <c:pt idx="5725">
                  <c:v>104212160</c:v>
                </c:pt>
                <c:pt idx="5726">
                  <c:v>104226807</c:v>
                </c:pt>
                <c:pt idx="5727">
                  <c:v>104237424</c:v>
                </c:pt>
                <c:pt idx="5728">
                  <c:v>104248050</c:v>
                </c:pt>
                <c:pt idx="5729">
                  <c:v>104260840</c:v>
                </c:pt>
                <c:pt idx="5730">
                  <c:v>104265016</c:v>
                </c:pt>
                <c:pt idx="5731">
                  <c:v>104281982</c:v>
                </c:pt>
                <c:pt idx="5732">
                  <c:v>104296392</c:v>
                </c:pt>
                <c:pt idx="5733">
                  <c:v>104310808</c:v>
                </c:pt>
                <c:pt idx="5734">
                  <c:v>104373988</c:v>
                </c:pt>
                <c:pt idx="5735">
                  <c:v>104396726</c:v>
                </c:pt>
                <c:pt idx="5736">
                  <c:v>104405667</c:v>
                </c:pt>
                <c:pt idx="5737">
                  <c:v>104416144</c:v>
                </c:pt>
                <c:pt idx="5738">
                  <c:v>104427527</c:v>
                </c:pt>
                <c:pt idx="5739">
                  <c:v>104489864</c:v>
                </c:pt>
                <c:pt idx="5740">
                  <c:v>104521487</c:v>
                </c:pt>
                <c:pt idx="5741">
                  <c:v>104522968</c:v>
                </c:pt>
                <c:pt idx="5742">
                  <c:v>104532776</c:v>
                </c:pt>
                <c:pt idx="5743">
                  <c:v>104544071</c:v>
                </c:pt>
                <c:pt idx="5744">
                  <c:v>104560608</c:v>
                </c:pt>
                <c:pt idx="5745">
                  <c:v>104575404</c:v>
                </c:pt>
                <c:pt idx="5746">
                  <c:v>104577143</c:v>
                </c:pt>
                <c:pt idx="5747">
                  <c:v>104607495</c:v>
                </c:pt>
                <c:pt idx="5748">
                  <c:v>104619488</c:v>
                </c:pt>
                <c:pt idx="5749">
                  <c:v>104661824</c:v>
                </c:pt>
                <c:pt idx="5750">
                  <c:v>104671980</c:v>
                </c:pt>
                <c:pt idx="5751">
                  <c:v>104721041</c:v>
                </c:pt>
                <c:pt idx="5752">
                  <c:v>104722432</c:v>
                </c:pt>
                <c:pt idx="5753">
                  <c:v>104783041</c:v>
                </c:pt>
                <c:pt idx="5754">
                  <c:v>104800008</c:v>
                </c:pt>
                <c:pt idx="5755">
                  <c:v>104806864</c:v>
                </c:pt>
                <c:pt idx="5756">
                  <c:v>104816971</c:v>
                </c:pt>
                <c:pt idx="5757">
                  <c:v>104829480</c:v>
                </c:pt>
                <c:pt idx="5758">
                  <c:v>104841985</c:v>
                </c:pt>
                <c:pt idx="5759">
                  <c:v>104848333</c:v>
                </c:pt>
                <c:pt idx="5760">
                  <c:v>104875680</c:v>
                </c:pt>
                <c:pt idx="5761">
                  <c:v>104899816</c:v>
                </c:pt>
                <c:pt idx="5762">
                  <c:v>104909380</c:v>
                </c:pt>
                <c:pt idx="5763">
                  <c:v>104945288</c:v>
                </c:pt>
                <c:pt idx="5764">
                  <c:v>104976016</c:v>
                </c:pt>
                <c:pt idx="5765">
                  <c:v>105001874</c:v>
                </c:pt>
                <c:pt idx="5766">
                  <c:v>105030191</c:v>
                </c:pt>
                <c:pt idx="5767">
                  <c:v>105039480</c:v>
                </c:pt>
                <c:pt idx="5768">
                  <c:v>105169576</c:v>
                </c:pt>
                <c:pt idx="5769">
                  <c:v>105182566</c:v>
                </c:pt>
                <c:pt idx="5770">
                  <c:v>105183696</c:v>
                </c:pt>
                <c:pt idx="5771">
                  <c:v>105197809</c:v>
                </c:pt>
                <c:pt idx="5772">
                  <c:v>105218968</c:v>
                </c:pt>
                <c:pt idx="5773">
                  <c:v>105240129</c:v>
                </c:pt>
                <c:pt idx="5774">
                  <c:v>105252775</c:v>
                </c:pt>
                <c:pt idx="5775">
                  <c:v>105259312</c:v>
                </c:pt>
                <c:pt idx="5776">
                  <c:v>105278504</c:v>
                </c:pt>
                <c:pt idx="5777">
                  <c:v>105301552</c:v>
                </c:pt>
                <c:pt idx="5778">
                  <c:v>105308829</c:v>
                </c:pt>
                <c:pt idx="5779">
                  <c:v>105324609</c:v>
                </c:pt>
                <c:pt idx="5780">
                  <c:v>105339491</c:v>
                </c:pt>
                <c:pt idx="5781">
                  <c:v>105413576</c:v>
                </c:pt>
                <c:pt idx="5782">
                  <c:v>105440186</c:v>
                </c:pt>
                <c:pt idx="5783">
                  <c:v>105461910</c:v>
                </c:pt>
                <c:pt idx="5784">
                  <c:v>105502544</c:v>
                </c:pt>
                <c:pt idx="5785">
                  <c:v>105520032</c:v>
                </c:pt>
                <c:pt idx="5786">
                  <c:v>105537521</c:v>
                </c:pt>
                <c:pt idx="5787">
                  <c:v>105547592</c:v>
                </c:pt>
                <c:pt idx="5788">
                  <c:v>105557665</c:v>
                </c:pt>
                <c:pt idx="5789">
                  <c:v>105604904</c:v>
                </c:pt>
                <c:pt idx="5790">
                  <c:v>105647984</c:v>
                </c:pt>
                <c:pt idx="5791">
                  <c:v>105729782</c:v>
                </c:pt>
                <c:pt idx="5792">
                  <c:v>105738302</c:v>
                </c:pt>
                <c:pt idx="5793">
                  <c:v>105766006</c:v>
                </c:pt>
                <c:pt idx="5794">
                  <c:v>105766608</c:v>
                </c:pt>
                <c:pt idx="5795">
                  <c:v>105794912</c:v>
                </c:pt>
                <c:pt idx="5796">
                  <c:v>105811976</c:v>
                </c:pt>
                <c:pt idx="5797">
                  <c:v>105814687</c:v>
                </c:pt>
                <c:pt idx="5798">
                  <c:v>105829045</c:v>
                </c:pt>
                <c:pt idx="5799">
                  <c:v>105873184</c:v>
                </c:pt>
                <c:pt idx="5800">
                  <c:v>105894232</c:v>
                </c:pt>
                <c:pt idx="5801">
                  <c:v>105903984</c:v>
                </c:pt>
                <c:pt idx="5802">
                  <c:v>105942246</c:v>
                </c:pt>
                <c:pt idx="5803">
                  <c:v>105978930</c:v>
                </c:pt>
                <c:pt idx="5804">
                  <c:v>105995354</c:v>
                </c:pt>
                <c:pt idx="5805">
                  <c:v>105998912</c:v>
                </c:pt>
                <c:pt idx="5806">
                  <c:v>106018897</c:v>
                </c:pt>
                <c:pt idx="5807">
                  <c:v>106034361</c:v>
                </c:pt>
                <c:pt idx="5808">
                  <c:v>106071945</c:v>
                </c:pt>
                <c:pt idx="5809">
                  <c:v>106092621</c:v>
                </c:pt>
                <c:pt idx="5810">
                  <c:v>106105960</c:v>
                </c:pt>
                <c:pt idx="5811">
                  <c:v>106127724</c:v>
                </c:pt>
                <c:pt idx="5812">
                  <c:v>106177066</c:v>
                </c:pt>
                <c:pt idx="5813">
                  <c:v>106193024</c:v>
                </c:pt>
                <c:pt idx="5814">
                  <c:v>106212719</c:v>
                </c:pt>
                <c:pt idx="5815">
                  <c:v>106223424</c:v>
                </c:pt>
                <c:pt idx="5816">
                  <c:v>106237931</c:v>
                </c:pt>
                <c:pt idx="5817">
                  <c:v>106253833</c:v>
                </c:pt>
                <c:pt idx="5818">
                  <c:v>106258727</c:v>
                </c:pt>
                <c:pt idx="5819">
                  <c:v>106265024</c:v>
                </c:pt>
                <c:pt idx="5820">
                  <c:v>106276208</c:v>
                </c:pt>
                <c:pt idx="5821">
                  <c:v>106299056</c:v>
                </c:pt>
                <c:pt idx="5822">
                  <c:v>106321900</c:v>
                </c:pt>
                <c:pt idx="5823">
                  <c:v>106325550</c:v>
                </c:pt>
                <c:pt idx="5824">
                  <c:v>106344888</c:v>
                </c:pt>
                <c:pt idx="5825">
                  <c:v>106352680</c:v>
                </c:pt>
                <c:pt idx="5826">
                  <c:v>106383456</c:v>
                </c:pt>
                <c:pt idx="5827">
                  <c:v>106393752</c:v>
                </c:pt>
                <c:pt idx="5828">
                  <c:v>106404042</c:v>
                </c:pt>
                <c:pt idx="5829">
                  <c:v>106423778</c:v>
                </c:pt>
                <c:pt idx="5830">
                  <c:v>106501045</c:v>
                </c:pt>
                <c:pt idx="5831">
                  <c:v>106518896</c:v>
                </c:pt>
                <c:pt idx="5832">
                  <c:v>106528941</c:v>
                </c:pt>
                <c:pt idx="5833">
                  <c:v>106626334</c:v>
                </c:pt>
                <c:pt idx="5834">
                  <c:v>106633751</c:v>
                </c:pt>
                <c:pt idx="5835">
                  <c:v>106698261</c:v>
                </c:pt>
                <c:pt idx="5836">
                  <c:v>106730145</c:v>
                </c:pt>
                <c:pt idx="5837">
                  <c:v>106732432</c:v>
                </c:pt>
                <c:pt idx="5838">
                  <c:v>106764604</c:v>
                </c:pt>
                <c:pt idx="5839">
                  <c:v>106801743</c:v>
                </c:pt>
                <c:pt idx="5840">
                  <c:v>106826148</c:v>
                </c:pt>
                <c:pt idx="5841">
                  <c:v>106831111</c:v>
                </c:pt>
                <c:pt idx="5842">
                  <c:v>106858144</c:v>
                </c:pt>
                <c:pt idx="5843">
                  <c:v>106883634</c:v>
                </c:pt>
                <c:pt idx="5844">
                  <c:v>106885171</c:v>
                </c:pt>
                <c:pt idx="5845">
                  <c:v>106905232</c:v>
                </c:pt>
                <c:pt idx="5846">
                  <c:v>106925296</c:v>
                </c:pt>
                <c:pt idx="5847">
                  <c:v>106942688</c:v>
                </c:pt>
                <c:pt idx="5848">
                  <c:v>106960073</c:v>
                </c:pt>
                <c:pt idx="5849">
                  <c:v>106961852</c:v>
                </c:pt>
                <c:pt idx="5850">
                  <c:v>106983560</c:v>
                </c:pt>
                <c:pt idx="5851">
                  <c:v>107007048</c:v>
                </c:pt>
                <c:pt idx="5852">
                  <c:v>107020176</c:v>
                </c:pt>
                <c:pt idx="5853">
                  <c:v>107033297</c:v>
                </c:pt>
                <c:pt idx="5854">
                  <c:v>107042059</c:v>
                </c:pt>
                <c:pt idx="5855">
                  <c:v>107046864</c:v>
                </c:pt>
                <c:pt idx="5856">
                  <c:v>107060437</c:v>
                </c:pt>
                <c:pt idx="5857">
                  <c:v>107071360</c:v>
                </c:pt>
                <c:pt idx="5858">
                  <c:v>107092528</c:v>
                </c:pt>
                <c:pt idx="5859">
                  <c:v>107092603</c:v>
                </c:pt>
                <c:pt idx="5860">
                  <c:v>107124617</c:v>
                </c:pt>
                <c:pt idx="5861">
                  <c:v>107126535</c:v>
                </c:pt>
                <c:pt idx="5862">
                  <c:v>107155361</c:v>
                </c:pt>
                <c:pt idx="5863">
                  <c:v>107189256</c:v>
                </c:pt>
                <c:pt idx="5864">
                  <c:v>107250319</c:v>
                </c:pt>
                <c:pt idx="5865">
                  <c:v>107253901</c:v>
                </c:pt>
                <c:pt idx="5866">
                  <c:v>107272181</c:v>
                </c:pt>
                <c:pt idx="5867">
                  <c:v>107314672</c:v>
                </c:pt>
                <c:pt idx="5868">
                  <c:v>107353929</c:v>
                </c:pt>
                <c:pt idx="5869">
                  <c:v>107375437</c:v>
                </c:pt>
                <c:pt idx="5870">
                  <c:v>107379671</c:v>
                </c:pt>
                <c:pt idx="5871">
                  <c:v>107395968</c:v>
                </c:pt>
                <c:pt idx="5872">
                  <c:v>107402256</c:v>
                </c:pt>
                <c:pt idx="5873">
                  <c:v>107416505</c:v>
                </c:pt>
                <c:pt idx="5874">
                  <c:v>107435328</c:v>
                </c:pt>
                <c:pt idx="5875">
                  <c:v>107447464</c:v>
                </c:pt>
                <c:pt idx="5876">
                  <c:v>107478425</c:v>
                </c:pt>
                <c:pt idx="5877">
                  <c:v>107494632</c:v>
                </c:pt>
                <c:pt idx="5878">
                  <c:v>107510845</c:v>
                </c:pt>
                <c:pt idx="5879">
                  <c:v>107519988</c:v>
                </c:pt>
                <c:pt idx="5880">
                  <c:v>107525904</c:v>
                </c:pt>
                <c:pt idx="5881">
                  <c:v>107540967</c:v>
                </c:pt>
                <c:pt idx="5882">
                  <c:v>107581936</c:v>
                </c:pt>
                <c:pt idx="5883">
                  <c:v>107622906</c:v>
                </c:pt>
                <c:pt idx="5884">
                  <c:v>107641867</c:v>
                </c:pt>
                <c:pt idx="5885">
                  <c:v>107645520</c:v>
                </c:pt>
                <c:pt idx="5886">
                  <c:v>107668131</c:v>
                </c:pt>
                <c:pt idx="5887">
                  <c:v>107675833</c:v>
                </c:pt>
                <c:pt idx="5888">
                  <c:v>107684528</c:v>
                </c:pt>
                <c:pt idx="5889">
                  <c:v>107700847</c:v>
                </c:pt>
                <c:pt idx="5890">
                  <c:v>107700920</c:v>
                </c:pt>
                <c:pt idx="5891">
                  <c:v>107716632</c:v>
                </c:pt>
                <c:pt idx="5892">
                  <c:v>107732347</c:v>
                </c:pt>
                <c:pt idx="5893">
                  <c:v>107768243</c:v>
                </c:pt>
                <c:pt idx="5894">
                  <c:v>107769584</c:v>
                </c:pt>
                <c:pt idx="5895">
                  <c:v>107806828</c:v>
                </c:pt>
                <c:pt idx="5896">
                  <c:v>107821592</c:v>
                </c:pt>
                <c:pt idx="5897">
                  <c:v>107836355</c:v>
                </c:pt>
                <c:pt idx="5898">
                  <c:v>107847104</c:v>
                </c:pt>
                <c:pt idx="5899">
                  <c:v>107857857</c:v>
                </c:pt>
                <c:pt idx="5900">
                  <c:v>107921552</c:v>
                </c:pt>
                <c:pt idx="5901">
                  <c:v>107985246</c:v>
                </c:pt>
                <c:pt idx="5902">
                  <c:v>107996896</c:v>
                </c:pt>
                <c:pt idx="5903">
                  <c:v>108008548</c:v>
                </c:pt>
                <c:pt idx="5904">
                  <c:v>108012523</c:v>
                </c:pt>
                <c:pt idx="5905">
                  <c:v>108030536</c:v>
                </c:pt>
                <c:pt idx="5906">
                  <c:v>108042533</c:v>
                </c:pt>
                <c:pt idx="5907">
                  <c:v>108052528</c:v>
                </c:pt>
                <c:pt idx="5908">
                  <c:v>108064392</c:v>
                </c:pt>
                <c:pt idx="5909">
                  <c:v>108076254</c:v>
                </c:pt>
                <c:pt idx="5910">
                  <c:v>108082811</c:v>
                </c:pt>
                <c:pt idx="5911">
                  <c:v>108098448</c:v>
                </c:pt>
                <c:pt idx="5912">
                  <c:v>108120633</c:v>
                </c:pt>
                <c:pt idx="5913">
                  <c:v>108121013</c:v>
                </c:pt>
                <c:pt idx="5914">
                  <c:v>108167119</c:v>
                </c:pt>
                <c:pt idx="5915">
                  <c:v>108168742</c:v>
                </c:pt>
                <c:pt idx="5916">
                  <c:v>108193840</c:v>
                </c:pt>
                <c:pt idx="5917">
                  <c:v>108267045</c:v>
                </c:pt>
                <c:pt idx="5918">
                  <c:v>108290200</c:v>
                </c:pt>
                <c:pt idx="5919">
                  <c:v>108313356</c:v>
                </c:pt>
                <c:pt idx="5920">
                  <c:v>108366036</c:v>
                </c:pt>
                <c:pt idx="5921">
                  <c:v>108371657</c:v>
                </c:pt>
                <c:pt idx="5922">
                  <c:v>108379680</c:v>
                </c:pt>
                <c:pt idx="5923">
                  <c:v>108401013</c:v>
                </c:pt>
                <c:pt idx="5924">
                  <c:v>108421151</c:v>
                </c:pt>
                <c:pt idx="5925">
                  <c:v>108446002</c:v>
                </c:pt>
                <c:pt idx="5926">
                  <c:v>108468144</c:v>
                </c:pt>
                <c:pt idx="5927">
                  <c:v>108486695</c:v>
                </c:pt>
                <c:pt idx="5928">
                  <c:v>108508096</c:v>
                </c:pt>
                <c:pt idx="5929">
                  <c:v>108524327</c:v>
                </c:pt>
                <c:pt idx="5930">
                  <c:v>108570183</c:v>
                </c:pt>
                <c:pt idx="5931">
                  <c:v>108589216</c:v>
                </c:pt>
                <c:pt idx="5932">
                  <c:v>108605181</c:v>
                </c:pt>
                <c:pt idx="5933">
                  <c:v>108608248</c:v>
                </c:pt>
                <c:pt idx="5934">
                  <c:v>108658768</c:v>
                </c:pt>
                <c:pt idx="5935">
                  <c:v>108660872</c:v>
                </c:pt>
                <c:pt idx="5936">
                  <c:v>108686236</c:v>
                </c:pt>
                <c:pt idx="5937">
                  <c:v>108694252</c:v>
                </c:pt>
                <c:pt idx="5938">
                  <c:v>108709290</c:v>
                </c:pt>
                <c:pt idx="5939">
                  <c:v>108731792</c:v>
                </c:pt>
                <c:pt idx="5940">
                  <c:v>108754288</c:v>
                </c:pt>
                <c:pt idx="5941">
                  <c:v>108786955</c:v>
                </c:pt>
                <c:pt idx="5942">
                  <c:v>108794584</c:v>
                </c:pt>
                <c:pt idx="5943">
                  <c:v>108834886</c:v>
                </c:pt>
                <c:pt idx="5944">
                  <c:v>108844692</c:v>
                </c:pt>
                <c:pt idx="5945">
                  <c:v>108851280</c:v>
                </c:pt>
                <c:pt idx="5946">
                  <c:v>108867683</c:v>
                </c:pt>
                <c:pt idx="5947">
                  <c:v>108884659</c:v>
                </c:pt>
                <c:pt idx="5948">
                  <c:v>108886088</c:v>
                </c:pt>
                <c:pt idx="5949">
                  <c:v>108904498</c:v>
                </c:pt>
                <c:pt idx="5950">
                  <c:v>108916584</c:v>
                </c:pt>
                <c:pt idx="5951">
                  <c:v>108928668</c:v>
                </c:pt>
                <c:pt idx="5952">
                  <c:v>108951792</c:v>
                </c:pt>
                <c:pt idx="5953">
                  <c:v>108974924</c:v>
                </c:pt>
                <c:pt idx="5954">
                  <c:v>109102807</c:v>
                </c:pt>
                <c:pt idx="5955">
                  <c:v>109133584</c:v>
                </c:pt>
                <c:pt idx="5956">
                  <c:v>109164086</c:v>
                </c:pt>
                <c:pt idx="5957">
                  <c:v>109186461</c:v>
                </c:pt>
                <c:pt idx="5958">
                  <c:v>109231938</c:v>
                </c:pt>
                <c:pt idx="5959">
                  <c:v>109254926</c:v>
                </c:pt>
                <c:pt idx="5960">
                  <c:v>109292250</c:v>
                </c:pt>
                <c:pt idx="5961">
                  <c:v>109293494</c:v>
                </c:pt>
                <c:pt idx="5962">
                  <c:v>109304912</c:v>
                </c:pt>
                <c:pt idx="5963">
                  <c:v>109314081</c:v>
                </c:pt>
                <c:pt idx="5964">
                  <c:v>109317580</c:v>
                </c:pt>
                <c:pt idx="5965">
                  <c:v>109342669</c:v>
                </c:pt>
                <c:pt idx="5966">
                  <c:v>109386960</c:v>
                </c:pt>
                <c:pt idx="5967">
                  <c:v>109456341</c:v>
                </c:pt>
                <c:pt idx="5968">
                  <c:v>109554240</c:v>
                </c:pt>
                <c:pt idx="5969">
                  <c:v>109607343</c:v>
                </c:pt>
                <c:pt idx="5970">
                  <c:v>109652133</c:v>
                </c:pt>
                <c:pt idx="5971">
                  <c:v>109769984</c:v>
                </c:pt>
                <c:pt idx="5972">
                  <c:v>109839273</c:v>
                </c:pt>
                <c:pt idx="5973">
                  <c:v>109887827</c:v>
                </c:pt>
                <c:pt idx="5974">
                  <c:v>110022607</c:v>
                </c:pt>
                <c:pt idx="5975">
                  <c:v>110032112</c:v>
                </c:pt>
                <c:pt idx="5976">
                  <c:v>110063080</c:v>
                </c:pt>
                <c:pt idx="5977">
                  <c:v>110097549</c:v>
                </c:pt>
                <c:pt idx="5978">
                  <c:v>110146154</c:v>
                </c:pt>
                <c:pt idx="5979">
                  <c:v>110172404</c:v>
                </c:pt>
                <c:pt idx="5980">
                  <c:v>110176402</c:v>
                </c:pt>
                <c:pt idx="5981">
                  <c:v>110199544</c:v>
                </c:pt>
                <c:pt idx="5982">
                  <c:v>110247104</c:v>
                </c:pt>
                <c:pt idx="5983">
                  <c:v>110254867</c:v>
                </c:pt>
                <c:pt idx="5984">
                  <c:v>110277457</c:v>
                </c:pt>
                <c:pt idx="5985">
                  <c:v>110317802</c:v>
                </c:pt>
                <c:pt idx="5986">
                  <c:v>110336328</c:v>
                </c:pt>
                <c:pt idx="5987">
                  <c:v>110354858</c:v>
                </c:pt>
                <c:pt idx="5988">
                  <c:v>110387784</c:v>
                </c:pt>
                <c:pt idx="5989">
                  <c:v>110404310</c:v>
                </c:pt>
                <c:pt idx="5990">
                  <c:v>110420705</c:v>
                </c:pt>
                <c:pt idx="5991">
                  <c:v>110523920</c:v>
                </c:pt>
                <c:pt idx="5992">
                  <c:v>110539305</c:v>
                </c:pt>
                <c:pt idx="5993">
                  <c:v>110540812</c:v>
                </c:pt>
                <c:pt idx="5994">
                  <c:v>110562320</c:v>
                </c:pt>
                <c:pt idx="5995">
                  <c:v>110603388</c:v>
                </c:pt>
                <c:pt idx="5996">
                  <c:v>110627141</c:v>
                </c:pt>
                <c:pt idx="5997">
                  <c:v>110647848</c:v>
                </c:pt>
                <c:pt idx="5998">
                  <c:v>110668558</c:v>
                </c:pt>
                <c:pt idx="5999">
                  <c:v>110704360</c:v>
                </c:pt>
                <c:pt idx="6000">
                  <c:v>110706937</c:v>
                </c:pt>
                <c:pt idx="6001">
                  <c:v>110715865</c:v>
                </c:pt>
                <c:pt idx="6002">
                  <c:v>110740163</c:v>
                </c:pt>
                <c:pt idx="6003">
                  <c:v>110748287</c:v>
                </c:pt>
                <c:pt idx="6004">
                  <c:v>110758392</c:v>
                </c:pt>
                <c:pt idx="6005">
                  <c:v>110776624</c:v>
                </c:pt>
                <c:pt idx="6006">
                  <c:v>110778413</c:v>
                </c:pt>
                <c:pt idx="6007">
                  <c:v>110791720</c:v>
                </c:pt>
                <c:pt idx="6008">
                  <c:v>110806820</c:v>
                </c:pt>
                <c:pt idx="6009">
                  <c:v>110823040</c:v>
                </c:pt>
                <c:pt idx="6010">
                  <c:v>110839255</c:v>
                </c:pt>
                <c:pt idx="6011">
                  <c:v>110856143</c:v>
                </c:pt>
                <c:pt idx="6012">
                  <c:v>110861728</c:v>
                </c:pt>
                <c:pt idx="6013">
                  <c:v>110884207</c:v>
                </c:pt>
                <c:pt idx="6014">
                  <c:v>110895440</c:v>
                </c:pt>
                <c:pt idx="6015">
                  <c:v>110900952</c:v>
                </c:pt>
                <c:pt idx="6016">
                  <c:v>110906681</c:v>
                </c:pt>
                <c:pt idx="6017">
                  <c:v>110917688</c:v>
                </c:pt>
                <c:pt idx="6018">
                  <c:v>110928698</c:v>
                </c:pt>
                <c:pt idx="6019">
                  <c:v>110933741</c:v>
                </c:pt>
                <c:pt idx="6020">
                  <c:v>110965357</c:v>
                </c:pt>
                <c:pt idx="6021">
                  <c:v>110988000</c:v>
                </c:pt>
                <c:pt idx="6022">
                  <c:v>111047303</c:v>
                </c:pt>
                <c:pt idx="6023">
                  <c:v>111071104</c:v>
                </c:pt>
                <c:pt idx="6024">
                  <c:v>111094913</c:v>
                </c:pt>
                <c:pt idx="6025">
                  <c:v>111117880</c:v>
                </c:pt>
                <c:pt idx="6026">
                  <c:v>111135847</c:v>
                </c:pt>
                <c:pt idx="6027">
                  <c:v>111140851</c:v>
                </c:pt>
                <c:pt idx="6028">
                  <c:v>111162152</c:v>
                </c:pt>
                <c:pt idx="6029">
                  <c:v>111165392</c:v>
                </c:pt>
                <c:pt idx="6030">
                  <c:v>111183448</c:v>
                </c:pt>
                <c:pt idx="6031">
                  <c:v>111186895</c:v>
                </c:pt>
                <c:pt idx="6032">
                  <c:v>111214472</c:v>
                </c:pt>
                <c:pt idx="6033">
                  <c:v>111245497</c:v>
                </c:pt>
                <c:pt idx="6034">
                  <c:v>111261648</c:v>
                </c:pt>
                <c:pt idx="6035">
                  <c:v>111277799</c:v>
                </c:pt>
                <c:pt idx="6036">
                  <c:v>111323360</c:v>
                </c:pt>
                <c:pt idx="6037">
                  <c:v>111327098</c:v>
                </c:pt>
                <c:pt idx="6038">
                  <c:v>111350422</c:v>
                </c:pt>
                <c:pt idx="6039">
                  <c:v>111368926</c:v>
                </c:pt>
                <c:pt idx="6040">
                  <c:v>111391160</c:v>
                </c:pt>
                <c:pt idx="6041">
                  <c:v>111399075</c:v>
                </c:pt>
                <c:pt idx="6042">
                  <c:v>111413395</c:v>
                </c:pt>
                <c:pt idx="6043">
                  <c:v>111422402</c:v>
                </c:pt>
                <c:pt idx="6044">
                  <c:v>111466147</c:v>
                </c:pt>
                <c:pt idx="6045">
                  <c:v>111467264</c:v>
                </c:pt>
                <c:pt idx="6046">
                  <c:v>111515378</c:v>
                </c:pt>
                <c:pt idx="6047">
                  <c:v>111521130</c:v>
                </c:pt>
                <c:pt idx="6048">
                  <c:v>111535320</c:v>
                </c:pt>
                <c:pt idx="6049">
                  <c:v>111549504</c:v>
                </c:pt>
                <c:pt idx="6050">
                  <c:v>111569832</c:v>
                </c:pt>
                <c:pt idx="6051">
                  <c:v>111584899</c:v>
                </c:pt>
                <c:pt idx="6052">
                  <c:v>111590159</c:v>
                </c:pt>
                <c:pt idx="6053">
                  <c:v>111641392</c:v>
                </c:pt>
                <c:pt idx="6054">
                  <c:v>111652767</c:v>
                </c:pt>
                <c:pt idx="6055">
                  <c:v>111659295</c:v>
                </c:pt>
                <c:pt idx="6056">
                  <c:v>111692622</c:v>
                </c:pt>
                <c:pt idx="6057">
                  <c:v>111717661</c:v>
                </c:pt>
                <c:pt idx="6058">
                  <c:v>111718592</c:v>
                </c:pt>
                <c:pt idx="6059">
                  <c:v>111744558</c:v>
                </c:pt>
                <c:pt idx="6060">
                  <c:v>111766632</c:v>
                </c:pt>
                <c:pt idx="6061">
                  <c:v>111788712</c:v>
                </c:pt>
                <c:pt idx="6062">
                  <c:v>111793575</c:v>
                </c:pt>
                <c:pt idx="6063">
                  <c:v>111808320</c:v>
                </c:pt>
                <c:pt idx="6064">
                  <c:v>111827935</c:v>
                </c:pt>
                <c:pt idx="6065">
                  <c:v>111833315</c:v>
                </c:pt>
                <c:pt idx="6066">
                  <c:v>111845752</c:v>
                </c:pt>
                <c:pt idx="6067">
                  <c:v>111863574</c:v>
                </c:pt>
                <c:pt idx="6068">
                  <c:v>111870948</c:v>
                </c:pt>
                <c:pt idx="6069">
                  <c:v>111875160</c:v>
                </c:pt>
                <c:pt idx="6070">
                  <c:v>111886747</c:v>
                </c:pt>
                <c:pt idx="6071">
                  <c:v>111901568</c:v>
                </c:pt>
                <c:pt idx="6072">
                  <c:v>111916386</c:v>
                </c:pt>
                <c:pt idx="6073">
                  <c:v>111916517</c:v>
                </c:pt>
                <c:pt idx="6074">
                  <c:v>111927600</c:v>
                </c:pt>
                <c:pt idx="6075">
                  <c:v>111938821</c:v>
                </c:pt>
                <c:pt idx="6076">
                  <c:v>111951720</c:v>
                </c:pt>
                <c:pt idx="6077">
                  <c:v>111954676</c:v>
                </c:pt>
                <c:pt idx="6078">
                  <c:v>111964621</c:v>
                </c:pt>
                <c:pt idx="6079">
                  <c:v>111977344</c:v>
                </c:pt>
                <c:pt idx="6080">
                  <c:v>111990062</c:v>
                </c:pt>
                <c:pt idx="6081">
                  <c:v>112032586</c:v>
                </c:pt>
                <c:pt idx="6082">
                  <c:v>112035336</c:v>
                </c:pt>
                <c:pt idx="6083">
                  <c:v>112055669</c:v>
                </c:pt>
                <c:pt idx="6084">
                  <c:v>112080616</c:v>
                </c:pt>
                <c:pt idx="6085">
                  <c:v>112100667</c:v>
                </c:pt>
                <c:pt idx="6086">
                  <c:v>112113561</c:v>
                </c:pt>
                <c:pt idx="6087">
                  <c:v>112122464</c:v>
                </c:pt>
                <c:pt idx="6088">
                  <c:v>112133333</c:v>
                </c:pt>
                <c:pt idx="6089">
                  <c:v>112164314</c:v>
                </c:pt>
                <c:pt idx="6090">
                  <c:v>112174168</c:v>
                </c:pt>
                <c:pt idx="6091">
                  <c:v>112181264</c:v>
                </c:pt>
                <c:pt idx="6092">
                  <c:v>112184024</c:v>
                </c:pt>
                <c:pt idx="6093">
                  <c:v>112195344</c:v>
                </c:pt>
                <c:pt idx="6094">
                  <c:v>112206671</c:v>
                </c:pt>
                <c:pt idx="6095">
                  <c:v>112214063</c:v>
                </c:pt>
                <c:pt idx="6096">
                  <c:v>112219216</c:v>
                </c:pt>
                <c:pt idx="6097">
                  <c:v>112231752</c:v>
                </c:pt>
                <c:pt idx="6098">
                  <c:v>112244528</c:v>
                </c:pt>
                <c:pt idx="6099">
                  <c:v>112250879</c:v>
                </c:pt>
                <c:pt idx="6100">
                  <c:v>112257305</c:v>
                </c:pt>
                <c:pt idx="6101">
                  <c:v>112275052</c:v>
                </c:pt>
                <c:pt idx="6102">
                  <c:v>112287544</c:v>
                </c:pt>
                <c:pt idx="6103">
                  <c:v>112317788</c:v>
                </c:pt>
                <c:pt idx="6104">
                  <c:v>112321308</c:v>
                </c:pt>
                <c:pt idx="6105">
                  <c:v>112350288</c:v>
                </c:pt>
                <c:pt idx="6106">
                  <c:v>112382782</c:v>
                </c:pt>
                <c:pt idx="6107">
                  <c:v>112395376</c:v>
                </c:pt>
                <c:pt idx="6108">
                  <c:v>112407963</c:v>
                </c:pt>
                <c:pt idx="6109">
                  <c:v>112420544</c:v>
                </c:pt>
                <c:pt idx="6110">
                  <c:v>112433116</c:v>
                </c:pt>
                <c:pt idx="6111">
                  <c:v>112453560</c:v>
                </c:pt>
                <c:pt idx="6112">
                  <c:v>112474006</c:v>
                </c:pt>
                <c:pt idx="6113">
                  <c:v>112501928</c:v>
                </c:pt>
                <c:pt idx="6114">
                  <c:v>112529847</c:v>
                </c:pt>
                <c:pt idx="6115">
                  <c:v>112557800</c:v>
                </c:pt>
                <c:pt idx="6116">
                  <c:v>112562048</c:v>
                </c:pt>
                <c:pt idx="6117">
                  <c:v>112594246</c:v>
                </c:pt>
                <c:pt idx="6118">
                  <c:v>112610176</c:v>
                </c:pt>
                <c:pt idx="6119">
                  <c:v>112626112</c:v>
                </c:pt>
                <c:pt idx="6120">
                  <c:v>112636584</c:v>
                </c:pt>
                <c:pt idx="6121">
                  <c:v>112647052</c:v>
                </c:pt>
                <c:pt idx="6122">
                  <c:v>112674104</c:v>
                </c:pt>
                <c:pt idx="6123">
                  <c:v>112675286</c:v>
                </c:pt>
                <c:pt idx="6124">
                  <c:v>112681102</c:v>
                </c:pt>
                <c:pt idx="6125">
                  <c:v>112700198</c:v>
                </c:pt>
                <c:pt idx="6126">
                  <c:v>112701154</c:v>
                </c:pt>
                <c:pt idx="6127">
                  <c:v>112725287</c:v>
                </c:pt>
                <c:pt idx="6128">
                  <c:v>112728768</c:v>
                </c:pt>
                <c:pt idx="6129">
                  <c:v>112756381</c:v>
                </c:pt>
                <c:pt idx="6130">
                  <c:v>112785720</c:v>
                </c:pt>
                <c:pt idx="6131">
                  <c:v>112815065</c:v>
                </c:pt>
                <c:pt idx="6132">
                  <c:v>112841938</c:v>
                </c:pt>
                <c:pt idx="6133">
                  <c:v>112875024</c:v>
                </c:pt>
                <c:pt idx="6134">
                  <c:v>112934990</c:v>
                </c:pt>
                <c:pt idx="6135">
                  <c:v>112960176</c:v>
                </c:pt>
                <c:pt idx="6136">
                  <c:v>112985362</c:v>
                </c:pt>
                <c:pt idx="6137">
                  <c:v>113003648</c:v>
                </c:pt>
                <c:pt idx="6138">
                  <c:v>113021942</c:v>
                </c:pt>
                <c:pt idx="6139">
                  <c:v>113037808</c:v>
                </c:pt>
                <c:pt idx="6140">
                  <c:v>113042167</c:v>
                </c:pt>
                <c:pt idx="6141">
                  <c:v>113053683</c:v>
                </c:pt>
                <c:pt idx="6142">
                  <c:v>113066576</c:v>
                </c:pt>
                <c:pt idx="6143">
                  <c:v>113079474</c:v>
                </c:pt>
                <c:pt idx="6144">
                  <c:v>113096208</c:v>
                </c:pt>
                <c:pt idx="6145">
                  <c:v>113112933</c:v>
                </c:pt>
                <c:pt idx="6146">
                  <c:v>113146722</c:v>
                </c:pt>
                <c:pt idx="6147">
                  <c:v>113149176</c:v>
                </c:pt>
                <c:pt idx="6148">
                  <c:v>113185416</c:v>
                </c:pt>
                <c:pt idx="6149">
                  <c:v>113221488</c:v>
                </c:pt>
                <c:pt idx="6150">
                  <c:v>113257564</c:v>
                </c:pt>
                <c:pt idx="6151">
                  <c:v>113280728</c:v>
                </c:pt>
                <c:pt idx="6152">
                  <c:v>113281740</c:v>
                </c:pt>
                <c:pt idx="6153">
                  <c:v>113303894</c:v>
                </c:pt>
                <c:pt idx="6154">
                  <c:v>113337336</c:v>
                </c:pt>
                <c:pt idx="6155">
                  <c:v>113370783</c:v>
                </c:pt>
                <c:pt idx="6156">
                  <c:v>113393656</c:v>
                </c:pt>
                <c:pt idx="6157">
                  <c:v>113416523</c:v>
                </c:pt>
                <c:pt idx="6158">
                  <c:v>113437768</c:v>
                </c:pt>
                <c:pt idx="6159">
                  <c:v>113459011</c:v>
                </c:pt>
                <c:pt idx="6160">
                  <c:v>113481158</c:v>
                </c:pt>
                <c:pt idx="6161">
                  <c:v>113482552</c:v>
                </c:pt>
                <c:pt idx="6162">
                  <c:v>113506092</c:v>
                </c:pt>
                <c:pt idx="6163">
                  <c:v>113519408</c:v>
                </c:pt>
                <c:pt idx="6164">
                  <c:v>113532717</c:v>
                </c:pt>
                <c:pt idx="6165">
                  <c:v>113544240</c:v>
                </c:pt>
                <c:pt idx="6166">
                  <c:v>113555764</c:v>
                </c:pt>
                <c:pt idx="6167">
                  <c:v>113570344</c:v>
                </c:pt>
                <c:pt idx="6168">
                  <c:v>113584923</c:v>
                </c:pt>
                <c:pt idx="6169">
                  <c:v>113599840</c:v>
                </c:pt>
                <c:pt idx="6170">
                  <c:v>113614764</c:v>
                </c:pt>
                <c:pt idx="6171">
                  <c:v>113625038</c:v>
                </c:pt>
                <c:pt idx="6172">
                  <c:v>113628616</c:v>
                </c:pt>
                <c:pt idx="6173">
                  <c:v>113642470</c:v>
                </c:pt>
                <c:pt idx="6174">
                  <c:v>113682128</c:v>
                </c:pt>
                <c:pt idx="6175">
                  <c:v>113721793</c:v>
                </c:pt>
                <c:pt idx="6176">
                  <c:v>113723768</c:v>
                </c:pt>
                <c:pt idx="6177">
                  <c:v>113786532</c:v>
                </c:pt>
                <c:pt idx="6178">
                  <c:v>113805552</c:v>
                </c:pt>
                <c:pt idx="6179">
                  <c:v>113822987</c:v>
                </c:pt>
                <c:pt idx="6180">
                  <c:v>113888781</c:v>
                </c:pt>
                <c:pt idx="6181">
                  <c:v>113889320</c:v>
                </c:pt>
                <c:pt idx="6182">
                  <c:v>114007182</c:v>
                </c:pt>
                <c:pt idx="6183">
                  <c:v>114041400</c:v>
                </c:pt>
                <c:pt idx="6184">
                  <c:v>114094438</c:v>
                </c:pt>
                <c:pt idx="6185">
                  <c:v>114135856</c:v>
                </c:pt>
                <c:pt idx="6186">
                  <c:v>114174316</c:v>
                </c:pt>
                <c:pt idx="6187">
                  <c:v>114193481</c:v>
                </c:pt>
                <c:pt idx="6188">
                  <c:v>114202280</c:v>
                </c:pt>
                <c:pt idx="6189">
                  <c:v>114207583</c:v>
                </c:pt>
                <c:pt idx="6190">
                  <c:v>114211077</c:v>
                </c:pt>
                <c:pt idx="6191">
                  <c:v>114244351</c:v>
                </c:pt>
                <c:pt idx="6192">
                  <c:v>114256784</c:v>
                </c:pt>
                <c:pt idx="6193">
                  <c:v>114260289</c:v>
                </c:pt>
                <c:pt idx="6194">
                  <c:v>114274650</c:v>
                </c:pt>
                <c:pt idx="6195">
                  <c:v>114302482</c:v>
                </c:pt>
                <c:pt idx="6196">
                  <c:v>114307093</c:v>
                </c:pt>
                <c:pt idx="6197">
                  <c:v>114314576</c:v>
                </c:pt>
                <c:pt idx="6198">
                  <c:v>114326665</c:v>
                </c:pt>
                <c:pt idx="6199">
                  <c:v>114338800</c:v>
                </c:pt>
                <c:pt idx="6200">
                  <c:v>114350936</c:v>
                </c:pt>
                <c:pt idx="6201">
                  <c:v>114352063</c:v>
                </c:pt>
                <c:pt idx="6202">
                  <c:v>114362768</c:v>
                </c:pt>
                <c:pt idx="6203">
                  <c:v>114374554</c:v>
                </c:pt>
                <c:pt idx="6204">
                  <c:v>114374609</c:v>
                </c:pt>
                <c:pt idx="6205">
                  <c:v>114385664</c:v>
                </c:pt>
                <c:pt idx="6206">
                  <c:v>114396569</c:v>
                </c:pt>
                <c:pt idx="6207">
                  <c:v>114396713</c:v>
                </c:pt>
                <c:pt idx="6208">
                  <c:v>114413944</c:v>
                </c:pt>
                <c:pt idx="6209">
                  <c:v>114431179</c:v>
                </c:pt>
                <c:pt idx="6210">
                  <c:v>114464406</c:v>
                </c:pt>
                <c:pt idx="6211">
                  <c:v>114474656</c:v>
                </c:pt>
                <c:pt idx="6212">
                  <c:v>114482730</c:v>
                </c:pt>
                <c:pt idx="6213">
                  <c:v>114485312</c:v>
                </c:pt>
                <c:pt idx="6214">
                  <c:v>114518137</c:v>
                </c:pt>
                <c:pt idx="6215">
                  <c:v>114529368</c:v>
                </c:pt>
                <c:pt idx="6216">
                  <c:v>114530114</c:v>
                </c:pt>
                <c:pt idx="6217">
                  <c:v>114540598</c:v>
                </c:pt>
                <c:pt idx="6218">
                  <c:v>114553280</c:v>
                </c:pt>
                <c:pt idx="6219">
                  <c:v>114565961</c:v>
                </c:pt>
                <c:pt idx="6220">
                  <c:v>114575984</c:v>
                </c:pt>
                <c:pt idx="6221">
                  <c:v>114603016</c:v>
                </c:pt>
                <c:pt idx="6222">
                  <c:v>114618561</c:v>
                </c:pt>
                <c:pt idx="6223">
                  <c:v>114640077</c:v>
                </c:pt>
                <c:pt idx="6224">
                  <c:v>114676848</c:v>
                </c:pt>
                <c:pt idx="6225">
                  <c:v>114678979</c:v>
                </c:pt>
                <c:pt idx="6226">
                  <c:v>114711306</c:v>
                </c:pt>
                <c:pt idx="6227">
                  <c:v>114713614</c:v>
                </c:pt>
                <c:pt idx="6228">
                  <c:v>114728960</c:v>
                </c:pt>
                <c:pt idx="6229">
                  <c:v>114744308</c:v>
                </c:pt>
                <c:pt idx="6230">
                  <c:v>114757664</c:v>
                </c:pt>
                <c:pt idx="6231">
                  <c:v>114771017</c:v>
                </c:pt>
                <c:pt idx="6232">
                  <c:v>114803443</c:v>
                </c:pt>
                <c:pt idx="6233">
                  <c:v>114810536</c:v>
                </c:pt>
                <c:pt idx="6234">
                  <c:v>114821172</c:v>
                </c:pt>
                <c:pt idx="6235">
                  <c:v>114847964</c:v>
                </c:pt>
                <c:pt idx="6236">
                  <c:v>114850060</c:v>
                </c:pt>
                <c:pt idx="6237">
                  <c:v>114876112</c:v>
                </c:pt>
                <c:pt idx="6238">
                  <c:v>114902164</c:v>
                </c:pt>
                <c:pt idx="6239">
                  <c:v>114938944</c:v>
                </c:pt>
                <c:pt idx="6240">
                  <c:v>114943619</c:v>
                </c:pt>
                <c:pt idx="6241">
                  <c:v>114972512</c:v>
                </c:pt>
                <c:pt idx="6242">
                  <c:v>114975718</c:v>
                </c:pt>
                <c:pt idx="6243">
                  <c:v>114993488</c:v>
                </c:pt>
                <c:pt idx="6244">
                  <c:v>115011249</c:v>
                </c:pt>
                <c:pt idx="6245">
                  <c:v>115013167</c:v>
                </c:pt>
                <c:pt idx="6246">
                  <c:v>115029720</c:v>
                </c:pt>
                <c:pt idx="6247">
                  <c:v>115048190</c:v>
                </c:pt>
                <c:pt idx="6248">
                  <c:v>115065392</c:v>
                </c:pt>
                <c:pt idx="6249">
                  <c:v>115082589</c:v>
                </c:pt>
                <c:pt idx="6250">
                  <c:v>115086524</c:v>
                </c:pt>
                <c:pt idx="6251">
                  <c:v>115097312</c:v>
                </c:pt>
                <c:pt idx="6252">
                  <c:v>115112032</c:v>
                </c:pt>
                <c:pt idx="6253">
                  <c:v>115125392</c:v>
                </c:pt>
                <c:pt idx="6254">
                  <c:v>115126384</c:v>
                </c:pt>
                <c:pt idx="6255">
                  <c:v>115138746</c:v>
                </c:pt>
                <c:pt idx="6256">
                  <c:v>115154440</c:v>
                </c:pt>
                <c:pt idx="6257">
                  <c:v>115170139</c:v>
                </c:pt>
                <c:pt idx="6258">
                  <c:v>115178713</c:v>
                </c:pt>
                <c:pt idx="6259">
                  <c:v>115186992</c:v>
                </c:pt>
                <c:pt idx="6260">
                  <c:v>115203840</c:v>
                </c:pt>
                <c:pt idx="6261">
                  <c:v>115223881</c:v>
                </c:pt>
                <c:pt idx="6262">
                  <c:v>115262729</c:v>
                </c:pt>
                <c:pt idx="6263">
                  <c:v>115287664</c:v>
                </c:pt>
                <c:pt idx="6264">
                  <c:v>115298320</c:v>
                </c:pt>
                <c:pt idx="6265">
                  <c:v>115321493</c:v>
                </c:pt>
                <c:pt idx="6266">
                  <c:v>115362280</c:v>
                </c:pt>
                <c:pt idx="6267">
                  <c:v>115371486</c:v>
                </c:pt>
                <c:pt idx="6268">
                  <c:v>115385992</c:v>
                </c:pt>
                <c:pt idx="6269">
                  <c:v>115404640</c:v>
                </c:pt>
                <c:pt idx="6270">
                  <c:v>115412815</c:v>
                </c:pt>
                <c:pt idx="6271">
                  <c:v>115437794</c:v>
                </c:pt>
                <c:pt idx="6272">
                  <c:v>115438256</c:v>
                </c:pt>
                <c:pt idx="6273">
                  <c:v>115458696</c:v>
                </c:pt>
                <c:pt idx="6274">
                  <c:v>115479592</c:v>
                </c:pt>
                <c:pt idx="6275">
                  <c:v>115493992</c:v>
                </c:pt>
                <c:pt idx="6276">
                  <c:v>115508391</c:v>
                </c:pt>
                <c:pt idx="6277">
                  <c:v>115520128</c:v>
                </c:pt>
                <c:pt idx="6278">
                  <c:v>115531863</c:v>
                </c:pt>
                <c:pt idx="6279">
                  <c:v>115544304</c:v>
                </c:pt>
                <c:pt idx="6280">
                  <c:v>115547518</c:v>
                </c:pt>
                <c:pt idx="6281">
                  <c:v>115556748</c:v>
                </c:pt>
                <c:pt idx="6282">
                  <c:v>115568904</c:v>
                </c:pt>
                <c:pt idx="6283">
                  <c:v>115578880</c:v>
                </c:pt>
                <c:pt idx="6284">
                  <c:v>115581055</c:v>
                </c:pt>
                <c:pt idx="6285">
                  <c:v>115628672</c:v>
                </c:pt>
                <c:pt idx="6286">
                  <c:v>115629647</c:v>
                </c:pt>
                <c:pt idx="6287">
                  <c:v>115633584</c:v>
                </c:pt>
                <c:pt idx="6288">
                  <c:v>115650551</c:v>
                </c:pt>
                <c:pt idx="6289">
                  <c:v>115674382</c:v>
                </c:pt>
                <c:pt idx="6290">
                  <c:v>115686106</c:v>
                </c:pt>
                <c:pt idx="6291">
                  <c:v>115699819</c:v>
                </c:pt>
                <c:pt idx="6292">
                  <c:v>115699888</c:v>
                </c:pt>
                <c:pt idx="6293">
                  <c:v>115713661</c:v>
                </c:pt>
                <c:pt idx="6294">
                  <c:v>115725375</c:v>
                </c:pt>
                <c:pt idx="6295">
                  <c:v>115730560</c:v>
                </c:pt>
                <c:pt idx="6296">
                  <c:v>115741073</c:v>
                </c:pt>
                <c:pt idx="6297">
                  <c:v>115747463</c:v>
                </c:pt>
                <c:pt idx="6298">
                  <c:v>115761248</c:v>
                </c:pt>
                <c:pt idx="6299">
                  <c:v>115775029</c:v>
                </c:pt>
                <c:pt idx="6300">
                  <c:v>115786536</c:v>
                </c:pt>
                <c:pt idx="6301">
                  <c:v>115811200</c:v>
                </c:pt>
                <c:pt idx="6302">
                  <c:v>115847368</c:v>
                </c:pt>
                <c:pt idx="6303">
                  <c:v>115864140</c:v>
                </c:pt>
                <c:pt idx="6304">
                  <c:v>115871216</c:v>
                </c:pt>
                <c:pt idx="6305">
                  <c:v>115889323</c:v>
                </c:pt>
                <c:pt idx="6306">
                  <c:v>115895057</c:v>
                </c:pt>
                <c:pt idx="6307">
                  <c:v>115917735</c:v>
                </c:pt>
                <c:pt idx="6308">
                  <c:v>115920560</c:v>
                </c:pt>
                <c:pt idx="6309">
                  <c:v>115946071</c:v>
                </c:pt>
                <c:pt idx="6310">
                  <c:v>115958626</c:v>
                </c:pt>
                <c:pt idx="6311">
                  <c:v>115974016</c:v>
                </c:pt>
                <c:pt idx="6312">
                  <c:v>115980000</c:v>
                </c:pt>
                <c:pt idx="6313">
                  <c:v>116013931</c:v>
                </c:pt>
                <c:pt idx="6314">
                  <c:v>116014501</c:v>
                </c:pt>
                <c:pt idx="6315">
                  <c:v>116027760</c:v>
                </c:pt>
                <c:pt idx="6316">
                  <c:v>116041596</c:v>
                </c:pt>
                <c:pt idx="6317">
                  <c:v>116042622</c:v>
                </c:pt>
                <c:pt idx="6318">
                  <c:v>116062544</c:v>
                </c:pt>
                <c:pt idx="6319">
                  <c:v>116078251</c:v>
                </c:pt>
                <c:pt idx="6320">
                  <c:v>116083500</c:v>
                </c:pt>
                <c:pt idx="6321">
                  <c:v>116106840</c:v>
                </c:pt>
                <c:pt idx="6322">
                  <c:v>116110117</c:v>
                </c:pt>
                <c:pt idx="6323">
                  <c:v>116130179</c:v>
                </c:pt>
                <c:pt idx="6324">
                  <c:v>116130460</c:v>
                </c:pt>
                <c:pt idx="6325">
                  <c:v>116164390</c:v>
                </c:pt>
                <c:pt idx="6326">
                  <c:v>116169752</c:v>
                </c:pt>
                <c:pt idx="6327">
                  <c:v>116187404</c:v>
                </c:pt>
                <c:pt idx="6328">
                  <c:v>116209319</c:v>
                </c:pt>
                <c:pt idx="6329">
                  <c:v>116241275</c:v>
                </c:pt>
                <c:pt idx="6330">
                  <c:v>116250944</c:v>
                </c:pt>
                <c:pt idx="6331">
                  <c:v>116292574</c:v>
                </c:pt>
                <c:pt idx="6332">
                  <c:v>116299861</c:v>
                </c:pt>
                <c:pt idx="6333">
                  <c:v>116304384</c:v>
                </c:pt>
                <c:pt idx="6334">
                  <c:v>116316199</c:v>
                </c:pt>
                <c:pt idx="6335">
                  <c:v>116335776</c:v>
                </c:pt>
                <c:pt idx="6336">
                  <c:v>116355356</c:v>
                </c:pt>
                <c:pt idx="6337">
                  <c:v>116373160</c:v>
                </c:pt>
                <c:pt idx="6338">
                  <c:v>116390964</c:v>
                </c:pt>
                <c:pt idx="6339">
                  <c:v>116403976</c:v>
                </c:pt>
                <c:pt idx="6340">
                  <c:v>116416982</c:v>
                </c:pt>
                <c:pt idx="6341">
                  <c:v>116419884</c:v>
                </c:pt>
                <c:pt idx="6342">
                  <c:v>116427280</c:v>
                </c:pt>
                <c:pt idx="6343">
                  <c:v>116437584</c:v>
                </c:pt>
                <c:pt idx="6344">
                  <c:v>116461448</c:v>
                </c:pt>
                <c:pt idx="6345">
                  <c:v>116485311</c:v>
                </c:pt>
                <c:pt idx="6346">
                  <c:v>116500498</c:v>
                </c:pt>
                <c:pt idx="6347">
                  <c:v>116525592</c:v>
                </c:pt>
                <c:pt idx="6348">
                  <c:v>116537075</c:v>
                </c:pt>
                <c:pt idx="6349">
                  <c:v>116565875</c:v>
                </c:pt>
                <c:pt idx="6350">
                  <c:v>116568848</c:v>
                </c:pt>
                <c:pt idx="6351">
                  <c:v>116594586</c:v>
                </c:pt>
                <c:pt idx="6352">
                  <c:v>116595664</c:v>
                </c:pt>
                <c:pt idx="6353">
                  <c:v>116625459</c:v>
                </c:pt>
                <c:pt idx="6354">
                  <c:v>116629491</c:v>
                </c:pt>
                <c:pt idx="6355">
                  <c:v>116646128</c:v>
                </c:pt>
                <c:pt idx="6356">
                  <c:v>116663962</c:v>
                </c:pt>
                <c:pt idx="6357">
                  <c:v>116666797</c:v>
                </c:pt>
                <c:pt idx="6358">
                  <c:v>116680312</c:v>
                </c:pt>
                <c:pt idx="6359">
                  <c:v>116685970</c:v>
                </c:pt>
                <c:pt idx="6360">
                  <c:v>116693828</c:v>
                </c:pt>
                <c:pt idx="6361">
                  <c:v>116745560</c:v>
                </c:pt>
                <c:pt idx="6362">
                  <c:v>116757907</c:v>
                </c:pt>
                <c:pt idx="6363">
                  <c:v>116767080</c:v>
                </c:pt>
                <c:pt idx="6364">
                  <c:v>116801284</c:v>
                </c:pt>
                <c:pt idx="6365">
                  <c:v>116803990</c:v>
                </c:pt>
                <c:pt idx="6366">
                  <c:v>116840328</c:v>
                </c:pt>
                <c:pt idx="6367">
                  <c:v>116870882</c:v>
                </c:pt>
                <c:pt idx="6368">
                  <c:v>116888448</c:v>
                </c:pt>
                <c:pt idx="6369">
                  <c:v>116911127</c:v>
                </c:pt>
                <c:pt idx="6370">
                  <c:v>116936563</c:v>
                </c:pt>
                <c:pt idx="6371">
                  <c:v>116951736</c:v>
                </c:pt>
                <c:pt idx="6372">
                  <c:v>116952968</c:v>
                </c:pt>
                <c:pt idx="6373">
                  <c:v>116969378</c:v>
                </c:pt>
                <c:pt idx="6374">
                  <c:v>116973757</c:v>
                </c:pt>
                <c:pt idx="6375">
                  <c:v>116982952</c:v>
                </c:pt>
                <c:pt idx="6376">
                  <c:v>116996524</c:v>
                </c:pt>
                <c:pt idx="6377">
                  <c:v>116998606</c:v>
                </c:pt>
                <c:pt idx="6378">
                  <c:v>117012024</c:v>
                </c:pt>
                <c:pt idx="6379">
                  <c:v>117025237</c:v>
                </c:pt>
                <c:pt idx="6380">
                  <c:v>117027527</c:v>
                </c:pt>
                <c:pt idx="6381">
                  <c:v>117048104</c:v>
                </c:pt>
                <c:pt idx="6382">
                  <c:v>117057192</c:v>
                </c:pt>
                <c:pt idx="6383">
                  <c:v>117058812</c:v>
                </c:pt>
                <c:pt idx="6384">
                  <c:v>117074930</c:v>
                </c:pt>
                <c:pt idx="6385">
                  <c:v>117086858</c:v>
                </c:pt>
                <c:pt idx="6386">
                  <c:v>117093808</c:v>
                </c:pt>
                <c:pt idx="6387">
                  <c:v>117100753</c:v>
                </c:pt>
                <c:pt idx="6388">
                  <c:v>117101284</c:v>
                </c:pt>
                <c:pt idx="6389">
                  <c:v>117121336</c:v>
                </c:pt>
                <c:pt idx="6390">
                  <c:v>117126598</c:v>
                </c:pt>
                <c:pt idx="6391">
                  <c:v>117141918</c:v>
                </c:pt>
                <c:pt idx="6392">
                  <c:v>117156248</c:v>
                </c:pt>
                <c:pt idx="6393">
                  <c:v>117170573</c:v>
                </c:pt>
                <c:pt idx="6394">
                  <c:v>117184168</c:v>
                </c:pt>
                <c:pt idx="6395">
                  <c:v>117197768</c:v>
                </c:pt>
                <c:pt idx="6396">
                  <c:v>117205613</c:v>
                </c:pt>
                <c:pt idx="6397">
                  <c:v>117221648</c:v>
                </c:pt>
                <c:pt idx="6398">
                  <c:v>117223111</c:v>
                </c:pt>
                <c:pt idx="6399">
                  <c:v>117245533</c:v>
                </c:pt>
                <c:pt idx="6400">
                  <c:v>117268920</c:v>
                </c:pt>
                <c:pt idx="6401">
                  <c:v>117292302</c:v>
                </c:pt>
                <c:pt idx="6402">
                  <c:v>117315952</c:v>
                </c:pt>
                <c:pt idx="6403">
                  <c:v>117339600</c:v>
                </c:pt>
                <c:pt idx="6404">
                  <c:v>117357863</c:v>
                </c:pt>
                <c:pt idx="6405">
                  <c:v>117375992</c:v>
                </c:pt>
                <c:pt idx="6406">
                  <c:v>117412387</c:v>
                </c:pt>
                <c:pt idx="6407">
                  <c:v>117424096</c:v>
                </c:pt>
                <c:pt idx="6408">
                  <c:v>117435804</c:v>
                </c:pt>
                <c:pt idx="6409">
                  <c:v>117456416</c:v>
                </c:pt>
                <c:pt idx="6410">
                  <c:v>117477031</c:v>
                </c:pt>
                <c:pt idx="6411">
                  <c:v>117500480</c:v>
                </c:pt>
                <c:pt idx="6412">
                  <c:v>117523938</c:v>
                </c:pt>
                <c:pt idx="6413">
                  <c:v>117534616</c:v>
                </c:pt>
                <c:pt idx="6414">
                  <c:v>117545292</c:v>
                </c:pt>
                <c:pt idx="6415">
                  <c:v>117545360</c:v>
                </c:pt>
                <c:pt idx="6416">
                  <c:v>117558384</c:v>
                </c:pt>
                <c:pt idx="6417">
                  <c:v>117571480</c:v>
                </c:pt>
                <c:pt idx="6418">
                  <c:v>117601192</c:v>
                </c:pt>
                <c:pt idx="6419">
                  <c:v>117601612</c:v>
                </c:pt>
                <c:pt idx="6420">
                  <c:v>117630906</c:v>
                </c:pt>
                <c:pt idx="6421">
                  <c:v>117673600</c:v>
                </c:pt>
                <c:pt idx="6422">
                  <c:v>117692482</c:v>
                </c:pt>
                <c:pt idx="6423">
                  <c:v>117716299</c:v>
                </c:pt>
                <c:pt idx="6424">
                  <c:v>117741700</c:v>
                </c:pt>
                <c:pt idx="6425">
                  <c:v>117758136</c:v>
                </c:pt>
                <c:pt idx="6426">
                  <c:v>117773752</c:v>
                </c:pt>
                <c:pt idx="6427">
                  <c:v>117783906</c:v>
                </c:pt>
                <c:pt idx="6428">
                  <c:v>117808020</c:v>
                </c:pt>
                <c:pt idx="6429">
                  <c:v>117831202</c:v>
                </c:pt>
                <c:pt idx="6430">
                  <c:v>117831339</c:v>
                </c:pt>
                <c:pt idx="6431">
                  <c:v>117854165</c:v>
                </c:pt>
                <c:pt idx="6432">
                  <c:v>117872368</c:v>
                </c:pt>
                <c:pt idx="6433">
                  <c:v>117876014</c:v>
                </c:pt>
                <c:pt idx="6434">
                  <c:v>117910567</c:v>
                </c:pt>
                <c:pt idx="6435">
                  <c:v>117913533</c:v>
                </c:pt>
                <c:pt idx="6436">
                  <c:v>117924144</c:v>
                </c:pt>
                <c:pt idx="6437">
                  <c:v>117934757</c:v>
                </c:pt>
                <c:pt idx="6438">
                  <c:v>117943623</c:v>
                </c:pt>
                <c:pt idx="6439">
                  <c:v>117945096</c:v>
                </c:pt>
                <c:pt idx="6440">
                  <c:v>117955439</c:v>
                </c:pt>
                <c:pt idx="6441">
                  <c:v>117964927</c:v>
                </c:pt>
                <c:pt idx="6442">
                  <c:v>117973616</c:v>
                </c:pt>
                <c:pt idx="6443">
                  <c:v>117991792</c:v>
                </c:pt>
                <c:pt idx="6444">
                  <c:v>117996499</c:v>
                </c:pt>
                <c:pt idx="6445">
                  <c:v>118003560</c:v>
                </c:pt>
                <c:pt idx="6446">
                  <c:v>118015333</c:v>
                </c:pt>
                <c:pt idx="6447">
                  <c:v>118019013</c:v>
                </c:pt>
                <c:pt idx="6448">
                  <c:v>118030088</c:v>
                </c:pt>
                <c:pt idx="6449">
                  <c:v>118044403</c:v>
                </c:pt>
                <c:pt idx="6450">
                  <c:v>118044840</c:v>
                </c:pt>
                <c:pt idx="6451">
                  <c:v>118059456</c:v>
                </c:pt>
                <c:pt idx="6452">
                  <c:v>118074075</c:v>
                </c:pt>
                <c:pt idx="6453">
                  <c:v>118084832</c:v>
                </c:pt>
                <c:pt idx="6454">
                  <c:v>118095592</c:v>
                </c:pt>
                <c:pt idx="6455">
                  <c:v>118111320</c:v>
                </c:pt>
                <c:pt idx="6456">
                  <c:v>118127054</c:v>
                </c:pt>
                <c:pt idx="6457">
                  <c:v>118146432</c:v>
                </c:pt>
                <c:pt idx="6458">
                  <c:v>118159261</c:v>
                </c:pt>
                <c:pt idx="6459">
                  <c:v>118165814</c:v>
                </c:pt>
                <c:pt idx="6460">
                  <c:v>118167520</c:v>
                </c:pt>
                <c:pt idx="6461">
                  <c:v>118169220</c:v>
                </c:pt>
                <c:pt idx="6462">
                  <c:v>118208144</c:v>
                </c:pt>
                <c:pt idx="6463">
                  <c:v>118208859</c:v>
                </c:pt>
                <c:pt idx="6464">
                  <c:v>118243168</c:v>
                </c:pt>
                <c:pt idx="6465">
                  <c:v>118247074</c:v>
                </c:pt>
                <c:pt idx="6466">
                  <c:v>118264200</c:v>
                </c:pt>
                <c:pt idx="6467">
                  <c:v>118269976</c:v>
                </c:pt>
                <c:pt idx="6468">
                  <c:v>118281321</c:v>
                </c:pt>
                <c:pt idx="6469">
                  <c:v>118301336</c:v>
                </c:pt>
                <c:pt idx="6470">
                  <c:v>118319658</c:v>
                </c:pt>
                <c:pt idx="6471">
                  <c:v>118321346</c:v>
                </c:pt>
                <c:pt idx="6472">
                  <c:v>118336320</c:v>
                </c:pt>
                <c:pt idx="6473">
                  <c:v>118348424</c:v>
                </c:pt>
                <c:pt idx="6474">
                  <c:v>118351287</c:v>
                </c:pt>
                <c:pt idx="6475">
                  <c:v>118363712</c:v>
                </c:pt>
                <c:pt idx="6476">
                  <c:v>118376145</c:v>
                </c:pt>
                <c:pt idx="6477">
                  <c:v>118400171</c:v>
                </c:pt>
                <c:pt idx="6478">
                  <c:v>118420648</c:v>
                </c:pt>
                <c:pt idx="6479">
                  <c:v>118465153</c:v>
                </c:pt>
                <c:pt idx="6480">
                  <c:v>118472696</c:v>
                </c:pt>
                <c:pt idx="6481">
                  <c:v>118491152</c:v>
                </c:pt>
                <c:pt idx="6482">
                  <c:v>118508145</c:v>
                </c:pt>
                <c:pt idx="6483">
                  <c:v>118517158</c:v>
                </c:pt>
                <c:pt idx="6484">
                  <c:v>118533160</c:v>
                </c:pt>
                <c:pt idx="6485">
                  <c:v>118545584</c:v>
                </c:pt>
                <c:pt idx="6486">
                  <c:v>118549162</c:v>
                </c:pt>
                <c:pt idx="6487">
                  <c:v>118579000</c:v>
                </c:pt>
                <c:pt idx="6488">
                  <c:v>118579985</c:v>
                </c:pt>
                <c:pt idx="6489">
                  <c:v>118608842</c:v>
                </c:pt>
                <c:pt idx="6490">
                  <c:v>118609426</c:v>
                </c:pt>
                <c:pt idx="6491">
                  <c:v>118620408</c:v>
                </c:pt>
                <c:pt idx="6492">
                  <c:v>118631977</c:v>
                </c:pt>
                <c:pt idx="6493">
                  <c:v>118636146</c:v>
                </c:pt>
                <c:pt idx="6494">
                  <c:v>118643984</c:v>
                </c:pt>
                <c:pt idx="6495">
                  <c:v>118655986</c:v>
                </c:pt>
                <c:pt idx="6496">
                  <c:v>118666400</c:v>
                </c:pt>
                <c:pt idx="6497">
                  <c:v>118668226</c:v>
                </c:pt>
                <c:pt idx="6498">
                  <c:v>118676822</c:v>
                </c:pt>
                <c:pt idx="6499">
                  <c:v>118697408</c:v>
                </c:pt>
                <c:pt idx="6500">
                  <c:v>118701921</c:v>
                </c:pt>
                <c:pt idx="6501">
                  <c:v>118717994</c:v>
                </c:pt>
                <c:pt idx="6502">
                  <c:v>118795768</c:v>
                </c:pt>
                <c:pt idx="6503">
                  <c:v>118846747</c:v>
                </c:pt>
                <c:pt idx="6504">
                  <c:v>118873541</c:v>
                </c:pt>
                <c:pt idx="6505">
                  <c:v>118904008</c:v>
                </c:pt>
                <c:pt idx="6506">
                  <c:v>118913504</c:v>
                </c:pt>
                <c:pt idx="6507">
                  <c:v>118934474</c:v>
                </c:pt>
                <c:pt idx="6508">
                  <c:v>118953456</c:v>
                </c:pt>
                <c:pt idx="6509">
                  <c:v>118955437</c:v>
                </c:pt>
                <c:pt idx="6510">
                  <c:v>118972436</c:v>
                </c:pt>
                <c:pt idx="6511">
                  <c:v>118984170</c:v>
                </c:pt>
                <c:pt idx="6512">
                  <c:v>119006952</c:v>
                </c:pt>
                <c:pt idx="6513">
                  <c:v>119007667</c:v>
                </c:pt>
                <c:pt idx="6514">
                  <c:v>119032553</c:v>
                </c:pt>
                <c:pt idx="6515">
                  <c:v>119041474</c:v>
                </c:pt>
                <c:pt idx="6516">
                  <c:v>119056947</c:v>
                </c:pt>
                <c:pt idx="6517">
                  <c:v>119057344</c:v>
                </c:pt>
                <c:pt idx="6518">
                  <c:v>119073217</c:v>
                </c:pt>
                <c:pt idx="6519">
                  <c:v>119100840</c:v>
                </c:pt>
                <c:pt idx="6520">
                  <c:v>119103719</c:v>
                </c:pt>
                <c:pt idx="6521">
                  <c:v>119104637</c:v>
                </c:pt>
                <c:pt idx="6522">
                  <c:v>119128469</c:v>
                </c:pt>
                <c:pt idx="6523">
                  <c:v>119141608</c:v>
                </c:pt>
                <c:pt idx="6524">
                  <c:v>119154746</c:v>
                </c:pt>
                <c:pt idx="6525">
                  <c:v>119161914</c:v>
                </c:pt>
                <c:pt idx="6526">
                  <c:v>119166864</c:v>
                </c:pt>
                <c:pt idx="6527">
                  <c:v>119178973</c:v>
                </c:pt>
                <c:pt idx="6528">
                  <c:v>119189609</c:v>
                </c:pt>
                <c:pt idx="6529">
                  <c:v>119197208</c:v>
                </c:pt>
                <c:pt idx="6530">
                  <c:v>119215447</c:v>
                </c:pt>
                <c:pt idx="6531">
                  <c:v>119216963</c:v>
                </c:pt>
                <c:pt idx="6532">
                  <c:v>119241872</c:v>
                </c:pt>
                <c:pt idx="6533">
                  <c:v>119241872</c:v>
                </c:pt>
                <c:pt idx="6534">
                  <c:v>119244437</c:v>
                </c:pt>
                <c:pt idx="6535">
                  <c:v>119268300</c:v>
                </c:pt>
                <c:pt idx="6536">
                  <c:v>119272013</c:v>
                </c:pt>
                <c:pt idx="6537">
                  <c:v>119281312</c:v>
                </c:pt>
                <c:pt idx="6538">
                  <c:v>119281312</c:v>
                </c:pt>
                <c:pt idx="6539">
                  <c:v>119294331</c:v>
                </c:pt>
                <c:pt idx="6540">
                  <c:v>119317736</c:v>
                </c:pt>
                <c:pt idx="6541">
                  <c:v>119317736</c:v>
                </c:pt>
                <c:pt idx="6542">
                  <c:v>119324930</c:v>
                </c:pt>
                <c:pt idx="6543">
                  <c:v>119341142</c:v>
                </c:pt>
                <c:pt idx="6544">
                  <c:v>119353360</c:v>
                </c:pt>
                <c:pt idx="6545">
                  <c:v>119353360</c:v>
                </c:pt>
                <c:pt idx="6546">
                  <c:v>119365573</c:v>
                </c:pt>
                <c:pt idx="6547">
                  <c:v>119372350</c:v>
                </c:pt>
                <c:pt idx="6548">
                  <c:v>119386512</c:v>
                </c:pt>
                <c:pt idx="6549">
                  <c:v>119386512</c:v>
                </c:pt>
                <c:pt idx="6550">
                  <c:v>119407450</c:v>
                </c:pt>
                <c:pt idx="6551">
                  <c:v>119407450</c:v>
                </c:pt>
                <c:pt idx="6552">
                  <c:v>119422320</c:v>
                </c:pt>
                <c:pt idx="6553">
                  <c:v>119422320</c:v>
                </c:pt>
                <c:pt idx="6554">
                  <c:v>119423366</c:v>
                </c:pt>
                <c:pt idx="6555">
                  <c:v>119437182</c:v>
                </c:pt>
                <c:pt idx="6556">
                  <c:v>119437182</c:v>
                </c:pt>
                <c:pt idx="6557">
                  <c:v>119451234</c:v>
                </c:pt>
                <c:pt idx="6558">
                  <c:v>119453496</c:v>
                </c:pt>
                <c:pt idx="6559">
                  <c:v>119453496</c:v>
                </c:pt>
                <c:pt idx="6560">
                  <c:v>119469804</c:v>
                </c:pt>
                <c:pt idx="6561">
                  <c:v>119469804</c:v>
                </c:pt>
                <c:pt idx="6562">
                  <c:v>119489507</c:v>
                </c:pt>
                <c:pt idx="6563">
                  <c:v>119497272</c:v>
                </c:pt>
                <c:pt idx="6564">
                  <c:v>119497272</c:v>
                </c:pt>
                <c:pt idx="6565">
                  <c:v>119524742</c:v>
                </c:pt>
                <c:pt idx="6566">
                  <c:v>119524742</c:v>
                </c:pt>
                <c:pt idx="6567">
                  <c:v>119538600</c:v>
                </c:pt>
                <c:pt idx="6568">
                  <c:v>119538600</c:v>
                </c:pt>
                <c:pt idx="6569">
                  <c:v>119552457</c:v>
                </c:pt>
                <c:pt idx="6570">
                  <c:v>119552457</c:v>
                </c:pt>
                <c:pt idx="6571">
                  <c:v>119563272</c:v>
                </c:pt>
                <c:pt idx="6572">
                  <c:v>119563272</c:v>
                </c:pt>
                <c:pt idx="6573">
                  <c:v>119574085</c:v>
                </c:pt>
                <c:pt idx="6574">
                  <c:v>119574085</c:v>
                </c:pt>
                <c:pt idx="6575">
                  <c:v>119595848</c:v>
                </c:pt>
                <c:pt idx="6576">
                  <c:v>119595848</c:v>
                </c:pt>
                <c:pt idx="6577">
                  <c:v>119617605</c:v>
                </c:pt>
                <c:pt idx="6578">
                  <c:v>119617605</c:v>
                </c:pt>
                <c:pt idx="6579">
                  <c:v>119633480</c:v>
                </c:pt>
                <c:pt idx="6580">
                  <c:v>119633480</c:v>
                </c:pt>
                <c:pt idx="6581">
                  <c:v>119649355</c:v>
                </c:pt>
                <c:pt idx="6582">
                  <c:v>119649355</c:v>
                </c:pt>
                <c:pt idx="6583">
                  <c:v>119660664</c:v>
                </c:pt>
                <c:pt idx="6584">
                  <c:v>119660664</c:v>
                </c:pt>
                <c:pt idx="6585">
                  <c:v>119671976</c:v>
                </c:pt>
                <c:pt idx="6586">
                  <c:v>119671976</c:v>
                </c:pt>
                <c:pt idx="6587">
                  <c:v>119681674</c:v>
                </c:pt>
                <c:pt idx="6588">
                  <c:v>119682376</c:v>
                </c:pt>
                <c:pt idx="6589">
                  <c:v>119682376</c:v>
                </c:pt>
                <c:pt idx="6590">
                  <c:v>119692780</c:v>
                </c:pt>
                <c:pt idx="6591">
                  <c:v>119692780</c:v>
                </c:pt>
                <c:pt idx="6592">
                  <c:v>119709880</c:v>
                </c:pt>
                <c:pt idx="6593">
                  <c:v>119709880</c:v>
                </c:pt>
                <c:pt idx="6594">
                  <c:v>119726978</c:v>
                </c:pt>
                <c:pt idx="6595">
                  <c:v>119726978</c:v>
                </c:pt>
                <c:pt idx="6596">
                  <c:v>119740240</c:v>
                </c:pt>
                <c:pt idx="6597">
                  <c:v>119753498</c:v>
                </c:pt>
                <c:pt idx="6598">
                  <c:v>119753498</c:v>
                </c:pt>
                <c:pt idx="6599">
                  <c:v>119764534</c:v>
                </c:pt>
                <c:pt idx="6600">
                  <c:v>119795030</c:v>
                </c:pt>
                <c:pt idx="6601">
                  <c:v>119812699</c:v>
                </c:pt>
                <c:pt idx="6602">
                  <c:v>119812699</c:v>
                </c:pt>
                <c:pt idx="6603">
                  <c:v>119827236</c:v>
                </c:pt>
                <c:pt idx="6604">
                  <c:v>119846253</c:v>
                </c:pt>
                <c:pt idx="6605">
                  <c:v>119846253</c:v>
                </c:pt>
                <c:pt idx="6606">
                  <c:v>119861099</c:v>
                </c:pt>
                <c:pt idx="6607">
                  <c:v>119881451</c:v>
                </c:pt>
                <c:pt idx="6608">
                  <c:v>119881451</c:v>
                </c:pt>
                <c:pt idx="6609">
                  <c:v>119887118</c:v>
                </c:pt>
                <c:pt idx="6610">
                  <c:v>119907720</c:v>
                </c:pt>
                <c:pt idx="6611">
                  <c:v>119924805</c:v>
                </c:pt>
                <c:pt idx="6612">
                  <c:v>119924805</c:v>
                </c:pt>
                <c:pt idx="6613">
                  <c:v>119955478</c:v>
                </c:pt>
                <c:pt idx="6614">
                  <c:v>119961092</c:v>
                </c:pt>
                <c:pt idx="6615">
                  <c:v>119961092</c:v>
                </c:pt>
                <c:pt idx="6616">
                  <c:v>119984992</c:v>
                </c:pt>
                <c:pt idx="6617">
                  <c:v>119984992</c:v>
                </c:pt>
                <c:pt idx="6618">
                  <c:v>120040591</c:v>
                </c:pt>
                <c:pt idx="6619">
                  <c:v>120082962</c:v>
                </c:pt>
                <c:pt idx="6620">
                  <c:v>120082962</c:v>
                </c:pt>
                <c:pt idx="6621">
                  <c:v>120098333</c:v>
                </c:pt>
                <c:pt idx="6622">
                  <c:v>120133228</c:v>
                </c:pt>
                <c:pt idx="6623">
                  <c:v>120133228</c:v>
                </c:pt>
                <c:pt idx="6624">
                  <c:v>120140722</c:v>
                </c:pt>
                <c:pt idx="6625">
                  <c:v>120153356</c:v>
                </c:pt>
                <c:pt idx="6626">
                  <c:v>120153356</c:v>
                </c:pt>
                <c:pt idx="6627">
                  <c:v>120171024</c:v>
                </c:pt>
                <c:pt idx="6628">
                  <c:v>120226256</c:v>
                </c:pt>
                <c:pt idx="6629">
                  <c:v>120227878</c:v>
                </c:pt>
                <c:pt idx="6630">
                  <c:v>120227878</c:v>
                </c:pt>
                <c:pt idx="6631">
                  <c:v>120250887</c:v>
                </c:pt>
                <c:pt idx="6632">
                  <c:v>120250887</c:v>
                </c:pt>
                <c:pt idx="6633">
                  <c:v>120277678</c:v>
                </c:pt>
                <c:pt idx="6634">
                  <c:v>120307114</c:v>
                </c:pt>
                <c:pt idx="6635">
                  <c:v>120307114</c:v>
                </c:pt>
                <c:pt idx="6636">
                  <c:v>120316724</c:v>
                </c:pt>
                <c:pt idx="6637">
                  <c:v>120336279</c:v>
                </c:pt>
                <c:pt idx="6638">
                  <c:v>120336279</c:v>
                </c:pt>
                <c:pt idx="6639">
                  <c:v>120389218</c:v>
                </c:pt>
                <c:pt idx="6640">
                  <c:v>120389218</c:v>
                </c:pt>
                <c:pt idx="6641">
                  <c:v>120412745</c:v>
                </c:pt>
                <c:pt idx="6642">
                  <c:v>120412745</c:v>
                </c:pt>
                <c:pt idx="6643">
                  <c:v>120425263</c:v>
                </c:pt>
                <c:pt idx="6644">
                  <c:v>120452314</c:v>
                </c:pt>
                <c:pt idx="6645">
                  <c:v>120458595</c:v>
                </c:pt>
                <c:pt idx="6646">
                  <c:v>120458595</c:v>
                </c:pt>
                <c:pt idx="6647">
                  <c:v>120479462</c:v>
                </c:pt>
                <c:pt idx="6648">
                  <c:v>120490292</c:v>
                </c:pt>
                <c:pt idx="6649">
                  <c:v>120490292</c:v>
                </c:pt>
                <c:pt idx="6650">
                  <c:v>120510193</c:v>
                </c:pt>
                <c:pt idx="6651">
                  <c:v>120532487</c:v>
                </c:pt>
                <c:pt idx="6652">
                  <c:v>120532487</c:v>
                </c:pt>
                <c:pt idx="6653">
                  <c:v>120541368</c:v>
                </c:pt>
                <c:pt idx="6654">
                  <c:v>120555019</c:v>
                </c:pt>
                <c:pt idx="6655">
                  <c:v>120555019</c:v>
                </c:pt>
                <c:pt idx="6656">
                  <c:v>120569436</c:v>
                </c:pt>
                <c:pt idx="6657">
                  <c:v>120589321</c:v>
                </c:pt>
                <c:pt idx="6658">
                  <c:v>120589321</c:v>
                </c:pt>
                <c:pt idx="6659">
                  <c:v>120596340</c:v>
                </c:pt>
                <c:pt idx="6660">
                  <c:v>120615269</c:v>
                </c:pt>
                <c:pt idx="6661">
                  <c:v>120615269</c:v>
                </c:pt>
                <c:pt idx="6662">
                  <c:v>120624969</c:v>
                </c:pt>
                <c:pt idx="6663">
                  <c:v>120641946</c:v>
                </c:pt>
                <c:pt idx="6664">
                  <c:v>120641946</c:v>
                </c:pt>
                <c:pt idx="6665">
                  <c:v>120652172</c:v>
                </c:pt>
                <c:pt idx="6666">
                  <c:v>120677529</c:v>
                </c:pt>
                <c:pt idx="6667">
                  <c:v>120699997</c:v>
                </c:pt>
                <c:pt idx="6668">
                  <c:v>120746156</c:v>
                </c:pt>
                <c:pt idx="6669">
                  <c:v>120793493</c:v>
                </c:pt>
                <c:pt idx="6670">
                  <c:v>120866044</c:v>
                </c:pt>
                <c:pt idx="6671">
                  <c:v>120889471</c:v>
                </c:pt>
                <c:pt idx="6672">
                  <c:v>120930703</c:v>
                </c:pt>
                <c:pt idx="6673">
                  <c:v>120976228</c:v>
                </c:pt>
                <c:pt idx="6674">
                  <c:v>120997548</c:v>
                </c:pt>
                <c:pt idx="6675">
                  <c:v>121023742</c:v>
                </c:pt>
                <c:pt idx="6676">
                  <c:v>121053653</c:v>
                </c:pt>
                <c:pt idx="6677">
                  <c:v>121082429</c:v>
                </c:pt>
                <c:pt idx="6678">
                  <c:v>121118369</c:v>
                </c:pt>
                <c:pt idx="6679">
                  <c:v>121155952</c:v>
                </c:pt>
                <c:pt idx="6680">
                  <c:v>121240468</c:v>
                </c:pt>
                <c:pt idx="6681">
                  <c:v>121275405</c:v>
                </c:pt>
                <c:pt idx="6682">
                  <c:v>121365407</c:v>
                </c:pt>
                <c:pt idx="6683">
                  <c:v>121386641</c:v>
                </c:pt>
                <c:pt idx="6684">
                  <c:v>121406973</c:v>
                </c:pt>
                <c:pt idx="6685">
                  <c:v>121443490</c:v>
                </c:pt>
                <c:pt idx="6686">
                  <c:v>121466800</c:v>
                </c:pt>
                <c:pt idx="6687">
                  <c:v>121496305</c:v>
                </c:pt>
                <c:pt idx="6688">
                  <c:v>121525513</c:v>
                </c:pt>
                <c:pt idx="6689">
                  <c:v>121547246</c:v>
                </c:pt>
                <c:pt idx="6690">
                  <c:v>121578773</c:v>
                </c:pt>
                <c:pt idx="6691">
                  <c:v>121617490</c:v>
                </c:pt>
                <c:pt idx="6692">
                  <c:v>121620897</c:v>
                </c:pt>
                <c:pt idx="6693">
                  <c:v>121700062</c:v>
                </c:pt>
                <c:pt idx="6694">
                  <c:v>121732560</c:v>
                </c:pt>
                <c:pt idx="6695">
                  <c:v>121772583</c:v>
                </c:pt>
                <c:pt idx="6696">
                  <c:v>121802945</c:v>
                </c:pt>
                <c:pt idx="6697">
                  <c:v>121827910</c:v>
                </c:pt>
                <c:pt idx="6698">
                  <c:v>121916910</c:v>
                </c:pt>
                <c:pt idx="6699">
                  <c:v>121958259</c:v>
                </c:pt>
                <c:pt idx="6700">
                  <c:v>121990265</c:v>
                </c:pt>
                <c:pt idx="6701">
                  <c:v>122050101</c:v>
                </c:pt>
                <c:pt idx="6702">
                  <c:v>122073236</c:v>
                </c:pt>
                <c:pt idx="6703">
                  <c:v>122097244</c:v>
                </c:pt>
                <c:pt idx="6704">
                  <c:v>122117992</c:v>
                </c:pt>
                <c:pt idx="6705">
                  <c:v>122159188</c:v>
                </c:pt>
                <c:pt idx="6706">
                  <c:v>122357511</c:v>
                </c:pt>
                <c:pt idx="6707">
                  <c:v>122418701</c:v>
                </c:pt>
                <c:pt idx="6708">
                  <c:v>122456664</c:v>
                </c:pt>
                <c:pt idx="6709">
                  <c:v>122525712</c:v>
                </c:pt>
                <c:pt idx="6710">
                  <c:v>122557450</c:v>
                </c:pt>
                <c:pt idx="6711">
                  <c:v>122588184</c:v>
                </c:pt>
                <c:pt idx="6712">
                  <c:v>122612792</c:v>
                </c:pt>
                <c:pt idx="6713">
                  <c:v>122639047</c:v>
                </c:pt>
                <c:pt idx="6714">
                  <c:v>122666075</c:v>
                </c:pt>
                <c:pt idx="6715">
                  <c:v>122703280</c:v>
                </c:pt>
                <c:pt idx="6716">
                  <c:v>122756006</c:v>
                </c:pt>
                <c:pt idx="6717">
                  <c:v>122782035</c:v>
                </c:pt>
                <c:pt idx="6718">
                  <c:v>122828788</c:v>
                </c:pt>
                <c:pt idx="6719">
                  <c:v>122853218</c:v>
                </c:pt>
                <c:pt idx="6720">
                  <c:v>122894207</c:v>
                </c:pt>
                <c:pt idx="6721">
                  <c:v>122922453</c:v>
                </c:pt>
                <c:pt idx="6722">
                  <c:v>122950505</c:v>
                </c:pt>
                <c:pt idx="6723">
                  <c:v>123008402</c:v>
                </c:pt>
                <c:pt idx="6724">
                  <c:v>123035940</c:v>
                </c:pt>
                <c:pt idx="6725">
                  <c:v>123058633</c:v>
                </c:pt>
                <c:pt idx="6726">
                  <c:v>123116777</c:v>
                </c:pt>
                <c:pt idx="6727">
                  <c:v>123148334</c:v>
                </c:pt>
                <c:pt idx="6728">
                  <c:v>123171033</c:v>
                </c:pt>
                <c:pt idx="6729">
                  <c:v>123191838</c:v>
                </c:pt>
                <c:pt idx="6730">
                  <c:v>123226036</c:v>
                </c:pt>
                <c:pt idx="6731">
                  <c:v>123252562</c:v>
                </c:pt>
                <c:pt idx="6732">
                  <c:v>123302252</c:v>
                </c:pt>
                <c:pt idx="6733">
                  <c:v>123334327</c:v>
                </c:pt>
                <c:pt idx="6734">
                  <c:v>123369638</c:v>
                </c:pt>
                <c:pt idx="6735">
                  <c:v>123425145</c:v>
                </c:pt>
                <c:pt idx="6736">
                  <c:v>123458956</c:v>
                </c:pt>
                <c:pt idx="6737">
                  <c:v>123482857</c:v>
                </c:pt>
                <c:pt idx="6738">
                  <c:v>123582080</c:v>
                </c:pt>
                <c:pt idx="6739">
                  <c:v>123632989</c:v>
                </c:pt>
                <c:pt idx="6740">
                  <c:v>123653115</c:v>
                </c:pt>
                <c:pt idx="6741">
                  <c:v>123704885</c:v>
                </c:pt>
                <c:pt idx="6742">
                  <c:v>123728306</c:v>
                </c:pt>
                <c:pt idx="6743">
                  <c:v>123751315</c:v>
                </c:pt>
                <c:pt idx="6744">
                  <c:v>123807542</c:v>
                </c:pt>
                <c:pt idx="6745">
                  <c:v>123831435</c:v>
                </c:pt>
                <c:pt idx="6746">
                  <c:v>123882962</c:v>
                </c:pt>
                <c:pt idx="6747">
                  <c:v>123906489</c:v>
                </c:pt>
                <c:pt idx="6748">
                  <c:v>123941925</c:v>
                </c:pt>
                <c:pt idx="6749">
                  <c:v>123973622</c:v>
                </c:pt>
                <c:pt idx="6750">
                  <c:v>124015803</c:v>
                </c:pt>
                <c:pt idx="6751">
                  <c:v>124038308</c:v>
                </c:pt>
                <c:pt idx="6752">
                  <c:v>124072768</c:v>
                </c:pt>
                <c:pt idx="6753">
                  <c:v>124098717</c:v>
                </c:pt>
                <c:pt idx="6754">
                  <c:v>124125394</c:v>
                </c:pt>
              </c:numCache>
            </c:numRef>
          </c:xVal>
          <c:yVal>
            <c:numRef>
              <c:f>Tabelle1!$B$2:$B$6756</c:f>
              <c:numCache>
                <c:formatCode>General</c:formatCode>
                <c:ptCount val="6755"/>
                <c:pt idx="0">
                  <c:v>0</c:v>
                </c:pt>
                <c:pt idx="1">
                  <c:v>2.4300000000000001E-5</c:v>
                </c:pt>
                <c:pt idx="2">
                  <c:v>2.4300000000000001E-5</c:v>
                </c:pt>
                <c:pt idx="3">
                  <c:v>0</c:v>
                </c:pt>
                <c:pt idx="4">
                  <c:v>2.0000000000000002E-5</c:v>
                </c:pt>
                <c:pt idx="5">
                  <c:v>3.0899999999999999E-5</c:v>
                </c:pt>
                <c:pt idx="7">
                  <c:v>0</c:v>
                </c:pt>
                <c:pt idx="8">
                  <c:v>0</c:v>
                </c:pt>
                <c:pt idx="9">
                  <c:v>1.8899999999999999E-5</c:v>
                </c:pt>
                <c:pt idx="10">
                  <c:v>1.6980000000000001E-4</c:v>
                </c:pt>
                <c:pt idx="11">
                  <c:v>0</c:v>
                </c:pt>
                <c:pt idx="12">
                  <c:v>0</c:v>
                </c:pt>
                <c:pt idx="16">
                  <c:v>2.0000000000000002E-5</c:v>
                </c:pt>
                <c:pt idx="17">
                  <c:v>2.0000000000000002E-5</c:v>
                </c:pt>
                <c:pt idx="19">
                  <c:v>1.8899999999999999E-5</c:v>
                </c:pt>
                <c:pt idx="22">
                  <c:v>3.0899999999999999E-5</c:v>
                </c:pt>
                <c:pt idx="25">
                  <c:v>2.27E-5</c:v>
                </c:pt>
                <c:pt idx="28">
                  <c:v>0</c:v>
                </c:pt>
                <c:pt idx="32">
                  <c:v>4.2500000000000003E-5</c:v>
                </c:pt>
                <c:pt idx="35">
                  <c:v>2.27E-5</c:v>
                </c:pt>
                <c:pt idx="36">
                  <c:v>2.83E-5</c:v>
                </c:pt>
                <c:pt idx="37">
                  <c:v>3.3990000000000002E-4</c:v>
                </c:pt>
                <c:pt idx="38">
                  <c:v>3.4E-5</c:v>
                </c:pt>
                <c:pt idx="39">
                  <c:v>1.7900000000000001E-5</c:v>
                </c:pt>
                <c:pt idx="44">
                  <c:v>0.13074959999999999</c:v>
                </c:pt>
                <c:pt idx="47">
                  <c:v>0</c:v>
                </c:pt>
                <c:pt idx="50">
                  <c:v>0</c:v>
                </c:pt>
                <c:pt idx="56">
                  <c:v>3.7799999999999997E-5</c:v>
                </c:pt>
                <c:pt idx="58">
                  <c:v>3.4E-5</c:v>
                </c:pt>
                <c:pt idx="59">
                  <c:v>3.3990000000000002E-4</c:v>
                </c:pt>
                <c:pt idx="63">
                  <c:v>0</c:v>
                </c:pt>
                <c:pt idx="65">
                  <c:v>2.83E-5</c:v>
                </c:pt>
                <c:pt idx="68">
                  <c:v>0</c:v>
                </c:pt>
                <c:pt idx="71">
                  <c:v>0</c:v>
                </c:pt>
                <c:pt idx="73">
                  <c:v>3.4E-5</c:v>
                </c:pt>
                <c:pt idx="74">
                  <c:v>2.62E-5</c:v>
                </c:pt>
                <c:pt idx="80">
                  <c:v>0</c:v>
                </c:pt>
                <c:pt idx="83">
                  <c:v>0.4042888</c:v>
                </c:pt>
                <c:pt idx="84">
                  <c:v>0</c:v>
                </c:pt>
                <c:pt idx="85">
                  <c:v>2.83E-5</c:v>
                </c:pt>
                <c:pt idx="87">
                  <c:v>0.24647920000000001</c:v>
                </c:pt>
                <c:pt idx="93">
                  <c:v>1.8899999999999999E-5</c:v>
                </c:pt>
                <c:pt idx="97">
                  <c:v>2.62E-5</c:v>
                </c:pt>
                <c:pt idx="99">
                  <c:v>2.4300000000000001E-5</c:v>
                </c:pt>
                <c:pt idx="103">
                  <c:v>0</c:v>
                </c:pt>
                <c:pt idx="108">
                  <c:v>8.5000000000000006E-5</c:v>
                </c:pt>
                <c:pt idx="111">
                  <c:v>3.4E-5</c:v>
                </c:pt>
                <c:pt idx="113">
                  <c:v>2.62E-5</c:v>
                </c:pt>
                <c:pt idx="116">
                  <c:v>5.6700000000000003E-5</c:v>
                </c:pt>
                <c:pt idx="119">
                  <c:v>0.67969869999999999</c:v>
                </c:pt>
                <c:pt idx="122">
                  <c:v>2.27E-5</c:v>
                </c:pt>
                <c:pt idx="127">
                  <c:v>2.4300000000000001E-5</c:v>
                </c:pt>
                <c:pt idx="132">
                  <c:v>2.62E-5</c:v>
                </c:pt>
                <c:pt idx="136">
                  <c:v>1.133E-4</c:v>
                </c:pt>
                <c:pt idx="141">
                  <c:v>2.27E-5</c:v>
                </c:pt>
                <c:pt idx="146">
                  <c:v>7.9713800000000001E-2</c:v>
                </c:pt>
                <c:pt idx="148">
                  <c:v>2.27E-5</c:v>
                </c:pt>
                <c:pt idx="149">
                  <c:v>4.2500000000000003E-5</c:v>
                </c:pt>
                <c:pt idx="151">
                  <c:v>2.4300000000000001E-5</c:v>
                </c:pt>
                <c:pt idx="152">
                  <c:v>2.83E-5</c:v>
                </c:pt>
                <c:pt idx="157">
                  <c:v>6.7999999999999999E-5</c:v>
                </c:pt>
                <c:pt idx="160">
                  <c:v>3.3970000000000002E-4</c:v>
                </c:pt>
                <c:pt idx="162">
                  <c:v>2.27E-5</c:v>
                </c:pt>
                <c:pt idx="166">
                  <c:v>0</c:v>
                </c:pt>
                <c:pt idx="170">
                  <c:v>2.0000000000000002E-5</c:v>
                </c:pt>
                <c:pt idx="172">
                  <c:v>4.2500000000000003E-5</c:v>
                </c:pt>
                <c:pt idx="174">
                  <c:v>1.8899999999999999E-5</c:v>
                </c:pt>
                <c:pt idx="176">
                  <c:v>1.133E-4</c:v>
                </c:pt>
                <c:pt idx="179">
                  <c:v>1.7E-5</c:v>
                </c:pt>
                <c:pt idx="184">
                  <c:v>1.8899999999999999E-5</c:v>
                </c:pt>
                <c:pt idx="186">
                  <c:v>2.62E-5</c:v>
                </c:pt>
                <c:pt idx="189">
                  <c:v>2.27E-5</c:v>
                </c:pt>
                <c:pt idx="192">
                  <c:v>3.7799999999999997E-5</c:v>
                </c:pt>
                <c:pt idx="195">
                  <c:v>2.83E-5</c:v>
                </c:pt>
                <c:pt idx="197">
                  <c:v>0.74063330000000005</c:v>
                </c:pt>
                <c:pt idx="201">
                  <c:v>3.3980000000000002E-4</c:v>
                </c:pt>
                <c:pt idx="204">
                  <c:v>2.62E-5</c:v>
                </c:pt>
                <c:pt idx="206">
                  <c:v>1.133E-4</c:v>
                </c:pt>
                <c:pt idx="208">
                  <c:v>2.62E-5</c:v>
                </c:pt>
                <c:pt idx="212">
                  <c:v>0</c:v>
                </c:pt>
                <c:pt idx="214">
                  <c:v>0</c:v>
                </c:pt>
                <c:pt idx="217">
                  <c:v>1.7000000000000001E-4</c:v>
                </c:pt>
                <c:pt idx="220">
                  <c:v>3.0899999999999999E-5</c:v>
                </c:pt>
                <c:pt idx="224">
                  <c:v>4.2500000000000003E-5</c:v>
                </c:pt>
                <c:pt idx="226">
                  <c:v>1.6200000000000001E-5</c:v>
                </c:pt>
                <c:pt idx="229">
                  <c:v>6.7999999999999999E-5</c:v>
                </c:pt>
                <c:pt idx="232">
                  <c:v>0</c:v>
                </c:pt>
                <c:pt idx="233">
                  <c:v>4.2500000000000003E-5</c:v>
                </c:pt>
                <c:pt idx="234">
                  <c:v>4.2500000000000003E-5</c:v>
                </c:pt>
                <c:pt idx="235">
                  <c:v>3.7799999999999997E-5</c:v>
                </c:pt>
                <c:pt idx="238">
                  <c:v>2.0000000000000002E-5</c:v>
                </c:pt>
                <c:pt idx="241">
                  <c:v>6.7999999999999999E-5</c:v>
                </c:pt>
                <c:pt idx="245">
                  <c:v>0.28330709999999998</c:v>
                </c:pt>
                <c:pt idx="247">
                  <c:v>3.0899999999999999E-5</c:v>
                </c:pt>
                <c:pt idx="251">
                  <c:v>8.5000000000000006E-5</c:v>
                </c:pt>
                <c:pt idx="254">
                  <c:v>3.7799999999999997E-5</c:v>
                </c:pt>
                <c:pt idx="260">
                  <c:v>2.62E-5</c:v>
                </c:pt>
                <c:pt idx="264">
                  <c:v>6.7999999999999999E-5</c:v>
                </c:pt>
                <c:pt idx="267">
                  <c:v>2.4300000000000001E-5</c:v>
                </c:pt>
                <c:pt idx="270">
                  <c:v>2.83E-5</c:v>
                </c:pt>
                <c:pt idx="273">
                  <c:v>1.8899999999999999E-5</c:v>
                </c:pt>
                <c:pt idx="276">
                  <c:v>3.7799999999999997E-5</c:v>
                </c:pt>
                <c:pt idx="278">
                  <c:v>2.12E-5</c:v>
                </c:pt>
                <c:pt idx="282">
                  <c:v>1.8899999999999999E-5</c:v>
                </c:pt>
                <c:pt idx="284">
                  <c:v>1.7E-5</c:v>
                </c:pt>
                <c:pt idx="288">
                  <c:v>2.0000000000000002E-5</c:v>
                </c:pt>
                <c:pt idx="291">
                  <c:v>1.6200000000000001E-5</c:v>
                </c:pt>
                <c:pt idx="293">
                  <c:v>3.3799999999999998E-4</c:v>
                </c:pt>
                <c:pt idx="295">
                  <c:v>1.7900000000000001E-5</c:v>
                </c:pt>
                <c:pt idx="296">
                  <c:v>1.7E-5</c:v>
                </c:pt>
                <c:pt idx="300">
                  <c:v>2.12E-5</c:v>
                </c:pt>
                <c:pt idx="301">
                  <c:v>3.7799999999999997E-5</c:v>
                </c:pt>
                <c:pt idx="306">
                  <c:v>3.0899999999999999E-5</c:v>
                </c:pt>
                <c:pt idx="310">
                  <c:v>6.7999999999999999E-5</c:v>
                </c:pt>
                <c:pt idx="312">
                  <c:v>2.83E-5</c:v>
                </c:pt>
                <c:pt idx="314">
                  <c:v>0</c:v>
                </c:pt>
                <c:pt idx="319">
                  <c:v>2.83E-5</c:v>
                </c:pt>
                <c:pt idx="323">
                  <c:v>3.7799999999999997E-5</c:v>
                </c:pt>
                <c:pt idx="325">
                  <c:v>1.133E-4</c:v>
                </c:pt>
                <c:pt idx="328">
                  <c:v>4.2500000000000003E-5</c:v>
                </c:pt>
                <c:pt idx="330">
                  <c:v>5.6700000000000003E-5</c:v>
                </c:pt>
                <c:pt idx="332">
                  <c:v>4.2500000000000003E-5</c:v>
                </c:pt>
                <c:pt idx="335">
                  <c:v>1.5500000000000001E-5</c:v>
                </c:pt>
                <c:pt idx="337">
                  <c:v>2.12E-5</c:v>
                </c:pt>
                <c:pt idx="340">
                  <c:v>6.7999999999999999E-5</c:v>
                </c:pt>
                <c:pt idx="344">
                  <c:v>3.4E-5</c:v>
                </c:pt>
                <c:pt idx="353">
                  <c:v>2.27E-5</c:v>
                </c:pt>
                <c:pt idx="355">
                  <c:v>0</c:v>
                </c:pt>
                <c:pt idx="364">
                  <c:v>0</c:v>
                </c:pt>
                <c:pt idx="366">
                  <c:v>2.4300000000000001E-5</c:v>
                </c:pt>
                <c:pt idx="367">
                  <c:v>3.0899999999999999E-5</c:v>
                </c:pt>
                <c:pt idx="374">
                  <c:v>3.0899999999999999E-5</c:v>
                </c:pt>
                <c:pt idx="376">
                  <c:v>2.0000000000000002E-5</c:v>
                </c:pt>
                <c:pt idx="379">
                  <c:v>1.8899999999999999E-5</c:v>
                </c:pt>
                <c:pt idx="381">
                  <c:v>2.0000000000000002E-5</c:v>
                </c:pt>
                <c:pt idx="385">
                  <c:v>2.27E-5</c:v>
                </c:pt>
                <c:pt idx="388">
                  <c:v>0</c:v>
                </c:pt>
                <c:pt idx="391">
                  <c:v>0</c:v>
                </c:pt>
                <c:pt idx="393">
                  <c:v>2.12E-5</c:v>
                </c:pt>
                <c:pt idx="395">
                  <c:v>3.4E-5</c:v>
                </c:pt>
                <c:pt idx="397">
                  <c:v>1.8899999999999999E-5</c:v>
                </c:pt>
                <c:pt idx="399">
                  <c:v>2.83E-5</c:v>
                </c:pt>
                <c:pt idx="401">
                  <c:v>1.8899999999999999E-5</c:v>
                </c:pt>
                <c:pt idx="403">
                  <c:v>2.12E-5</c:v>
                </c:pt>
                <c:pt idx="405">
                  <c:v>2.62E-5</c:v>
                </c:pt>
                <c:pt idx="407">
                  <c:v>8.9992000000000003E-2</c:v>
                </c:pt>
                <c:pt idx="408">
                  <c:v>2.27E-5</c:v>
                </c:pt>
                <c:pt idx="414">
                  <c:v>5.6700000000000003E-5</c:v>
                </c:pt>
                <c:pt idx="416">
                  <c:v>1.8899999999999999E-5</c:v>
                </c:pt>
                <c:pt idx="418">
                  <c:v>2.12E-5</c:v>
                </c:pt>
                <c:pt idx="420">
                  <c:v>2.27E-5</c:v>
                </c:pt>
                <c:pt idx="424">
                  <c:v>2.0000000000000002E-5</c:v>
                </c:pt>
                <c:pt idx="428">
                  <c:v>1.7E-5</c:v>
                </c:pt>
                <c:pt idx="431">
                  <c:v>2.0000000000000002E-5</c:v>
                </c:pt>
                <c:pt idx="433">
                  <c:v>0.87883169999999999</c:v>
                </c:pt>
                <c:pt idx="435">
                  <c:v>1.7000000000000001E-4</c:v>
                </c:pt>
                <c:pt idx="437">
                  <c:v>2.12E-5</c:v>
                </c:pt>
                <c:pt idx="440">
                  <c:v>0</c:v>
                </c:pt>
                <c:pt idx="445">
                  <c:v>2.27E-5</c:v>
                </c:pt>
                <c:pt idx="448">
                  <c:v>2.27E-5</c:v>
                </c:pt>
                <c:pt idx="451">
                  <c:v>2.12E-5</c:v>
                </c:pt>
                <c:pt idx="453">
                  <c:v>2.12E-5</c:v>
                </c:pt>
                <c:pt idx="456">
                  <c:v>8.5000000000000006E-5</c:v>
                </c:pt>
                <c:pt idx="460">
                  <c:v>2.4300000000000001E-5</c:v>
                </c:pt>
                <c:pt idx="465">
                  <c:v>2.27E-5</c:v>
                </c:pt>
                <c:pt idx="469">
                  <c:v>2.83E-5</c:v>
                </c:pt>
                <c:pt idx="471">
                  <c:v>1.8899999999999999E-5</c:v>
                </c:pt>
                <c:pt idx="474">
                  <c:v>1.133E-4</c:v>
                </c:pt>
                <c:pt idx="476">
                  <c:v>2.12E-5</c:v>
                </c:pt>
                <c:pt idx="481">
                  <c:v>1.8899999999999999E-5</c:v>
                </c:pt>
                <c:pt idx="483">
                  <c:v>1.133E-4</c:v>
                </c:pt>
                <c:pt idx="486">
                  <c:v>1.7E-5</c:v>
                </c:pt>
                <c:pt idx="487">
                  <c:v>0.81222879999999997</c:v>
                </c:pt>
                <c:pt idx="488">
                  <c:v>3.3990000000000002E-4</c:v>
                </c:pt>
                <c:pt idx="492">
                  <c:v>8.5000000000000006E-5</c:v>
                </c:pt>
                <c:pt idx="494">
                  <c:v>8.5000000000000006E-5</c:v>
                </c:pt>
                <c:pt idx="496">
                  <c:v>1.6200000000000001E-5</c:v>
                </c:pt>
                <c:pt idx="500">
                  <c:v>0</c:v>
                </c:pt>
                <c:pt idx="501">
                  <c:v>3.7799999999999997E-5</c:v>
                </c:pt>
                <c:pt idx="503">
                  <c:v>0</c:v>
                </c:pt>
                <c:pt idx="505">
                  <c:v>2.12E-5</c:v>
                </c:pt>
                <c:pt idx="507">
                  <c:v>0</c:v>
                </c:pt>
                <c:pt idx="510">
                  <c:v>0</c:v>
                </c:pt>
                <c:pt idx="511">
                  <c:v>8.5000000000000006E-5</c:v>
                </c:pt>
                <c:pt idx="514">
                  <c:v>1.7000000000000001E-4</c:v>
                </c:pt>
                <c:pt idx="516">
                  <c:v>0</c:v>
                </c:pt>
                <c:pt idx="521">
                  <c:v>2.27E-5</c:v>
                </c:pt>
                <c:pt idx="527">
                  <c:v>3.0899999999999999E-5</c:v>
                </c:pt>
                <c:pt idx="533">
                  <c:v>1.133E-4</c:v>
                </c:pt>
                <c:pt idx="535">
                  <c:v>6.7999999999999999E-5</c:v>
                </c:pt>
                <c:pt idx="542">
                  <c:v>5.6700000000000003E-5</c:v>
                </c:pt>
                <c:pt idx="544">
                  <c:v>8.5000000000000006E-5</c:v>
                </c:pt>
                <c:pt idx="546">
                  <c:v>0.28283740000000002</c:v>
                </c:pt>
                <c:pt idx="549">
                  <c:v>4.2500000000000003E-5</c:v>
                </c:pt>
                <c:pt idx="551">
                  <c:v>1.8899999999999999E-5</c:v>
                </c:pt>
                <c:pt idx="554">
                  <c:v>2.27E-5</c:v>
                </c:pt>
                <c:pt idx="557">
                  <c:v>0</c:v>
                </c:pt>
                <c:pt idx="560">
                  <c:v>1.7000000000000001E-4</c:v>
                </c:pt>
                <c:pt idx="563">
                  <c:v>0</c:v>
                </c:pt>
                <c:pt idx="565">
                  <c:v>4.2500000000000003E-5</c:v>
                </c:pt>
                <c:pt idx="567">
                  <c:v>2.62E-5</c:v>
                </c:pt>
                <c:pt idx="569">
                  <c:v>3.7799999999999997E-5</c:v>
                </c:pt>
                <c:pt idx="571">
                  <c:v>1.1151040000000001</c:v>
                </c:pt>
                <c:pt idx="573">
                  <c:v>0</c:v>
                </c:pt>
                <c:pt idx="576">
                  <c:v>0</c:v>
                </c:pt>
                <c:pt idx="577">
                  <c:v>0</c:v>
                </c:pt>
                <c:pt idx="580">
                  <c:v>3.0899999999999999E-5</c:v>
                </c:pt>
                <c:pt idx="582">
                  <c:v>4.8600000000000002E-5</c:v>
                </c:pt>
                <c:pt idx="584">
                  <c:v>2.12E-5</c:v>
                </c:pt>
                <c:pt idx="586">
                  <c:v>0</c:v>
                </c:pt>
                <c:pt idx="588">
                  <c:v>8.5000000000000006E-5</c:v>
                </c:pt>
                <c:pt idx="591">
                  <c:v>0</c:v>
                </c:pt>
                <c:pt idx="593">
                  <c:v>1.7E-5</c:v>
                </c:pt>
                <c:pt idx="595">
                  <c:v>3.4E-5</c:v>
                </c:pt>
                <c:pt idx="598">
                  <c:v>2.12E-5</c:v>
                </c:pt>
                <c:pt idx="602">
                  <c:v>3.3990000000000002E-4</c:v>
                </c:pt>
                <c:pt idx="605">
                  <c:v>2.12E-5</c:v>
                </c:pt>
                <c:pt idx="608">
                  <c:v>0</c:v>
                </c:pt>
                <c:pt idx="609">
                  <c:v>0</c:v>
                </c:pt>
                <c:pt idx="612">
                  <c:v>0</c:v>
                </c:pt>
                <c:pt idx="614">
                  <c:v>8.5000000000000006E-5</c:v>
                </c:pt>
                <c:pt idx="617">
                  <c:v>4.8600000000000002E-5</c:v>
                </c:pt>
                <c:pt idx="619">
                  <c:v>0.55426180000000003</c:v>
                </c:pt>
                <c:pt idx="620">
                  <c:v>0</c:v>
                </c:pt>
                <c:pt idx="621">
                  <c:v>2.0000000000000002E-5</c:v>
                </c:pt>
                <c:pt idx="624">
                  <c:v>1.133E-4</c:v>
                </c:pt>
                <c:pt idx="625">
                  <c:v>1.8899999999999999E-5</c:v>
                </c:pt>
                <c:pt idx="626">
                  <c:v>0</c:v>
                </c:pt>
                <c:pt idx="628">
                  <c:v>2.0000000000000002E-5</c:v>
                </c:pt>
                <c:pt idx="632">
                  <c:v>6.7999999999999999E-5</c:v>
                </c:pt>
                <c:pt idx="639">
                  <c:v>2.27E-5</c:v>
                </c:pt>
                <c:pt idx="645">
                  <c:v>1.7900000000000001E-5</c:v>
                </c:pt>
                <c:pt idx="647">
                  <c:v>0</c:v>
                </c:pt>
                <c:pt idx="648">
                  <c:v>2.12E-5</c:v>
                </c:pt>
                <c:pt idx="650">
                  <c:v>2.0000000000000002E-5</c:v>
                </c:pt>
                <c:pt idx="653">
                  <c:v>4.2500000000000003E-5</c:v>
                </c:pt>
                <c:pt idx="654">
                  <c:v>2.0000000000000002E-5</c:v>
                </c:pt>
                <c:pt idx="656">
                  <c:v>5.6700000000000003E-5</c:v>
                </c:pt>
                <c:pt idx="665">
                  <c:v>2.4300000000000001E-5</c:v>
                </c:pt>
                <c:pt idx="667">
                  <c:v>2.27E-5</c:v>
                </c:pt>
                <c:pt idx="671">
                  <c:v>2.0000000000000002E-5</c:v>
                </c:pt>
                <c:pt idx="677">
                  <c:v>0</c:v>
                </c:pt>
                <c:pt idx="679">
                  <c:v>1.133E-4</c:v>
                </c:pt>
                <c:pt idx="681">
                  <c:v>0.79538620000000004</c:v>
                </c:pt>
                <c:pt idx="682">
                  <c:v>3.7799999999999997E-5</c:v>
                </c:pt>
                <c:pt idx="683">
                  <c:v>0</c:v>
                </c:pt>
                <c:pt idx="686">
                  <c:v>0.1852801</c:v>
                </c:pt>
                <c:pt idx="688">
                  <c:v>2.0000000000000002E-5</c:v>
                </c:pt>
                <c:pt idx="690">
                  <c:v>3.0899999999999999E-5</c:v>
                </c:pt>
                <c:pt idx="693">
                  <c:v>3.0899999999999999E-5</c:v>
                </c:pt>
                <c:pt idx="700">
                  <c:v>1.7900000000000001E-5</c:v>
                </c:pt>
                <c:pt idx="704">
                  <c:v>1.7900000000000001E-5</c:v>
                </c:pt>
                <c:pt idx="706">
                  <c:v>2.4300000000000001E-5</c:v>
                </c:pt>
                <c:pt idx="707">
                  <c:v>2.12E-5</c:v>
                </c:pt>
                <c:pt idx="709">
                  <c:v>2.62E-5</c:v>
                </c:pt>
                <c:pt idx="711">
                  <c:v>0</c:v>
                </c:pt>
                <c:pt idx="712">
                  <c:v>3.3799999999999998E-4</c:v>
                </c:pt>
                <c:pt idx="716">
                  <c:v>0</c:v>
                </c:pt>
                <c:pt idx="718">
                  <c:v>4.2500000000000003E-5</c:v>
                </c:pt>
                <c:pt idx="723">
                  <c:v>2.62E-5</c:v>
                </c:pt>
                <c:pt idx="729">
                  <c:v>0</c:v>
                </c:pt>
                <c:pt idx="730">
                  <c:v>2.62E-5</c:v>
                </c:pt>
                <c:pt idx="731">
                  <c:v>2.0000000000000002E-5</c:v>
                </c:pt>
                <c:pt idx="733">
                  <c:v>2.62E-5</c:v>
                </c:pt>
                <c:pt idx="735">
                  <c:v>2.12E-5</c:v>
                </c:pt>
                <c:pt idx="738">
                  <c:v>1.8899999999999999E-5</c:v>
                </c:pt>
                <c:pt idx="740">
                  <c:v>3.4E-5</c:v>
                </c:pt>
                <c:pt idx="743">
                  <c:v>2.12E-5</c:v>
                </c:pt>
                <c:pt idx="750">
                  <c:v>1.8899999999999999E-5</c:v>
                </c:pt>
                <c:pt idx="752">
                  <c:v>1.133E-4</c:v>
                </c:pt>
                <c:pt idx="756">
                  <c:v>4.2500000000000003E-5</c:v>
                </c:pt>
                <c:pt idx="760">
                  <c:v>3.7799999999999997E-5</c:v>
                </c:pt>
                <c:pt idx="765">
                  <c:v>1.7900000000000001E-5</c:v>
                </c:pt>
                <c:pt idx="767">
                  <c:v>1.7900000000000001E-5</c:v>
                </c:pt>
                <c:pt idx="769">
                  <c:v>2.0000000000000002E-5</c:v>
                </c:pt>
                <c:pt idx="772">
                  <c:v>1.7E-5</c:v>
                </c:pt>
                <c:pt idx="776">
                  <c:v>0</c:v>
                </c:pt>
                <c:pt idx="778">
                  <c:v>0</c:v>
                </c:pt>
                <c:pt idx="779">
                  <c:v>2.27E-5</c:v>
                </c:pt>
                <c:pt idx="782">
                  <c:v>1.6200000000000001E-5</c:v>
                </c:pt>
                <c:pt idx="783">
                  <c:v>5.6700000000000003E-5</c:v>
                </c:pt>
                <c:pt idx="786">
                  <c:v>3.0899999999999999E-5</c:v>
                </c:pt>
                <c:pt idx="791">
                  <c:v>4.2500000000000003E-5</c:v>
                </c:pt>
                <c:pt idx="793">
                  <c:v>4.2500000000000003E-5</c:v>
                </c:pt>
                <c:pt idx="796">
                  <c:v>0</c:v>
                </c:pt>
                <c:pt idx="797">
                  <c:v>4.2500000000000003E-5</c:v>
                </c:pt>
                <c:pt idx="800">
                  <c:v>1.7900000000000001E-5</c:v>
                </c:pt>
                <c:pt idx="803">
                  <c:v>3.3970000000000002E-4</c:v>
                </c:pt>
                <c:pt idx="809">
                  <c:v>3.7799999999999997E-5</c:v>
                </c:pt>
                <c:pt idx="811">
                  <c:v>0</c:v>
                </c:pt>
                <c:pt idx="813">
                  <c:v>6.7999999999999999E-5</c:v>
                </c:pt>
                <c:pt idx="816">
                  <c:v>2.12E-5</c:v>
                </c:pt>
                <c:pt idx="819">
                  <c:v>6.7899999999999997E-5</c:v>
                </c:pt>
                <c:pt idx="822">
                  <c:v>4.2500000000000003E-5</c:v>
                </c:pt>
                <c:pt idx="825">
                  <c:v>1.4800000000000001E-5</c:v>
                </c:pt>
                <c:pt idx="833">
                  <c:v>2.0000000000000002E-5</c:v>
                </c:pt>
                <c:pt idx="835">
                  <c:v>3.4E-5</c:v>
                </c:pt>
                <c:pt idx="838">
                  <c:v>2.62E-5</c:v>
                </c:pt>
                <c:pt idx="839">
                  <c:v>0</c:v>
                </c:pt>
                <c:pt idx="842">
                  <c:v>1.6200000000000001E-5</c:v>
                </c:pt>
                <c:pt idx="845">
                  <c:v>8.5000000000000006E-5</c:v>
                </c:pt>
                <c:pt idx="848">
                  <c:v>0</c:v>
                </c:pt>
                <c:pt idx="850">
                  <c:v>1.7900000000000001E-5</c:v>
                </c:pt>
                <c:pt idx="853">
                  <c:v>4.2500000000000003E-5</c:v>
                </c:pt>
                <c:pt idx="859">
                  <c:v>1.7000000000000001E-4</c:v>
                </c:pt>
                <c:pt idx="860">
                  <c:v>0</c:v>
                </c:pt>
                <c:pt idx="862">
                  <c:v>2.5220199999999999</c:v>
                </c:pt>
                <c:pt idx="865">
                  <c:v>3.4000000000000002E-4</c:v>
                </c:pt>
                <c:pt idx="867">
                  <c:v>1.133E-4</c:v>
                </c:pt>
                <c:pt idx="869">
                  <c:v>3.3990000000000002E-4</c:v>
                </c:pt>
                <c:pt idx="874">
                  <c:v>3.4E-5</c:v>
                </c:pt>
                <c:pt idx="875">
                  <c:v>0</c:v>
                </c:pt>
                <c:pt idx="878">
                  <c:v>2.27E-5</c:v>
                </c:pt>
                <c:pt idx="882">
                  <c:v>2.27E-5</c:v>
                </c:pt>
                <c:pt idx="888">
                  <c:v>3.3412699999999997E-2</c:v>
                </c:pt>
                <c:pt idx="890">
                  <c:v>2.27E-5</c:v>
                </c:pt>
                <c:pt idx="894">
                  <c:v>0</c:v>
                </c:pt>
                <c:pt idx="897">
                  <c:v>2.0000000000000002E-5</c:v>
                </c:pt>
                <c:pt idx="900">
                  <c:v>4.8600000000000002E-5</c:v>
                </c:pt>
                <c:pt idx="903">
                  <c:v>1.7000000000000001E-4</c:v>
                </c:pt>
                <c:pt idx="908">
                  <c:v>1.8899999999999999E-5</c:v>
                </c:pt>
                <c:pt idx="910">
                  <c:v>2.4300000000000001E-5</c:v>
                </c:pt>
                <c:pt idx="911">
                  <c:v>3.3980000000000002E-4</c:v>
                </c:pt>
                <c:pt idx="913">
                  <c:v>2.12E-5</c:v>
                </c:pt>
                <c:pt idx="914">
                  <c:v>3.0899999999999999E-5</c:v>
                </c:pt>
                <c:pt idx="916">
                  <c:v>0</c:v>
                </c:pt>
                <c:pt idx="920">
                  <c:v>1.5500000000000001E-5</c:v>
                </c:pt>
                <c:pt idx="922">
                  <c:v>3.4E-5</c:v>
                </c:pt>
                <c:pt idx="924">
                  <c:v>2.83E-5</c:v>
                </c:pt>
                <c:pt idx="926">
                  <c:v>2.12E-5</c:v>
                </c:pt>
                <c:pt idx="930">
                  <c:v>2.12E-5</c:v>
                </c:pt>
                <c:pt idx="933">
                  <c:v>0</c:v>
                </c:pt>
                <c:pt idx="935">
                  <c:v>2.27E-5</c:v>
                </c:pt>
                <c:pt idx="937">
                  <c:v>3.7799999999999997E-5</c:v>
                </c:pt>
                <c:pt idx="939">
                  <c:v>2.27E-5</c:v>
                </c:pt>
                <c:pt idx="943">
                  <c:v>0</c:v>
                </c:pt>
                <c:pt idx="944">
                  <c:v>1.6200000000000001E-5</c:v>
                </c:pt>
                <c:pt idx="948">
                  <c:v>1.7E-5</c:v>
                </c:pt>
                <c:pt idx="951">
                  <c:v>3.7799999999999997E-5</c:v>
                </c:pt>
                <c:pt idx="954">
                  <c:v>0</c:v>
                </c:pt>
                <c:pt idx="955">
                  <c:v>0.30960100000000002</c:v>
                </c:pt>
                <c:pt idx="958">
                  <c:v>4.8600000000000002E-5</c:v>
                </c:pt>
                <c:pt idx="962">
                  <c:v>8.5000000000000006E-5</c:v>
                </c:pt>
                <c:pt idx="967">
                  <c:v>0</c:v>
                </c:pt>
                <c:pt idx="973">
                  <c:v>1.1410374000000001</c:v>
                </c:pt>
                <c:pt idx="975">
                  <c:v>1.1410374000000001</c:v>
                </c:pt>
                <c:pt idx="978">
                  <c:v>1.1410374000000001</c:v>
                </c:pt>
                <c:pt idx="979">
                  <c:v>1.1410374000000001</c:v>
                </c:pt>
                <c:pt idx="981">
                  <c:v>1.6200000000000001E-5</c:v>
                </c:pt>
                <c:pt idx="983">
                  <c:v>0</c:v>
                </c:pt>
                <c:pt idx="986">
                  <c:v>2.12E-5</c:v>
                </c:pt>
                <c:pt idx="994">
                  <c:v>6.7999999999999999E-5</c:v>
                </c:pt>
                <c:pt idx="996">
                  <c:v>3.3950000000000001E-4</c:v>
                </c:pt>
                <c:pt idx="1000">
                  <c:v>1.6200000000000001E-5</c:v>
                </c:pt>
                <c:pt idx="1002">
                  <c:v>2.4300000000000001E-5</c:v>
                </c:pt>
                <c:pt idx="1007">
                  <c:v>0</c:v>
                </c:pt>
                <c:pt idx="1017">
                  <c:v>0</c:v>
                </c:pt>
                <c:pt idx="1027">
                  <c:v>4.2500000000000003E-5</c:v>
                </c:pt>
                <c:pt idx="1032">
                  <c:v>1.5500000000000001E-5</c:v>
                </c:pt>
                <c:pt idx="1038">
                  <c:v>3.0899999999999999E-5</c:v>
                </c:pt>
                <c:pt idx="1044">
                  <c:v>1.7E-5</c:v>
                </c:pt>
                <c:pt idx="1047">
                  <c:v>0</c:v>
                </c:pt>
                <c:pt idx="1051">
                  <c:v>3.7799999999999997E-5</c:v>
                </c:pt>
                <c:pt idx="1053">
                  <c:v>2.0000000000000002E-5</c:v>
                </c:pt>
                <c:pt idx="1065">
                  <c:v>1.7900000000000001E-5</c:v>
                </c:pt>
                <c:pt idx="1067">
                  <c:v>2.0000000000000002E-5</c:v>
                </c:pt>
                <c:pt idx="1070">
                  <c:v>6.7999999999999999E-5</c:v>
                </c:pt>
                <c:pt idx="1073">
                  <c:v>2.83E-5</c:v>
                </c:pt>
                <c:pt idx="1076">
                  <c:v>4.2500000000000003E-5</c:v>
                </c:pt>
                <c:pt idx="1080">
                  <c:v>3.4E-5</c:v>
                </c:pt>
                <c:pt idx="1082">
                  <c:v>1.7E-5</c:v>
                </c:pt>
                <c:pt idx="1086">
                  <c:v>1.6200000000000001E-5</c:v>
                </c:pt>
                <c:pt idx="1087">
                  <c:v>1.133E-4</c:v>
                </c:pt>
                <c:pt idx="1090">
                  <c:v>1.133E-4</c:v>
                </c:pt>
                <c:pt idx="1092">
                  <c:v>1.133E-4</c:v>
                </c:pt>
                <c:pt idx="1094">
                  <c:v>3.0899999999999999E-5</c:v>
                </c:pt>
                <c:pt idx="1096">
                  <c:v>4.2500000000000003E-5</c:v>
                </c:pt>
                <c:pt idx="1097">
                  <c:v>3.4E-5</c:v>
                </c:pt>
                <c:pt idx="1099">
                  <c:v>1.7000000000000001E-4</c:v>
                </c:pt>
                <c:pt idx="1105">
                  <c:v>8.5000000000000006E-5</c:v>
                </c:pt>
                <c:pt idx="1108">
                  <c:v>0</c:v>
                </c:pt>
                <c:pt idx="1111">
                  <c:v>8.5000000000000006E-5</c:v>
                </c:pt>
                <c:pt idx="1116">
                  <c:v>8.5000000000000006E-5</c:v>
                </c:pt>
                <c:pt idx="1118">
                  <c:v>2.62E-5</c:v>
                </c:pt>
                <c:pt idx="1119">
                  <c:v>3.7799999999999997E-5</c:v>
                </c:pt>
                <c:pt idx="1121">
                  <c:v>3.7799999999999997E-5</c:v>
                </c:pt>
                <c:pt idx="1122">
                  <c:v>5.6700000000000003E-5</c:v>
                </c:pt>
                <c:pt idx="1123">
                  <c:v>8.5000000000000006E-5</c:v>
                </c:pt>
                <c:pt idx="1125">
                  <c:v>0</c:v>
                </c:pt>
                <c:pt idx="1127">
                  <c:v>5.6700000000000003E-5</c:v>
                </c:pt>
                <c:pt idx="1129">
                  <c:v>3.4E-5</c:v>
                </c:pt>
                <c:pt idx="1131">
                  <c:v>0</c:v>
                </c:pt>
                <c:pt idx="1133">
                  <c:v>4.8600000000000002E-5</c:v>
                </c:pt>
                <c:pt idx="1138">
                  <c:v>1.6200000000000001E-5</c:v>
                </c:pt>
                <c:pt idx="1140">
                  <c:v>0.32691530000000002</c:v>
                </c:pt>
                <c:pt idx="1142">
                  <c:v>1.7900000000000001E-5</c:v>
                </c:pt>
                <c:pt idx="1145">
                  <c:v>2.0000000000000002E-5</c:v>
                </c:pt>
                <c:pt idx="1147">
                  <c:v>2.0000000000000002E-5</c:v>
                </c:pt>
                <c:pt idx="1152">
                  <c:v>3.7799999999999997E-5</c:v>
                </c:pt>
                <c:pt idx="1155">
                  <c:v>1.7000000000000001E-4</c:v>
                </c:pt>
                <c:pt idx="1157">
                  <c:v>1.5500000000000001E-5</c:v>
                </c:pt>
                <c:pt idx="1158">
                  <c:v>1.5500000000000001E-5</c:v>
                </c:pt>
                <c:pt idx="1161">
                  <c:v>4.8600000000000002E-5</c:v>
                </c:pt>
                <c:pt idx="1163">
                  <c:v>2.27E-5</c:v>
                </c:pt>
                <c:pt idx="1166">
                  <c:v>4.2500000000000003E-5</c:v>
                </c:pt>
                <c:pt idx="1168">
                  <c:v>3.0899999999999999E-5</c:v>
                </c:pt>
                <c:pt idx="1170">
                  <c:v>1.8899999999999999E-5</c:v>
                </c:pt>
                <c:pt idx="1177">
                  <c:v>1.5500000000000001E-5</c:v>
                </c:pt>
                <c:pt idx="1181">
                  <c:v>1.5500000000000001E-5</c:v>
                </c:pt>
                <c:pt idx="1182">
                  <c:v>3.4E-5</c:v>
                </c:pt>
                <c:pt idx="1184">
                  <c:v>3.7799999999999997E-5</c:v>
                </c:pt>
                <c:pt idx="1186">
                  <c:v>1.133E-4</c:v>
                </c:pt>
                <c:pt idx="1189">
                  <c:v>3.3970000000000002E-4</c:v>
                </c:pt>
                <c:pt idx="1190">
                  <c:v>4.2500000000000003E-5</c:v>
                </c:pt>
                <c:pt idx="1194">
                  <c:v>3.3990000000000002E-4</c:v>
                </c:pt>
                <c:pt idx="1196">
                  <c:v>0</c:v>
                </c:pt>
                <c:pt idx="1198">
                  <c:v>0.55617890000000003</c:v>
                </c:pt>
                <c:pt idx="1200">
                  <c:v>3.3990000000000002E-4</c:v>
                </c:pt>
                <c:pt idx="1202">
                  <c:v>3.7799999999999997E-5</c:v>
                </c:pt>
                <c:pt idx="1206">
                  <c:v>2.12E-5</c:v>
                </c:pt>
                <c:pt idx="1209">
                  <c:v>2.0000000000000002E-5</c:v>
                </c:pt>
                <c:pt idx="1210">
                  <c:v>4.2500000000000003E-5</c:v>
                </c:pt>
                <c:pt idx="1214">
                  <c:v>0</c:v>
                </c:pt>
                <c:pt idx="1220">
                  <c:v>2.4300000000000001E-5</c:v>
                </c:pt>
                <c:pt idx="1223">
                  <c:v>1.4800000000000001E-5</c:v>
                </c:pt>
                <c:pt idx="1224">
                  <c:v>1.6980000000000001E-4</c:v>
                </c:pt>
                <c:pt idx="1227">
                  <c:v>6.7999999999999999E-5</c:v>
                </c:pt>
                <c:pt idx="1232">
                  <c:v>3.0899999999999999E-5</c:v>
                </c:pt>
                <c:pt idx="1235">
                  <c:v>0</c:v>
                </c:pt>
                <c:pt idx="1239">
                  <c:v>2.0000000000000002E-5</c:v>
                </c:pt>
                <c:pt idx="1242">
                  <c:v>0.57126960000000004</c:v>
                </c:pt>
                <c:pt idx="1249">
                  <c:v>3.4E-5</c:v>
                </c:pt>
                <c:pt idx="1251">
                  <c:v>3.0899999999999999E-5</c:v>
                </c:pt>
                <c:pt idx="1253">
                  <c:v>6.7999999999999999E-5</c:v>
                </c:pt>
                <c:pt idx="1266">
                  <c:v>2.62E-5</c:v>
                </c:pt>
                <c:pt idx="1269">
                  <c:v>1.4800000000000001E-5</c:v>
                </c:pt>
                <c:pt idx="1270">
                  <c:v>2.0000000000000002E-5</c:v>
                </c:pt>
                <c:pt idx="1273">
                  <c:v>0</c:v>
                </c:pt>
                <c:pt idx="1275">
                  <c:v>6.7999999999999999E-5</c:v>
                </c:pt>
                <c:pt idx="1278">
                  <c:v>2.0000000000000002E-5</c:v>
                </c:pt>
                <c:pt idx="1280">
                  <c:v>3.3960000000000001E-4</c:v>
                </c:pt>
                <c:pt idx="1281">
                  <c:v>3.3960000000000001E-4</c:v>
                </c:pt>
                <c:pt idx="1282">
                  <c:v>2.12E-5</c:v>
                </c:pt>
                <c:pt idx="1286">
                  <c:v>1.8899999999999999E-5</c:v>
                </c:pt>
                <c:pt idx="1288">
                  <c:v>3.3980000000000002E-4</c:v>
                </c:pt>
                <c:pt idx="1292">
                  <c:v>1.8899999999999999E-5</c:v>
                </c:pt>
                <c:pt idx="1293">
                  <c:v>1.8899999999999999E-5</c:v>
                </c:pt>
                <c:pt idx="1296">
                  <c:v>3.3980000000000002E-4</c:v>
                </c:pt>
                <c:pt idx="1302">
                  <c:v>2.0000000000000002E-5</c:v>
                </c:pt>
                <c:pt idx="1304">
                  <c:v>1.7E-5</c:v>
                </c:pt>
                <c:pt idx="1306">
                  <c:v>3.0899999999999999E-5</c:v>
                </c:pt>
                <c:pt idx="1308">
                  <c:v>1.6200000000000001E-5</c:v>
                </c:pt>
                <c:pt idx="1309">
                  <c:v>1.7900000000000001E-5</c:v>
                </c:pt>
                <c:pt idx="1312">
                  <c:v>1.7900000000000001E-5</c:v>
                </c:pt>
                <c:pt idx="1314">
                  <c:v>1.7900000000000001E-5</c:v>
                </c:pt>
                <c:pt idx="1316">
                  <c:v>3.0899999999999999E-5</c:v>
                </c:pt>
                <c:pt idx="1319">
                  <c:v>2.83E-5</c:v>
                </c:pt>
                <c:pt idx="1321">
                  <c:v>6.7999999999999999E-5</c:v>
                </c:pt>
                <c:pt idx="1325">
                  <c:v>1.7E-5</c:v>
                </c:pt>
                <c:pt idx="1327">
                  <c:v>4.9590099999999998E-2</c:v>
                </c:pt>
                <c:pt idx="1330">
                  <c:v>2.83E-5</c:v>
                </c:pt>
                <c:pt idx="1338">
                  <c:v>8.5000000000000006E-5</c:v>
                </c:pt>
                <c:pt idx="1341">
                  <c:v>0</c:v>
                </c:pt>
                <c:pt idx="1343">
                  <c:v>0</c:v>
                </c:pt>
                <c:pt idx="1350">
                  <c:v>0</c:v>
                </c:pt>
                <c:pt idx="1353">
                  <c:v>2.4300000000000001E-5</c:v>
                </c:pt>
                <c:pt idx="1356">
                  <c:v>5.6700000000000003E-5</c:v>
                </c:pt>
                <c:pt idx="1359">
                  <c:v>1.7000000000000001E-4</c:v>
                </c:pt>
                <c:pt idx="1362">
                  <c:v>0.2804931</c:v>
                </c:pt>
                <c:pt idx="1368">
                  <c:v>0</c:v>
                </c:pt>
                <c:pt idx="1372">
                  <c:v>2.4300000000000001E-5</c:v>
                </c:pt>
                <c:pt idx="1373">
                  <c:v>0</c:v>
                </c:pt>
                <c:pt idx="1376">
                  <c:v>1.8899999999999999E-5</c:v>
                </c:pt>
                <c:pt idx="1380">
                  <c:v>2.0000000000000002E-5</c:v>
                </c:pt>
                <c:pt idx="1383">
                  <c:v>2.4300000000000001E-5</c:v>
                </c:pt>
                <c:pt idx="1387">
                  <c:v>3.4E-5</c:v>
                </c:pt>
                <c:pt idx="1391">
                  <c:v>0</c:v>
                </c:pt>
                <c:pt idx="1397">
                  <c:v>2.27E-5</c:v>
                </c:pt>
                <c:pt idx="1399">
                  <c:v>1.7000000000000001E-4</c:v>
                </c:pt>
                <c:pt idx="1404">
                  <c:v>2.12E-5</c:v>
                </c:pt>
                <c:pt idx="1406">
                  <c:v>1.7000000000000001E-4</c:v>
                </c:pt>
                <c:pt idx="1409">
                  <c:v>0</c:v>
                </c:pt>
                <c:pt idx="1412">
                  <c:v>3.0899999999999999E-5</c:v>
                </c:pt>
                <c:pt idx="1415">
                  <c:v>0.1125333</c:v>
                </c:pt>
                <c:pt idx="1418">
                  <c:v>1.7900000000000001E-5</c:v>
                </c:pt>
                <c:pt idx="1420">
                  <c:v>3.3940000000000001E-4</c:v>
                </c:pt>
                <c:pt idx="1422">
                  <c:v>0</c:v>
                </c:pt>
                <c:pt idx="1423">
                  <c:v>2.12E-5</c:v>
                </c:pt>
                <c:pt idx="1427">
                  <c:v>0</c:v>
                </c:pt>
                <c:pt idx="1429">
                  <c:v>2.4300000000000001E-5</c:v>
                </c:pt>
                <c:pt idx="1431">
                  <c:v>2.83E-5</c:v>
                </c:pt>
                <c:pt idx="1434">
                  <c:v>2.4300000000000001E-5</c:v>
                </c:pt>
                <c:pt idx="1435">
                  <c:v>3.0899999999999999E-5</c:v>
                </c:pt>
                <c:pt idx="1438">
                  <c:v>2.83E-5</c:v>
                </c:pt>
                <c:pt idx="1441">
                  <c:v>3.4E-5</c:v>
                </c:pt>
                <c:pt idx="1443">
                  <c:v>1.7000000000000001E-4</c:v>
                </c:pt>
                <c:pt idx="1445">
                  <c:v>4.8600000000000002E-5</c:v>
                </c:pt>
                <c:pt idx="1447">
                  <c:v>2.0000000000000002E-5</c:v>
                </c:pt>
                <c:pt idx="1449">
                  <c:v>2.4300000000000001E-5</c:v>
                </c:pt>
                <c:pt idx="1451">
                  <c:v>3.4E-5</c:v>
                </c:pt>
                <c:pt idx="1454">
                  <c:v>1.7900000000000001E-5</c:v>
                </c:pt>
                <c:pt idx="1457">
                  <c:v>8.5000000000000006E-5</c:v>
                </c:pt>
                <c:pt idx="1460">
                  <c:v>6.7999999999999999E-5</c:v>
                </c:pt>
                <c:pt idx="1461">
                  <c:v>1.7900000000000001E-5</c:v>
                </c:pt>
                <c:pt idx="1463">
                  <c:v>0</c:v>
                </c:pt>
                <c:pt idx="1464">
                  <c:v>1.7000000000000001E-4</c:v>
                </c:pt>
                <c:pt idx="1466">
                  <c:v>4.2500000000000003E-5</c:v>
                </c:pt>
                <c:pt idx="1468">
                  <c:v>1.7000000000000001E-4</c:v>
                </c:pt>
                <c:pt idx="1472">
                  <c:v>0</c:v>
                </c:pt>
                <c:pt idx="1474">
                  <c:v>1.7000000000000001E-4</c:v>
                </c:pt>
                <c:pt idx="1478">
                  <c:v>0</c:v>
                </c:pt>
                <c:pt idx="1481">
                  <c:v>2.27E-5</c:v>
                </c:pt>
                <c:pt idx="1483">
                  <c:v>1.7900000000000001E-5</c:v>
                </c:pt>
                <c:pt idx="1485">
                  <c:v>3.392E-4</c:v>
                </c:pt>
                <c:pt idx="1487">
                  <c:v>2.27E-5</c:v>
                </c:pt>
                <c:pt idx="1490">
                  <c:v>2.12E-5</c:v>
                </c:pt>
                <c:pt idx="1493">
                  <c:v>1.7900000000000001E-5</c:v>
                </c:pt>
                <c:pt idx="1494">
                  <c:v>1.6990000000000001E-4</c:v>
                </c:pt>
                <c:pt idx="1499">
                  <c:v>2.62E-5</c:v>
                </c:pt>
                <c:pt idx="1502">
                  <c:v>0</c:v>
                </c:pt>
                <c:pt idx="1506">
                  <c:v>3.4E-5</c:v>
                </c:pt>
                <c:pt idx="1507">
                  <c:v>2.4300000000000001E-5</c:v>
                </c:pt>
                <c:pt idx="1509">
                  <c:v>2.62E-5</c:v>
                </c:pt>
                <c:pt idx="1513">
                  <c:v>2.4300000000000001E-5</c:v>
                </c:pt>
                <c:pt idx="1515">
                  <c:v>4.8600000000000002E-5</c:v>
                </c:pt>
                <c:pt idx="1518">
                  <c:v>8.5000000000000006E-5</c:v>
                </c:pt>
                <c:pt idx="1522">
                  <c:v>2.4300000000000001E-5</c:v>
                </c:pt>
                <c:pt idx="1526">
                  <c:v>4.8600000000000002E-5</c:v>
                </c:pt>
                <c:pt idx="1528">
                  <c:v>1.8036772999999999</c:v>
                </c:pt>
                <c:pt idx="1530">
                  <c:v>4.2500000000000003E-5</c:v>
                </c:pt>
                <c:pt idx="1532">
                  <c:v>4.2500000000000003E-5</c:v>
                </c:pt>
                <c:pt idx="1536">
                  <c:v>2.27E-5</c:v>
                </c:pt>
                <c:pt idx="1538">
                  <c:v>0</c:v>
                </c:pt>
                <c:pt idx="1544">
                  <c:v>2.12E-5</c:v>
                </c:pt>
                <c:pt idx="1546">
                  <c:v>0</c:v>
                </c:pt>
                <c:pt idx="1549">
                  <c:v>1.8899999999999999E-5</c:v>
                </c:pt>
                <c:pt idx="1552">
                  <c:v>1.8899999999999999E-5</c:v>
                </c:pt>
                <c:pt idx="1554">
                  <c:v>0.1728643</c:v>
                </c:pt>
                <c:pt idx="1556">
                  <c:v>1.7E-5</c:v>
                </c:pt>
                <c:pt idx="1559">
                  <c:v>2.27E-5</c:v>
                </c:pt>
                <c:pt idx="1561">
                  <c:v>2.12E-5</c:v>
                </c:pt>
                <c:pt idx="1563">
                  <c:v>3.4E-5</c:v>
                </c:pt>
                <c:pt idx="1565">
                  <c:v>0.51612749999999996</c:v>
                </c:pt>
                <c:pt idx="1567">
                  <c:v>1.7E-5</c:v>
                </c:pt>
                <c:pt idx="1569">
                  <c:v>0</c:v>
                </c:pt>
                <c:pt idx="1572">
                  <c:v>0.63516130000000004</c:v>
                </c:pt>
                <c:pt idx="1573">
                  <c:v>0</c:v>
                </c:pt>
                <c:pt idx="1577">
                  <c:v>3.0899999999999999E-5</c:v>
                </c:pt>
                <c:pt idx="1579">
                  <c:v>0.27965079999999998</c:v>
                </c:pt>
                <c:pt idx="1584">
                  <c:v>3.7799999999999997E-5</c:v>
                </c:pt>
                <c:pt idx="1586">
                  <c:v>1.0606074999999999</c:v>
                </c:pt>
                <c:pt idx="1587">
                  <c:v>5.6700000000000003E-5</c:v>
                </c:pt>
                <c:pt idx="1589">
                  <c:v>3.2825066000000001</c:v>
                </c:pt>
                <c:pt idx="1591">
                  <c:v>3.2825066000000001</c:v>
                </c:pt>
                <c:pt idx="1593">
                  <c:v>3.2825066000000001</c:v>
                </c:pt>
                <c:pt idx="1594">
                  <c:v>0</c:v>
                </c:pt>
                <c:pt idx="1596">
                  <c:v>4.2500000000000003E-5</c:v>
                </c:pt>
                <c:pt idx="1598">
                  <c:v>1.4230368</c:v>
                </c:pt>
                <c:pt idx="1600">
                  <c:v>0</c:v>
                </c:pt>
                <c:pt idx="1603">
                  <c:v>1.4230368</c:v>
                </c:pt>
                <c:pt idx="1607">
                  <c:v>1.4230368</c:v>
                </c:pt>
                <c:pt idx="1612">
                  <c:v>3.0899999999999999E-5</c:v>
                </c:pt>
                <c:pt idx="1616">
                  <c:v>2.0000000000000002E-5</c:v>
                </c:pt>
                <c:pt idx="1618">
                  <c:v>3.4E-5</c:v>
                </c:pt>
                <c:pt idx="1621">
                  <c:v>2.83E-5</c:v>
                </c:pt>
                <c:pt idx="1625">
                  <c:v>3.4E-5</c:v>
                </c:pt>
                <c:pt idx="1629">
                  <c:v>3.4E-5</c:v>
                </c:pt>
                <c:pt idx="1631">
                  <c:v>3.4E-5</c:v>
                </c:pt>
                <c:pt idx="1633">
                  <c:v>2.4300000000000001E-5</c:v>
                </c:pt>
                <c:pt idx="1634">
                  <c:v>3.4E-5</c:v>
                </c:pt>
                <c:pt idx="1638">
                  <c:v>2.62E-5</c:v>
                </c:pt>
                <c:pt idx="1640">
                  <c:v>4.2500000000000003E-5</c:v>
                </c:pt>
                <c:pt idx="1641">
                  <c:v>3.7799999999999997E-5</c:v>
                </c:pt>
                <c:pt idx="1647">
                  <c:v>2.83E-5</c:v>
                </c:pt>
                <c:pt idx="1649">
                  <c:v>0</c:v>
                </c:pt>
                <c:pt idx="1651">
                  <c:v>3.7799999999999997E-5</c:v>
                </c:pt>
                <c:pt idx="1652">
                  <c:v>3.0899999999999999E-5</c:v>
                </c:pt>
                <c:pt idx="1655">
                  <c:v>1.8899999999999999E-5</c:v>
                </c:pt>
                <c:pt idx="1657">
                  <c:v>8.4900000000000004E-5</c:v>
                </c:pt>
                <c:pt idx="1659">
                  <c:v>3.0899999999999999E-5</c:v>
                </c:pt>
                <c:pt idx="1662">
                  <c:v>0</c:v>
                </c:pt>
                <c:pt idx="1666">
                  <c:v>5.6700000000000003E-5</c:v>
                </c:pt>
                <c:pt idx="1668">
                  <c:v>2.4300000000000001E-5</c:v>
                </c:pt>
                <c:pt idx="1672">
                  <c:v>3.4E-5</c:v>
                </c:pt>
                <c:pt idx="1674">
                  <c:v>2.0000000000000002E-5</c:v>
                </c:pt>
                <c:pt idx="1678">
                  <c:v>1.7000000000000001E-4</c:v>
                </c:pt>
                <c:pt idx="1680">
                  <c:v>2.83E-5</c:v>
                </c:pt>
                <c:pt idx="1686">
                  <c:v>2.62E-5</c:v>
                </c:pt>
                <c:pt idx="1687">
                  <c:v>8.5000000000000006E-5</c:v>
                </c:pt>
                <c:pt idx="1690">
                  <c:v>1.8899999999999999E-5</c:v>
                </c:pt>
                <c:pt idx="1691">
                  <c:v>2.4300000000000001E-5</c:v>
                </c:pt>
                <c:pt idx="1692">
                  <c:v>2.62E-5</c:v>
                </c:pt>
                <c:pt idx="1696">
                  <c:v>0</c:v>
                </c:pt>
                <c:pt idx="1700">
                  <c:v>2.27E-5</c:v>
                </c:pt>
                <c:pt idx="1703">
                  <c:v>2.4300000000000001E-5</c:v>
                </c:pt>
                <c:pt idx="1706">
                  <c:v>2.12E-5</c:v>
                </c:pt>
                <c:pt idx="1707">
                  <c:v>2.12E-5</c:v>
                </c:pt>
                <c:pt idx="1709">
                  <c:v>1.7E-5</c:v>
                </c:pt>
                <c:pt idx="1711">
                  <c:v>3.3980000000000002E-4</c:v>
                </c:pt>
                <c:pt idx="1714">
                  <c:v>1.7000000000000001E-4</c:v>
                </c:pt>
                <c:pt idx="1718">
                  <c:v>3.4E-5</c:v>
                </c:pt>
                <c:pt idx="1720">
                  <c:v>2.4300000000000001E-5</c:v>
                </c:pt>
                <c:pt idx="1725">
                  <c:v>1.7900000000000001E-5</c:v>
                </c:pt>
                <c:pt idx="1728">
                  <c:v>2.83E-5</c:v>
                </c:pt>
                <c:pt idx="1732">
                  <c:v>3.3950000000000001E-4</c:v>
                </c:pt>
                <c:pt idx="1741">
                  <c:v>2.83E-5</c:v>
                </c:pt>
                <c:pt idx="1750">
                  <c:v>3.3859999999999999E-4</c:v>
                </c:pt>
                <c:pt idx="1753">
                  <c:v>1.8899999999999999E-5</c:v>
                </c:pt>
                <c:pt idx="1765">
                  <c:v>2.62E-5</c:v>
                </c:pt>
                <c:pt idx="1774">
                  <c:v>1.7000000000000001E-4</c:v>
                </c:pt>
                <c:pt idx="1776">
                  <c:v>2.83E-5</c:v>
                </c:pt>
                <c:pt idx="1784">
                  <c:v>2.4300000000000001E-5</c:v>
                </c:pt>
                <c:pt idx="1785">
                  <c:v>2.62E-5</c:v>
                </c:pt>
                <c:pt idx="1787">
                  <c:v>0</c:v>
                </c:pt>
                <c:pt idx="1788">
                  <c:v>4.8600000000000002E-5</c:v>
                </c:pt>
                <c:pt idx="1790">
                  <c:v>0.3170539</c:v>
                </c:pt>
                <c:pt idx="1792">
                  <c:v>3.7799999999999997E-5</c:v>
                </c:pt>
                <c:pt idx="1795">
                  <c:v>2.83E-5</c:v>
                </c:pt>
                <c:pt idx="1797">
                  <c:v>1.5500000000000001E-5</c:v>
                </c:pt>
                <c:pt idx="1799">
                  <c:v>2.83E-5</c:v>
                </c:pt>
                <c:pt idx="1800">
                  <c:v>1.6200000000000001E-5</c:v>
                </c:pt>
                <c:pt idx="1801">
                  <c:v>3.3990000000000002E-4</c:v>
                </c:pt>
                <c:pt idx="1803">
                  <c:v>3.3990000000000002E-4</c:v>
                </c:pt>
                <c:pt idx="1807">
                  <c:v>3.3990000000000002E-4</c:v>
                </c:pt>
                <c:pt idx="1809">
                  <c:v>3.3990000000000002E-4</c:v>
                </c:pt>
                <c:pt idx="1811">
                  <c:v>2.4300000000000001E-5</c:v>
                </c:pt>
                <c:pt idx="1814">
                  <c:v>2.4300000000000001E-5</c:v>
                </c:pt>
                <c:pt idx="1817">
                  <c:v>4.2500000000000003E-5</c:v>
                </c:pt>
                <c:pt idx="1821">
                  <c:v>2.0000000000000002E-5</c:v>
                </c:pt>
                <c:pt idx="1824">
                  <c:v>3.3980000000000002E-4</c:v>
                </c:pt>
                <c:pt idx="1826">
                  <c:v>3.0899999999999999E-5</c:v>
                </c:pt>
                <c:pt idx="1828">
                  <c:v>1.133E-4</c:v>
                </c:pt>
                <c:pt idx="1830">
                  <c:v>2.0816191000000002</c:v>
                </c:pt>
                <c:pt idx="1831">
                  <c:v>2.0816191000000002</c:v>
                </c:pt>
                <c:pt idx="1832">
                  <c:v>2.27E-5</c:v>
                </c:pt>
                <c:pt idx="1834">
                  <c:v>1.7900000000000001E-5</c:v>
                </c:pt>
                <c:pt idx="1839">
                  <c:v>0.76367580000000002</c:v>
                </c:pt>
                <c:pt idx="1843">
                  <c:v>2.0000000000000002E-5</c:v>
                </c:pt>
                <c:pt idx="1845">
                  <c:v>1.7E-5</c:v>
                </c:pt>
                <c:pt idx="1848">
                  <c:v>4.2500000000000003E-5</c:v>
                </c:pt>
                <c:pt idx="1858">
                  <c:v>3.4E-5</c:v>
                </c:pt>
                <c:pt idx="1860">
                  <c:v>3.4E-5</c:v>
                </c:pt>
                <c:pt idx="1863">
                  <c:v>1.0727983000000001</c:v>
                </c:pt>
                <c:pt idx="1865">
                  <c:v>3.3990000000000002E-4</c:v>
                </c:pt>
                <c:pt idx="1870">
                  <c:v>1.7E-5</c:v>
                </c:pt>
                <c:pt idx="1871">
                  <c:v>2.12E-5</c:v>
                </c:pt>
                <c:pt idx="1874">
                  <c:v>0.95233199999999996</c:v>
                </c:pt>
                <c:pt idx="1877">
                  <c:v>1.7000000000000001E-4</c:v>
                </c:pt>
                <c:pt idx="1880">
                  <c:v>0.3212219</c:v>
                </c:pt>
                <c:pt idx="1883">
                  <c:v>0</c:v>
                </c:pt>
                <c:pt idx="1893">
                  <c:v>0</c:v>
                </c:pt>
                <c:pt idx="1895">
                  <c:v>8.5000000000000006E-5</c:v>
                </c:pt>
                <c:pt idx="1897">
                  <c:v>4.8600000000000002E-5</c:v>
                </c:pt>
                <c:pt idx="1902">
                  <c:v>2.4300000000000001E-5</c:v>
                </c:pt>
                <c:pt idx="1908">
                  <c:v>3.4E-5</c:v>
                </c:pt>
                <c:pt idx="1910">
                  <c:v>2.4300000000000001E-5</c:v>
                </c:pt>
                <c:pt idx="1915">
                  <c:v>0</c:v>
                </c:pt>
                <c:pt idx="1919">
                  <c:v>2.62E-5</c:v>
                </c:pt>
                <c:pt idx="1922">
                  <c:v>1.5639717</c:v>
                </c:pt>
                <c:pt idx="1926">
                  <c:v>0</c:v>
                </c:pt>
                <c:pt idx="1929">
                  <c:v>1.5639717</c:v>
                </c:pt>
                <c:pt idx="1930">
                  <c:v>1.5639717</c:v>
                </c:pt>
                <c:pt idx="1931">
                  <c:v>0</c:v>
                </c:pt>
                <c:pt idx="1933">
                  <c:v>3.0899999999999999E-5</c:v>
                </c:pt>
                <c:pt idx="1935">
                  <c:v>0</c:v>
                </c:pt>
                <c:pt idx="1937">
                  <c:v>3.4E-5</c:v>
                </c:pt>
                <c:pt idx="1940">
                  <c:v>0</c:v>
                </c:pt>
                <c:pt idx="1942">
                  <c:v>2.62E-5</c:v>
                </c:pt>
                <c:pt idx="1947">
                  <c:v>0.50414899999999996</c:v>
                </c:pt>
                <c:pt idx="1950">
                  <c:v>1.7000000000000001E-4</c:v>
                </c:pt>
                <c:pt idx="1952">
                  <c:v>2.62E-5</c:v>
                </c:pt>
                <c:pt idx="1954">
                  <c:v>2.4300000000000001E-5</c:v>
                </c:pt>
                <c:pt idx="1957">
                  <c:v>0</c:v>
                </c:pt>
                <c:pt idx="1961">
                  <c:v>4.2500000000000003E-5</c:v>
                </c:pt>
                <c:pt idx="1964">
                  <c:v>1.6990000000000001E-4</c:v>
                </c:pt>
                <c:pt idx="1967">
                  <c:v>2.0000000000000002E-5</c:v>
                </c:pt>
                <c:pt idx="1968">
                  <c:v>2.27E-5</c:v>
                </c:pt>
                <c:pt idx="1970">
                  <c:v>2.12E-5</c:v>
                </c:pt>
                <c:pt idx="1974">
                  <c:v>2.4300000000000001E-5</c:v>
                </c:pt>
                <c:pt idx="1978">
                  <c:v>2.0000000000000002E-5</c:v>
                </c:pt>
                <c:pt idx="1984">
                  <c:v>0</c:v>
                </c:pt>
                <c:pt idx="1986">
                  <c:v>2.12E-5</c:v>
                </c:pt>
                <c:pt idx="1989">
                  <c:v>2.4300000000000001E-5</c:v>
                </c:pt>
                <c:pt idx="1993">
                  <c:v>3.0899999999999999E-5</c:v>
                </c:pt>
                <c:pt idx="1997">
                  <c:v>1.7000000000000001E-4</c:v>
                </c:pt>
                <c:pt idx="1999">
                  <c:v>2.83E-5</c:v>
                </c:pt>
                <c:pt idx="2000">
                  <c:v>1.133E-4</c:v>
                </c:pt>
                <c:pt idx="2002">
                  <c:v>2.83E-5</c:v>
                </c:pt>
                <c:pt idx="2004">
                  <c:v>0</c:v>
                </c:pt>
                <c:pt idx="2006">
                  <c:v>1.7841012999999999</c:v>
                </c:pt>
                <c:pt idx="2009">
                  <c:v>6.7999999999999999E-5</c:v>
                </c:pt>
                <c:pt idx="2012">
                  <c:v>3.0899999999999999E-5</c:v>
                </c:pt>
                <c:pt idx="2015">
                  <c:v>3.4E-5</c:v>
                </c:pt>
                <c:pt idx="2017">
                  <c:v>2.0000000000000002E-5</c:v>
                </c:pt>
                <c:pt idx="2020">
                  <c:v>2.83E-5</c:v>
                </c:pt>
                <c:pt idx="2021">
                  <c:v>1.7900000000000001E-5</c:v>
                </c:pt>
                <c:pt idx="2023">
                  <c:v>4.2500000000000003E-5</c:v>
                </c:pt>
                <c:pt idx="2026">
                  <c:v>1.7E-5</c:v>
                </c:pt>
                <c:pt idx="2032">
                  <c:v>0.12669759999999999</c:v>
                </c:pt>
                <c:pt idx="2036">
                  <c:v>1.8899999999999999E-5</c:v>
                </c:pt>
                <c:pt idx="2038">
                  <c:v>2.0000000000000002E-5</c:v>
                </c:pt>
                <c:pt idx="2040">
                  <c:v>1.8899999999999999E-5</c:v>
                </c:pt>
                <c:pt idx="2044">
                  <c:v>0.89215219999999995</c:v>
                </c:pt>
                <c:pt idx="2046">
                  <c:v>3.4000000000000002E-4</c:v>
                </c:pt>
                <c:pt idx="2050">
                  <c:v>0</c:v>
                </c:pt>
                <c:pt idx="2052">
                  <c:v>1.7000000000000001E-4</c:v>
                </c:pt>
                <c:pt idx="2054">
                  <c:v>4.8600000000000002E-5</c:v>
                </c:pt>
                <c:pt idx="2057">
                  <c:v>3.3990000000000002E-4</c:v>
                </c:pt>
                <c:pt idx="2059">
                  <c:v>1.133E-4</c:v>
                </c:pt>
                <c:pt idx="2061">
                  <c:v>4.8600000000000002E-5</c:v>
                </c:pt>
                <c:pt idx="2064">
                  <c:v>1.7E-5</c:v>
                </c:pt>
                <c:pt idx="2066">
                  <c:v>8.5000000000000006E-5</c:v>
                </c:pt>
                <c:pt idx="2068">
                  <c:v>3.3990000000000002E-4</c:v>
                </c:pt>
                <c:pt idx="2076">
                  <c:v>1.7E-5</c:v>
                </c:pt>
                <c:pt idx="2080">
                  <c:v>1.7E-5</c:v>
                </c:pt>
                <c:pt idx="2082">
                  <c:v>0.53186630000000001</c:v>
                </c:pt>
                <c:pt idx="2085">
                  <c:v>1.7900000000000001E-5</c:v>
                </c:pt>
                <c:pt idx="2087">
                  <c:v>6.7999999999999999E-5</c:v>
                </c:pt>
                <c:pt idx="2090">
                  <c:v>1.7E-5</c:v>
                </c:pt>
                <c:pt idx="2093">
                  <c:v>1.133E-4</c:v>
                </c:pt>
                <c:pt idx="2094">
                  <c:v>1.133E-4</c:v>
                </c:pt>
                <c:pt idx="2095">
                  <c:v>1.7900000000000001E-5</c:v>
                </c:pt>
                <c:pt idx="2097">
                  <c:v>1.6200000000000001E-5</c:v>
                </c:pt>
                <c:pt idx="2099">
                  <c:v>3.3980000000000002E-4</c:v>
                </c:pt>
                <c:pt idx="2101">
                  <c:v>3.3980000000000002E-4</c:v>
                </c:pt>
                <c:pt idx="2103">
                  <c:v>1.6200000000000001E-5</c:v>
                </c:pt>
                <c:pt idx="2104">
                  <c:v>3.3990000000000002E-4</c:v>
                </c:pt>
                <c:pt idx="2108">
                  <c:v>3.3990000000000002E-4</c:v>
                </c:pt>
                <c:pt idx="2109">
                  <c:v>3.3990000000000002E-4</c:v>
                </c:pt>
                <c:pt idx="2111">
                  <c:v>5.6700000000000003E-5</c:v>
                </c:pt>
                <c:pt idx="2115">
                  <c:v>5.6700000000000003E-5</c:v>
                </c:pt>
                <c:pt idx="2117">
                  <c:v>1.7900000000000001E-5</c:v>
                </c:pt>
                <c:pt idx="2122">
                  <c:v>5.6700000000000003E-5</c:v>
                </c:pt>
                <c:pt idx="2124">
                  <c:v>1.133E-4</c:v>
                </c:pt>
                <c:pt idx="2129">
                  <c:v>2.12E-5</c:v>
                </c:pt>
                <c:pt idx="2131">
                  <c:v>5.6700000000000003E-5</c:v>
                </c:pt>
                <c:pt idx="2132">
                  <c:v>4.8600000000000002E-5</c:v>
                </c:pt>
                <c:pt idx="2134">
                  <c:v>0</c:v>
                </c:pt>
                <c:pt idx="2137">
                  <c:v>1.5500000000000001E-5</c:v>
                </c:pt>
                <c:pt idx="2140">
                  <c:v>8.5000000000000006E-5</c:v>
                </c:pt>
                <c:pt idx="2143">
                  <c:v>8.5000000000000006E-5</c:v>
                </c:pt>
                <c:pt idx="2145">
                  <c:v>1.8899999999999999E-5</c:v>
                </c:pt>
                <c:pt idx="2151">
                  <c:v>4.8600000000000002E-5</c:v>
                </c:pt>
                <c:pt idx="2152">
                  <c:v>2.12E-5</c:v>
                </c:pt>
                <c:pt idx="2153">
                  <c:v>3.3990000000000002E-4</c:v>
                </c:pt>
                <c:pt idx="2156">
                  <c:v>1.6200000000000001E-5</c:v>
                </c:pt>
                <c:pt idx="2158">
                  <c:v>1.5500000000000001E-5</c:v>
                </c:pt>
                <c:pt idx="2159">
                  <c:v>1.6200000000000001E-5</c:v>
                </c:pt>
                <c:pt idx="2162">
                  <c:v>3.391E-4</c:v>
                </c:pt>
                <c:pt idx="2166">
                  <c:v>4.8600000000000002E-5</c:v>
                </c:pt>
                <c:pt idx="2171">
                  <c:v>8.5000000000000006E-5</c:v>
                </c:pt>
                <c:pt idx="2173">
                  <c:v>4.2500000000000003E-5</c:v>
                </c:pt>
                <c:pt idx="2176">
                  <c:v>3.3990000000000002E-4</c:v>
                </c:pt>
                <c:pt idx="2178">
                  <c:v>3.3990000000000002E-4</c:v>
                </c:pt>
                <c:pt idx="2181">
                  <c:v>0.89942299999999997</c:v>
                </c:pt>
                <c:pt idx="2184">
                  <c:v>0.89942299999999997</c:v>
                </c:pt>
                <c:pt idx="2186">
                  <c:v>0.89942299999999997</c:v>
                </c:pt>
                <c:pt idx="2190">
                  <c:v>1.4800000000000001E-5</c:v>
                </c:pt>
                <c:pt idx="2196">
                  <c:v>1.5500000000000001E-5</c:v>
                </c:pt>
                <c:pt idx="2200">
                  <c:v>0</c:v>
                </c:pt>
                <c:pt idx="2203">
                  <c:v>4.8600000000000002E-5</c:v>
                </c:pt>
                <c:pt idx="2205">
                  <c:v>8.5000000000000006E-5</c:v>
                </c:pt>
                <c:pt idx="2208">
                  <c:v>3.3980000000000002E-4</c:v>
                </c:pt>
                <c:pt idx="2210">
                  <c:v>0</c:v>
                </c:pt>
                <c:pt idx="2213">
                  <c:v>3.4000000000000002E-4</c:v>
                </c:pt>
                <c:pt idx="2218">
                  <c:v>2.4300000000000001E-5</c:v>
                </c:pt>
                <c:pt idx="2224">
                  <c:v>4.8600000000000002E-5</c:v>
                </c:pt>
                <c:pt idx="2226">
                  <c:v>6.7999999999999999E-5</c:v>
                </c:pt>
                <c:pt idx="2228">
                  <c:v>5.6700000000000003E-5</c:v>
                </c:pt>
                <c:pt idx="2231">
                  <c:v>8.5000000000000006E-5</c:v>
                </c:pt>
                <c:pt idx="2235">
                  <c:v>0</c:v>
                </c:pt>
                <c:pt idx="2236">
                  <c:v>0</c:v>
                </c:pt>
                <c:pt idx="2238">
                  <c:v>0</c:v>
                </c:pt>
                <c:pt idx="2241">
                  <c:v>4.2500000000000003E-5</c:v>
                </c:pt>
                <c:pt idx="2244">
                  <c:v>1.7900000000000001E-5</c:v>
                </c:pt>
                <c:pt idx="2247">
                  <c:v>6.7999999999999999E-5</c:v>
                </c:pt>
                <c:pt idx="2249">
                  <c:v>0</c:v>
                </c:pt>
                <c:pt idx="2251">
                  <c:v>0</c:v>
                </c:pt>
                <c:pt idx="2253">
                  <c:v>1.7E-5</c:v>
                </c:pt>
                <c:pt idx="2254">
                  <c:v>1.7900000000000001E-5</c:v>
                </c:pt>
                <c:pt idx="2256">
                  <c:v>0.1416451</c:v>
                </c:pt>
                <c:pt idx="2257">
                  <c:v>2.27E-5</c:v>
                </c:pt>
                <c:pt idx="2261">
                  <c:v>3.4000000000000002E-4</c:v>
                </c:pt>
                <c:pt idx="2263">
                  <c:v>4.8600000000000002E-5</c:v>
                </c:pt>
                <c:pt idx="2265">
                  <c:v>0</c:v>
                </c:pt>
                <c:pt idx="2270">
                  <c:v>0</c:v>
                </c:pt>
                <c:pt idx="2273">
                  <c:v>8.5000000000000006E-5</c:v>
                </c:pt>
                <c:pt idx="2281">
                  <c:v>8.5000000000000006E-5</c:v>
                </c:pt>
                <c:pt idx="2283">
                  <c:v>4.8600000000000002E-5</c:v>
                </c:pt>
                <c:pt idx="2284">
                  <c:v>8.5000000000000006E-5</c:v>
                </c:pt>
                <c:pt idx="2285">
                  <c:v>0.37278020000000001</c:v>
                </c:pt>
                <c:pt idx="2287">
                  <c:v>6.7999999999999999E-5</c:v>
                </c:pt>
                <c:pt idx="2288">
                  <c:v>1.7000000000000001E-4</c:v>
                </c:pt>
                <c:pt idx="2291">
                  <c:v>2.1172141</c:v>
                </c:pt>
                <c:pt idx="2292">
                  <c:v>1.133E-4</c:v>
                </c:pt>
                <c:pt idx="2295">
                  <c:v>3.7799999999999997E-5</c:v>
                </c:pt>
                <c:pt idx="2299">
                  <c:v>0.82340279999999999</c:v>
                </c:pt>
                <c:pt idx="2301">
                  <c:v>0.82340279999999999</c:v>
                </c:pt>
                <c:pt idx="2302">
                  <c:v>0</c:v>
                </c:pt>
                <c:pt idx="2304">
                  <c:v>0</c:v>
                </c:pt>
                <c:pt idx="2306">
                  <c:v>3.3990000000000002E-4</c:v>
                </c:pt>
                <c:pt idx="2308">
                  <c:v>3.7799999999999997E-5</c:v>
                </c:pt>
                <c:pt idx="2309">
                  <c:v>4.8600000000000002E-5</c:v>
                </c:pt>
                <c:pt idx="2311">
                  <c:v>0</c:v>
                </c:pt>
                <c:pt idx="2313">
                  <c:v>1.6200000000000001E-5</c:v>
                </c:pt>
                <c:pt idx="2315">
                  <c:v>0</c:v>
                </c:pt>
                <c:pt idx="2317">
                  <c:v>0</c:v>
                </c:pt>
                <c:pt idx="2321">
                  <c:v>0</c:v>
                </c:pt>
                <c:pt idx="2324">
                  <c:v>1.7E-5</c:v>
                </c:pt>
                <c:pt idx="2326">
                  <c:v>1.7E-5</c:v>
                </c:pt>
                <c:pt idx="2329">
                  <c:v>1.2138099</c:v>
                </c:pt>
                <c:pt idx="2330">
                  <c:v>1.2138099</c:v>
                </c:pt>
                <c:pt idx="2332">
                  <c:v>4.2500000000000003E-5</c:v>
                </c:pt>
                <c:pt idx="2335">
                  <c:v>1.7000000000000001E-4</c:v>
                </c:pt>
                <c:pt idx="2337">
                  <c:v>0</c:v>
                </c:pt>
                <c:pt idx="2338">
                  <c:v>1.133E-4</c:v>
                </c:pt>
                <c:pt idx="2339">
                  <c:v>8.5000000000000006E-5</c:v>
                </c:pt>
                <c:pt idx="2341">
                  <c:v>0</c:v>
                </c:pt>
                <c:pt idx="2350">
                  <c:v>4.8600000000000002E-5</c:v>
                </c:pt>
                <c:pt idx="2354">
                  <c:v>0</c:v>
                </c:pt>
                <c:pt idx="2356">
                  <c:v>4.8600000000000002E-5</c:v>
                </c:pt>
                <c:pt idx="2365">
                  <c:v>3.4000000000000002E-4</c:v>
                </c:pt>
                <c:pt idx="2367">
                  <c:v>1.7000000000000001E-4</c:v>
                </c:pt>
                <c:pt idx="2371">
                  <c:v>0.19405330000000001</c:v>
                </c:pt>
                <c:pt idx="2374">
                  <c:v>0</c:v>
                </c:pt>
                <c:pt idx="2377">
                  <c:v>1.5500000000000001E-5</c:v>
                </c:pt>
                <c:pt idx="2380">
                  <c:v>1.8869102</c:v>
                </c:pt>
                <c:pt idx="2381">
                  <c:v>1.7000000000000001E-4</c:v>
                </c:pt>
                <c:pt idx="2387">
                  <c:v>1.3887281</c:v>
                </c:pt>
                <c:pt idx="2392">
                  <c:v>1.8899999999999999E-5</c:v>
                </c:pt>
                <c:pt idx="2397">
                  <c:v>6.7999999999999999E-5</c:v>
                </c:pt>
                <c:pt idx="2403">
                  <c:v>0</c:v>
                </c:pt>
                <c:pt idx="2406">
                  <c:v>6.7999999999999999E-5</c:v>
                </c:pt>
                <c:pt idx="2418">
                  <c:v>8.5000000000000006E-5</c:v>
                </c:pt>
                <c:pt idx="2420">
                  <c:v>8.5000000000000006E-5</c:v>
                </c:pt>
                <c:pt idx="2422">
                  <c:v>0</c:v>
                </c:pt>
                <c:pt idx="2426">
                  <c:v>1.6200000000000001E-5</c:v>
                </c:pt>
                <c:pt idx="2430">
                  <c:v>0.2045273</c:v>
                </c:pt>
                <c:pt idx="2432">
                  <c:v>1.8899999999999999E-5</c:v>
                </c:pt>
                <c:pt idx="2438">
                  <c:v>1.8899999999999999E-5</c:v>
                </c:pt>
                <c:pt idx="2442">
                  <c:v>1.8899999999999999E-5</c:v>
                </c:pt>
                <c:pt idx="2445">
                  <c:v>3.3990000000000002E-4</c:v>
                </c:pt>
                <c:pt idx="2447">
                  <c:v>6.7999999999999999E-5</c:v>
                </c:pt>
                <c:pt idx="2450">
                  <c:v>1.8899999999999999E-5</c:v>
                </c:pt>
                <c:pt idx="2454">
                  <c:v>1.6200000000000001E-5</c:v>
                </c:pt>
                <c:pt idx="2455">
                  <c:v>1.133E-4</c:v>
                </c:pt>
                <c:pt idx="2460">
                  <c:v>1.133E-4</c:v>
                </c:pt>
                <c:pt idx="2462">
                  <c:v>1.133E-4</c:v>
                </c:pt>
                <c:pt idx="2464">
                  <c:v>0</c:v>
                </c:pt>
                <c:pt idx="2469">
                  <c:v>6.7999999999999999E-5</c:v>
                </c:pt>
                <c:pt idx="2471">
                  <c:v>1.6200000000000001E-5</c:v>
                </c:pt>
                <c:pt idx="2474">
                  <c:v>1.5500000000000001E-5</c:v>
                </c:pt>
                <c:pt idx="2477">
                  <c:v>1.7E-5</c:v>
                </c:pt>
                <c:pt idx="2480">
                  <c:v>1.4800000000000001E-5</c:v>
                </c:pt>
                <c:pt idx="2482">
                  <c:v>1.5500000000000001E-5</c:v>
                </c:pt>
                <c:pt idx="2484">
                  <c:v>1.6200000000000001E-5</c:v>
                </c:pt>
                <c:pt idx="2486">
                  <c:v>5.6700000000000003E-5</c:v>
                </c:pt>
                <c:pt idx="2487">
                  <c:v>6.7999999999999999E-5</c:v>
                </c:pt>
                <c:pt idx="2489">
                  <c:v>0</c:v>
                </c:pt>
                <c:pt idx="2490">
                  <c:v>6.7999999999999999E-5</c:v>
                </c:pt>
                <c:pt idx="2494">
                  <c:v>6.7999999999999999E-5</c:v>
                </c:pt>
                <c:pt idx="2496">
                  <c:v>6.7999999999999999E-5</c:v>
                </c:pt>
                <c:pt idx="2498">
                  <c:v>0</c:v>
                </c:pt>
                <c:pt idx="2501">
                  <c:v>0.262492</c:v>
                </c:pt>
                <c:pt idx="2506">
                  <c:v>1.5500000000000001E-5</c:v>
                </c:pt>
                <c:pt idx="2509">
                  <c:v>1.8899999999999999E-5</c:v>
                </c:pt>
                <c:pt idx="2513">
                  <c:v>1.133E-4</c:v>
                </c:pt>
                <c:pt idx="2519">
                  <c:v>8.5000000000000006E-5</c:v>
                </c:pt>
                <c:pt idx="2521">
                  <c:v>6.7999999999999999E-5</c:v>
                </c:pt>
                <c:pt idx="2524">
                  <c:v>0</c:v>
                </c:pt>
                <c:pt idx="2528">
                  <c:v>0</c:v>
                </c:pt>
                <c:pt idx="2530">
                  <c:v>1.7000000000000001E-4</c:v>
                </c:pt>
                <c:pt idx="2533">
                  <c:v>8.5000000000000006E-5</c:v>
                </c:pt>
                <c:pt idx="2536">
                  <c:v>6.7999999999999999E-5</c:v>
                </c:pt>
                <c:pt idx="2538">
                  <c:v>1.133E-4</c:v>
                </c:pt>
                <c:pt idx="2539">
                  <c:v>1.6200000000000001E-5</c:v>
                </c:pt>
                <c:pt idx="2542">
                  <c:v>0.6493101</c:v>
                </c:pt>
                <c:pt idx="2545">
                  <c:v>5.6700000000000003E-5</c:v>
                </c:pt>
                <c:pt idx="2547">
                  <c:v>0</c:v>
                </c:pt>
                <c:pt idx="2549">
                  <c:v>1.6200000000000001E-5</c:v>
                </c:pt>
                <c:pt idx="2551">
                  <c:v>6.7999999999999999E-5</c:v>
                </c:pt>
                <c:pt idx="2554">
                  <c:v>1.7E-5</c:v>
                </c:pt>
                <c:pt idx="2559">
                  <c:v>6.7999999999999999E-5</c:v>
                </c:pt>
                <c:pt idx="2564">
                  <c:v>1.7E-5</c:v>
                </c:pt>
                <c:pt idx="2570">
                  <c:v>1.6200000000000001E-5</c:v>
                </c:pt>
                <c:pt idx="2574">
                  <c:v>1.7E-5</c:v>
                </c:pt>
                <c:pt idx="2576">
                  <c:v>1.7E-5</c:v>
                </c:pt>
                <c:pt idx="2577">
                  <c:v>1.7E-5</c:v>
                </c:pt>
                <c:pt idx="2581">
                  <c:v>0</c:v>
                </c:pt>
                <c:pt idx="2582">
                  <c:v>1.3791521</c:v>
                </c:pt>
                <c:pt idx="2583">
                  <c:v>1.3791521</c:v>
                </c:pt>
                <c:pt idx="2584">
                  <c:v>6.7999999999999999E-5</c:v>
                </c:pt>
                <c:pt idx="2586">
                  <c:v>1.7E-5</c:v>
                </c:pt>
                <c:pt idx="2588">
                  <c:v>1.7E-5</c:v>
                </c:pt>
                <c:pt idx="2595">
                  <c:v>12.243098099999999</c:v>
                </c:pt>
                <c:pt idx="2598">
                  <c:v>12.243098099999999</c:v>
                </c:pt>
                <c:pt idx="2601">
                  <c:v>0</c:v>
                </c:pt>
                <c:pt idx="2602">
                  <c:v>3.4000000000000002E-4</c:v>
                </c:pt>
                <c:pt idx="2606">
                  <c:v>2.427556</c:v>
                </c:pt>
                <c:pt idx="2609">
                  <c:v>1.133E-4</c:v>
                </c:pt>
                <c:pt idx="2614">
                  <c:v>3.4000000000000002E-4</c:v>
                </c:pt>
                <c:pt idx="2616">
                  <c:v>3.4000000000000002E-4</c:v>
                </c:pt>
                <c:pt idx="2618">
                  <c:v>1.133E-4</c:v>
                </c:pt>
                <c:pt idx="2620">
                  <c:v>3.3990000000000002E-4</c:v>
                </c:pt>
                <c:pt idx="2622">
                  <c:v>8.5000000000000006E-5</c:v>
                </c:pt>
                <c:pt idx="2627">
                  <c:v>6.7999999999999999E-5</c:v>
                </c:pt>
                <c:pt idx="2629">
                  <c:v>3.7358346999999998</c:v>
                </c:pt>
                <c:pt idx="2633">
                  <c:v>8.5000000000000006E-5</c:v>
                </c:pt>
                <c:pt idx="2635">
                  <c:v>8.5000000000000006E-5</c:v>
                </c:pt>
                <c:pt idx="2638">
                  <c:v>1.8407728999999999</c:v>
                </c:pt>
                <c:pt idx="2640">
                  <c:v>6.7999999999999999E-5</c:v>
                </c:pt>
                <c:pt idx="2642">
                  <c:v>8.5000000000000006E-5</c:v>
                </c:pt>
                <c:pt idx="2643">
                  <c:v>6.7999999999999999E-5</c:v>
                </c:pt>
                <c:pt idx="2646">
                  <c:v>6.7999999999999999E-5</c:v>
                </c:pt>
                <c:pt idx="2650">
                  <c:v>6.7999999999999999E-5</c:v>
                </c:pt>
                <c:pt idx="2653">
                  <c:v>7.9602447999999999</c:v>
                </c:pt>
                <c:pt idx="2655">
                  <c:v>6.7999999999999999E-5</c:v>
                </c:pt>
                <c:pt idx="2658">
                  <c:v>0</c:v>
                </c:pt>
                <c:pt idx="2660">
                  <c:v>8.5000000000000006E-5</c:v>
                </c:pt>
                <c:pt idx="2662">
                  <c:v>0</c:v>
                </c:pt>
                <c:pt idx="2665">
                  <c:v>0.39754410000000001</c:v>
                </c:pt>
                <c:pt idx="2667">
                  <c:v>8.5000000000000006E-5</c:v>
                </c:pt>
                <c:pt idx="2670">
                  <c:v>1.133E-4</c:v>
                </c:pt>
                <c:pt idx="2673">
                  <c:v>6.7999999999999999E-5</c:v>
                </c:pt>
                <c:pt idx="2676">
                  <c:v>8.5000000000000006E-5</c:v>
                </c:pt>
                <c:pt idx="2678">
                  <c:v>3.4000000000000002E-4</c:v>
                </c:pt>
                <c:pt idx="2691">
                  <c:v>8.9836428999999995</c:v>
                </c:pt>
                <c:pt idx="2696">
                  <c:v>8.9836428999999995</c:v>
                </c:pt>
                <c:pt idx="2697">
                  <c:v>1.7000000000000001E-4</c:v>
                </c:pt>
                <c:pt idx="2703">
                  <c:v>1.133E-4</c:v>
                </c:pt>
                <c:pt idx="2705">
                  <c:v>1.133E-4</c:v>
                </c:pt>
                <c:pt idx="2706">
                  <c:v>6.7999999999999999E-5</c:v>
                </c:pt>
                <c:pt idx="2709">
                  <c:v>1.7000000000000001E-4</c:v>
                </c:pt>
                <c:pt idx="2710">
                  <c:v>1.133E-4</c:v>
                </c:pt>
                <c:pt idx="2712">
                  <c:v>8.5000000000000006E-5</c:v>
                </c:pt>
                <c:pt idx="2716">
                  <c:v>8.5000000000000006E-5</c:v>
                </c:pt>
                <c:pt idx="2719">
                  <c:v>1.7000000000000001E-4</c:v>
                </c:pt>
                <c:pt idx="2721">
                  <c:v>3.4000000000000002E-4</c:v>
                </c:pt>
                <c:pt idx="2722">
                  <c:v>3.4000000000000002E-4</c:v>
                </c:pt>
                <c:pt idx="2723">
                  <c:v>1.7000000000000001E-4</c:v>
                </c:pt>
                <c:pt idx="2724">
                  <c:v>3.4000000000000002E-4</c:v>
                </c:pt>
                <c:pt idx="2726">
                  <c:v>0</c:v>
                </c:pt>
                <c:pt idx="2727">
                  <c:v>1.133E-4</c:v>
                </c:pt>
                <c:pt idx="2728">
                  <c:v>3.4000000000000002E-4</c:v>
                </c:pt>
                <c:pt idx="2729">
                  <c:v>1.133E-4</c:v>
                </c:pt>
                <c:pt idx="2730">
                  <c:v>1.133E-4</c:v>
                </c:pt>
                <c:pt idx="2732">
                  <c:v>1.133E-4</c:v>
                </c:pt>
                <c:pt idx="2733">
                  <c:v>1.133E-4</c:v>
                </c:pt>
                <c:pt idx="2734">
                  <c:v>1.133E-4</c:v>
                </c:pt>
                <c:pt idx="2735">
                  <c:v>0</c:v>
                </c:pt>
                <c:pt idx="2737">
                  <c:v>8.5000000000000006E-5</c:v>
                </c:pt>
                <c:pt idx="2739">
                  <c:v>1.133E-4</c:v>
                </c:pt>
                <c:pt idx="2740">
                  <c:v>0</c:v>
                </c:pt>
                <c:pt idx="2741">
                  <c:v>8.5000000000000006E-5</c:v>
                </c:pt>
                <c:pt idx="2743">
                  <c:v>9.5179945999999997</c:v>
                </c:pt>
                <c:pt idx="2744">
                  <c:v>3.4000000000000002E-4</c:v>
                </c:pt>
                <c:pt idx="2747">
                  <c:v>12.403072999999999</c:v>
                </c:pt>
                <c:pt idx="2748">
                  <c:v>12.403072999999999</c:v>
                </c:pt>
                <c:pt idx="2752">
                  <c:v>3.4000000000000002E-4</c:v>
                </c:pt>
                <c:pt idx="2753">
                  <c:v>16.0299467</c:v>
                </c:pt>
                <c:pt idx="2756">
                  <c:v>1.7000000000000001E-4</c:v>
                </c:pt>
                <c:pt idx="2758">
                  <c:v>1.133E-4</c:v>
                </c:pt>
                <c:pt idx="2759">
                  <c:v>8.5000000000000006E-5</c:v>
                </c:pt>
                <c:pt idx="2762">
                  <c:v>1.7000000000000001E-4</c:v>
                </c:pt>
                <c:pt idx="2764">
                  <c:v>3.4000000000000002E-4</c:v>
                </c:pt>
                <c:pt idx="2766">
                  <c:v>3.4000000000000002E-4</c:v>
                </c:pt>
                <c:pt idx="2769">
                  <c:v>0</c:v>
                </c:pt>
                <c:pt idx="2771">
                  <c:v>1.7000000000000001E-4</c:v>
                </c:pt>
                <c:pt idx="2774">
                  <c:v>3.4000000000000002E-4</c:v>
                </c:pt>
                <c:pt idx="2781">
                  <c:v>8.5000000000000006E-5</c:v>
                </c:pt>
                <c:pt idx="2782">
                  <c:v>8.5000000000000006E-5</c:v>
                </c:pt>
                <c:pt idx="2789">
                  <c:v>3.3990000000000002E-4</c:v>
                </c:pt>
                <c:pt idx="2792">
                  <c:v>8.5000000000000006E-5</c:v>
                </c:pt>
                <c:pt idx="2798">
                  <c:v>0.3959665</c:v>
                </c:pt>
                <c:pt idx="2800">
                  <c:v>1.133E-4</c:v>
                </c:pt>
                <c:pt idx="2808">
                  <c:v>1.7000000000000001E-4</c:v>
                </c:pt>
                <c:pt idx="2817">
                  <c:v>8.5000000000000006E-5</c:v>
                </c:pt>
                <c:pt idx="2824">
                  <c:v>8.5000000000000006E-5</c:v>
                </c:pt>
                <c:pt idx="2825">
                  <c:v>1.133E-4</c:v>
                </c:pt>
                <c:pt idx="2827">
                  <c:v>0.20056499999999999</c:v>
                </c:pt>
                <c:pt idx="2830">
                  <c:v>1.133E-4</c:v>
                </c:pt>
                <c:pt idx="2831">
                  <c:v>4.5859876000000002</c:v>
                </c:pt>
                <c:pt idx="2835">
                  <c:v>1.133E-4</c:v>
                </c:pt>
                <c:pt idx="2838">
                  <c:v>1.133E-4</c:v>
                </c:pt>
                <c:pt idx="2843">
                  <c:v>1.1335715</c:v>
                </c:pt>
                <c:pt idx="2846">
                  <c:v>8.5000000000000006E-5</c:v>
                </c:pt>
                <c:pt idx="2854">
                  <c:v>0</c:v>
                </c:pt>
                <c:pt idx="2856">
                  <c:v>1.6721714000000001</c:v>
                </c:pt>
                <c:pt idx="2858">
                  <c:v>1.6721714000000001</c:v>
                </c:pt>
                <c:pt idx="2863">
                  <c:v>0</c:v>
                </c:pt>
                <c:pt idx="2866">
                  <c:v>0</c:v>
                </c:pt>
                <c:pt idx="2869">
                  <c:v>8.5000000000000006E-5</c:v>
                </c:pt>
                <c:pt idx="2871">
                  <c:v>0</c:v>
                </c:pt>
                <c:pt idx="2876">
                  <c:v>0</c:v>
                </c:pt>
                <c:pt idx="2878">
                  <c:v>4.2500000000000003E-5</c:v>
                </c:pt>
                <c:pt idx="2883">
                  <c:v>6.7999999999999999E-5</c:v>
                </c:pt>
                <c:pt idx="2886">
                  <c:v>6.7999999999999999E-5</c:v>
                </c:pt>
                <c:pt idx="2890">
                  <c:v>1.7000000000000001E-4</c:v>
                </c:pt>
                <c:pt idx="2894">
                  <c:v>0</c:v>
                </c:pt>
                <c:pt idx="2896">
                  <c:v>4.2500000000000003E-5</c:v>
                </c:pt>
                <c:pt idx="2899">
                  <c:v>8.5000000000000006E-5</c:v>
                </c:pt>
                <c:pt idx="2903">
                  <c:v>3.391E-4</c:v>
                </c:pt>
                <c:pt idx="2907">
                  <c:v>4.2500000000000003E-5</c:v>
                </c:pt>
                <c:pt idx="2908">
                  <c:v>0</c:v>
                </c:pt>
                <c:pt idx="2912">
                  <c:v>4.2500000000000003E-5</c:v>
                </c:pt>
                <c:pt idx="2914">
                  <c:v>0.82008859999999995</c:v>
                </c:pt>
                <c:pt idx="2915">
                  <c:v>1.133E-4</c:v>
                </c:pt>
                <c:pt idx="2918">
                  <c:v>1.133E-4</c:v>
                </c:pt>
                <c:pt idx="2919">
                  <c:v>0</c:v>
                </c:pt>
                <c:pt idx="2920">
                  <c:v>1.7000000000000001E-4</c:v>
                </c:pt>
                <c:pt idx="2927">
                  <c:v>5.6700000000000003E-5</c:v>
                </c:pt>
                <c:pt idx="2931">
                  <c:v>4.2500000000000003E-5</c:v>
                </c:pt>
                <c:pt idx="2934">
                  <c:v>5.6700000000000003E-5</c:v>
                </c:pt>
                <c:pt idx="2938">
                  <c:v>8.5000000000000006E-5</c:v>
                </c:pt>
                <c:pt idx="2940">
                  <c:v>0</c:v>
                </c:pt>
                <c:pt idx="2942">
                  <c:v>3.4000000000000002E-4</c:v>
                </c:pt>
                <c:pt idx="2944">
                  <c:v>3.4000000000000002E-4</c:v>
                </c:pt>
                <c:pt idx="2945">
                  <c:v>1.7000000000000001E-4</c:v>
                </c:pt>
                <c:pt idx="2946">
                  <c:v>0</c:v>
                </c:pt>
                <c:pt idx="2948">
                  <c:v>8.5000000000000006E-5</c:v>
                </c:pt>
                <c:pt idx="2951">
                  <c:v>4.8600000000000002E-5</c:v>
                </c:pt>
                <c:pt idx="2955">
                  <c:v>0</c:v>
                </c:pt>
                <c:pt idx="2957">
                  <c:v>3.5117436999999998</c:v>
                </c:pt>
                <c:pt idx="2959">
                  <c:v>8.5000000000000006E-5</c:v>
                </c:pt>
                <c:pt idx="2961">
                  <c:v>0.73239319999999997</c:v>
                </c:pt>
                <c:pt idx="2965">
                  <c:v>3.4000000000000002E-4</c:v>
                </c:pt>
                <c:pt idx="2970">
                  <c:v>0</c:v>
                </c:pt>
                <c:pt idx="2973">
                  <c:v>5.6700000000000003E-5</c:v>
                </c:pt>
                <c:pt idx="2975">
                  <c:v>2.2100803999999998</c:v>
                </c:pt>
                <c:pt idx="2977">
                  <c:v>6.7999999999999999E-5</c:v>
                </c:pt>
                <c:pt idx="2978">
                  <c:v>1.7000000000000001E-4</c:v>
                </c:pt>
                <c:pt idx="2979">
                  <c:v>3.0006675999999999</c:v>
                </c:pt>
                <c:pt idx="2980">
                  <c:v>8.5000000000000006E-5</c:v>
                </c:pt>
                <c:pt idx="2982">
                  <c:v>5.6700000000000003E-5</c:v>
                </c:pt>
                <c:pt idx="2983">
                  <c:v>5.6700000000000003E-5</c:v>
                </c:pt>
                <c:pt idx="2984">
                  <c:v>4.8600000000000002E-5</c:v>
                </c:pt>
                <c:pt idx="2985">
                  <c:v>1.133E-4</c:v>
                </c:pt>
                <c:pt idx="2986">
                  <c:v>1.5580624000000001</c:v>
                </c:pt>
                <c:pt idx="2988">
                  <c:v>0</c:v>
                </c:pt>
                <c:pt idx="2991">
                  <c:v>8.5000000000000006E-5</c:v>
                </c:pt>
                <c:pt idx="2996">
                  <c:v>2.2637524999999998</c:v>
                </c:pt>
                <c:pt idx="3007">
                  <c:v>3.7799999999999997E-5</c:v>
                </c:pt>
                <c:pt idx="3008">
                  <c:v>5.9385839000000002</c:v>
                </c:pt>
                <c:pt idx="3010">
                  <c:v>1.7000000000000001E-4</c:v>
                </c:pt>
                <c:pt idx="3011">
                  <c:v>1.7000000000000001E-4</c:v>
                </c:pt>
                <c:pt idx="3013">
                  <c:v>1.7000000000000001E-4</c:v>
                </c:pt>
                <c:pt idx="3015">
                  <c:v>1.133E-4</c:v>
                </c:pt>
                <c:pt idx="3017">
                  <c:v>8.5000000000000006E-5</c:v>
                </c:pt>
                <c:pt idx="3025">
                  <c:v>1.133E-4</c:v>
                </c:pt>
                <c:pt idx="3029">
                  <c:v>1.133E-4</c:v>
                </c:pt>
                <c:pt idx="3032">
                  <c:v>1.133E-4</c:v>
                </c:pt>
                <c:pt idx="3034">
                  <c:v>0.58917549999999996</c:v>
                </c:pt>
                <c:pt idx="3035">
                  <c:v>0.58917549999999996</c:v>
                </c:pt>
                <c:pt idx="3037">
                  <c:v>4.8600000000000002E-5</c:v>
                </c:pt>
                <c:pt idx="3038">
                  <c:v>1.7000000000000001E-4</c:v>
                </c:pt>
                <c:pt idx="3040">
                  <c:v>3.3580847999999999</c:v>
                </c:pt>
                <c:pt idx="3045">
                  <c:v>3.3580847999999999</c:v>
                </c:pt>
                <c:pt idx="3048">
                  <c:v>3.4000000000000002E-4</c:v>
                </c:pt>
                <c:pt idx="3052">
                  <c:v>7.8667344999999997</c:v>
                </c:pt>
                <c:pt idx="3063">
                  <c:v>7.8667344999999997</c:v>
                </c:pt>
                <c:pt idx="3066">
                  <c:v>3.4000000000000002E-4</c:v>
                </c:pt>
                <c:pt idx="3067">
                  <c:v>1.133E-4</c:v>
                </c:pt>
                <c:pt idx="3070">
                  <c:v>3.4000000000000002E-4</c:v>
                </c:pt>
                <c:pt idx="3073">
                  <c:v>6.7999999999999999E-5</c:v>
                </c:pt>
                <c:pt idx="3076">
                  <c:v>5.6700000000000003E-5</c:v>
                </c:pt>
                <c:pt idx="3078">
                  <c:v>0</c:v>
                </c:pt>
                <c:pt idx="3081">
                  <c:v>1.133E-4</c:v>
                </c:pt>
                <c:pt idx="3083">
                  <c:v>0</c:v>
                </c:pt>
                <c:pt idx="3086">
                  <c:v>0.34367769999999997</c:v>
                </c:pt>
                <c:pt idx="3091">
                  <c:v>8.5000000000000006E-5</c:v>
                </c:pt>
                <c:pt idx="3094">
                  <c:v>4.8600000000000002E-5</c:v>
                </c:pt>
                <c:pt idx="3099">
                  <c:v>8.5000000000000006E-5</c:v>
                </c:pt>
                <c:pt idx="3102">
                  <c:v>1.8222727000000001</c:v>
                </c:pt>
                <c:pt idx="3107">
                  <c:v>0</c:v>
                </c:pt>
                <c:pt idx="3117">
                  <c:v>8.5000000000000006E-5</c:v>
                </c:pt>
                <c:pt idx="3120">
                  <c:v>8.5000000000000006E-5</c:v>
                </c:pt>
                <c:pt idx="3123">
                  <c:v>5.6700000000000003E-5</c:v>
                </c:pt>
                <c:pt idx="3125">
                  <c:v>5.6700000000000003E-5</c:v>
                </c:pt>
                <c:pt idx="3127">
                  <c:v>5.6700000000000003E-5</c:v>
                </c:pt>
                <c:pt idx="3130">
                  <c:v>8.5000000000000006E-5</c:v>
                </c:pt>
                <c:pt idx="3132">
                  <c:v>1.7000000000000001E-4</c:v>
                </c:pt>
                <c:pt idx="3135">
                  <c:v>1.7000000000000001E-4</c:v>
                </c:pt>
                <c:pt idx="3140">
                  <c:v>1.7000000000000001E-4</c:v>
                </c:pt>
                <c:pt idx="3142">
                  <c:v>1.7000000000000001E-4</c:v>
                </c:pt>
                <c:pt idx="3144">
                  <c:v>0</c:v>
                </c:pt>
                <c:pt idx="3147">
                  <c:v>3.0899999999999999E-5</c:v>
                </c:pt>
                <c:pt idx="3150">
                  <c:v>3.4E-5</c:v>
                </c:pt>
                <c:pt idx="3153">
                  <c:v>0</c:v>
                </c:pt>
                <c:pt idx="3157">
                  <c:v>8.5000000000000006E-5</c:v>
                </c:pt>
                <c:pt idx="3160">
                  <c:v>3.4000000000000002E-4</c:v>
                </c:pt>
                <c:pt idx="3163">
                  <c:v>4.6706956999999996</c:v>
                </c:pt>
                <c:pt idx="3167">
                  <c:v>1.133E-4</c:v>
                </c:pt>
                <c:pt idx="3169">
                  <c:v>0</c:v>
                </c:pt>
                <c:pt idx="3173">
                  <c:v>5.4246625999999996</c:v>
                </c:pt>
                <c:pt idx="3175">
                  <c:v>5.4246625999999996</c:v>
                </c:pt>
                <c:pt idx="3177">
                  <c:v>3.4000000000000002E-4</c:v>
                </c:pt>
                <c:pt idx="3178">
                  <c:v>3.4000000000000002E-4</c:v>
                </c:pt>
                <c:pt idx="3181">
                  <c:v>8.5000000000000006E-5</c:v>
                </c:pt>
                <c:pt idx="3184">
                  <c:v>0</c:v>
                </c:pt>
                <c:pt idx="3187">
                  <c:v>5.6700000000000003E-5</c:v>
                </c:pt>
                <c:pt idx="3189">
                  <c:v>4.8600000000000002E-5</c:v>
                </c:pt>
                <c:pt idx="3192">
                  <c:v>4.4868148999999997</c:v>
                </c:pt>
                <c:pt idx="3196">
                  <c:v>3.4000000000000002E-4</c:v>
                </c:pt>
                <c:pt idx="3198">
                  <c:v>1.133E-4</c:v>
                </c:pt>
                <c:pt idx="3200">
                  <c:v>0.63861699999999999</c:v>
                </c:pt>
                <c:pt idx="3203">
                  <c:v>5.6700000000000003E-5</c:v>
                </c:pt>
                <c:pt idx="3205">
                  <c:v>2.27E-5</c:v>
                </c:pt>
                <c:pt idx="3208">
                  <c:v>2.27E-5</c:v>
                </c:pt>
                <c:pt idx="3210">
                  <c:v>1.133E-4</c:v>
                </c:pt>
                <c:pt idx="3213">
                  <c:v>3.3990000000000002E-4</c:v>
                </c:pt>
                <c:pt idx="3215">
                  <c:v>8.5000000000000006E-5</c:v>
                </c:pt>
                <c:pt idx="3220">
                  <c:v>0</c:v>
                </c:pt>
                <c:pt idx="3221">
                  <c:v>0</c:v>
                </c:pt>
                <c:pt idx="3223">
                  <c:v>2.27E-5</c:v>
                </c:pt>
                <c:pt idx="3224">
                  <c:v>2.27E-5</c:v>
                </c:pt>
                <c:pt idx="3228">
                  <c:v>1.7000000000000001E-4</c:v>
                </c:pt>
                <c:pt idx="3230">
                  <c:v>3.3990000000000002E-4</c:v>
                </c:pt>
                <c:pt idx="3232">
                  <c:v>1.7000000000000001E-4</c:v>
                </c:pt>
                <c:pt idx="3235">
                  <c:v>1.8704449000000001</c:v>
                </c:pt>
                <c:pt idx="3239">
                  <c:v>2.27E-5</c:v>
                </c:pt>
                <c:pt idx="3242">
                  <c:v>1.133E-4</c:v>
                </c:pt>
                <c:pt idx="3250">
                  <c:v>8.5000000000000006E-5</c:v>
                </c:pt>
                <c:pt idx="3253">
                  <c:v>5.6700000000000003E-5</c:v>
                </c:pt>
                <c:pt idx="3256">
                  <c:v>0</c:v>
                </c:pt>
                <c:pt idx="3259">
                  <c:v>0</c:v>
                </c:pt>
                <c:pt idx="3260">
                  <c:v>0.71856109999999995</c:v>
                </c:pt>
                <c:pt idx="3263">
                  <c:v>8.5000000000000006E-5</c:v>
                </c:pt>
                <c:pt idx="3266">
                  <c:v>1.7000000000000001E-4</c:v>
                </c:pt>
                <c:pt idx="3269">
                  <c:v>3.1652900000000002</c:v>
                </c:pt>
                <c:pt idx="3271">
                  <c:v>2.4300000000000001E-5</c:v>
                </c:pt>
                <c:pt idx="3273">
                  <c:v>0</c:v>
                </c:pt>
                <c:pt idx="3274">
                  <c:v>2.62E-5</c:v>
                </c:pt>
                <c:pt idx="3278">
                  <c:v>2.62E-5</c:v>
                </c:pt>
                <c:pt idx="3281">
                  <c:v>2.62E-5</c:v>
                </c:pt>
                <c:pt idx="3283">
                  <c:v>0</c:v>
                </c:pt>
                <c:pt idx="3285">
                  <c:v>0.582094</c:v>
                </c:pt>
                <c:pt idx="3287">
                  <c:v>3.4E-5</c:v>
                </c:pt>
                <c:pt idx="3288">
                  <c:v>5.6700000000000003E-5</c:v>
                </c:pt>
                <c:pt idx="3291">
                  <c:v>8.5000000000000006E-5</c:v>
                </c:pt>
                <c:pt idx="3294">
                  <c:v>1.133E-4</c:v>
                </c:pt>
                <c:pt idx="3296">
                  <c:v>2.62E-5</c:v>
                </c:pt>
                <c:pt idx="3299">
                  <c:v>1.002999</c:v>
                </c:pt>
                <c:pt idx="3302">
                  <c:v>1.133E-4</c:v>
                </c:pt>
                <c:pt idx="3304">
                  <c:v>2.62E-5</c:v>
                </c:pt>
                <c:pt idx="3306">
                  <c:v>2.62E-5</c:v>
                </c:pt>
                <c:pt idx="3309">
                  <c:v>2.62E-5</c:v>
                </c:pt>
                <c:pt idx="3311">
                  <c:v>2.4300000000000001E-5</c:v>
                </c:pt>
                <c:pt idx="3312">
                  <c:v>3.0899999999999999E-5</c:v>
                </c:pt>
                <c:pt idx="3317">
                  <c:v>2.0000000000000002E-5</c:v>
                </c:pt>
                <c:pt idx="3319">
                  <c:v>2.12E-5</c:v>
                </c:pt>
                <c:pt idx="3321">
                  <c:v>8.5000000000000006E-5</c:v>
                </c:pt>
                <c:pt idx="3324">
                  <c:v>2.62E-5</c:v>
                </c:pt>
                <c:pt idx="3327">
                  <c:v>1.6990000000000001E-4</c:v>
                </c:pt>
                <c:pt idx="3329">
                  <c:v>2.0000000000000002E-5</c:v>
                </c:pt>
                <c:pt idx="3332">
                  <c:v>0.13101199999999999</c:v>
                </c:pt>
                <c:pt idx="3334">
                  <c:v>2.83E-5</c:v>
                </c:pt>
                <c:pt idx="3338">
                  <c:v>2.6672741000000002</c:v>
                </c:pt>
                <c:pt idx="3346">
                  <c:v>2.6672741000000002</c:v>
                </c:pt>
                <c:pt idx="3348">
                  <c:v>3.4000000000000002E-4</c:v>
                </c:pt>
                <c:pt idx="3354">
                  <c:v>3.4000000000000002E-4</c:v>
                </c:pt>
                <c:pt idx="3357">
                  <c:v>1.133E-4</c:v>
                </c:pt>
                <c:pt idx="3359">
                  <c:v>1.7000000000000001E-4</c:v>
                </c:pt>
                <c:pt idx="3362">
                  <c:v>8.5000000000000006E-5</c:v>
                </c:pt>
                <c:pt idx="3363">
                  <c:v>2.12E-5</c:v>
                </c:pt>
                <c:pt idx="3365">
                  <c:v>2.27E-5</c:v>
                </c:pt>
                <c:pt idx="3369">
                  <c:v>0</c:v>
                </c:pt>
                <c:pt idx="3371">
                  <c:v>2.62E-5</c:v>
                </c:pt>
                <c:pt idx="3374">
                  <c:v>2.12E-5</c:v>
                </c:pt>
                <c:pt idx="3377">
                  <c:v>2.27E-5</c:v>
                </c:pt>
                <c:pt idx="3378">
                  <c:v>1.7000000000000001E-4</c:v>
                </c:pt>
                <c:pt idx="3380">
                  <c:v>1.7000000000000001E-4</c:v>
                </c:pt>
                <c:pt idx="3385">
                  <c:v>3.4E-5</c:v>
                </c:pt>
                <c:pt idx="3387">
                  <c:v>0</c:v>
                </c:pt>
                <c:pt idx="3391">
                  <c:v>1.7000000000000001E-4</c:v>
                </c:pt>
                <c:pt idx="3393">
                  <c:v>2.9791110999999999</c:v>
                </c:pt>
                <c:pt idx="3401">
                  <c:v>2.9791110999999999</c:v>
                </c:pt>
                <c:pt idx="3405">
                  <c:v>2.9791110999999999</c:v>
                </c:pt>
                <c:pt idx="3410">
                  <c:v>1.133E-4</c:v>
                </c:pt>
                <c:pt idx="3413">
                  <c:v>2.62E-5</c:v>
                </c:pt>
                <c:pt idx="3415">
                  <c:v>1.2326488</c:v>
                </c:pt>
                <c:pt idx="3422">
                  <c:v>0</c:v>
                </c:pt>
                <c:pt idx="3425">
                  <c:v>2.0000000000000002E-5</c:v>
                </c:pt>
                <c:pt idx="3429">
                  <c:v>0</c:v>
                </c:pt>
                <c:pt idx="3432">
                  <c:v>1.9301777</c:v>
                </c:pt>
                <c:pt idx="3434">
                  <c:v>1.9301777</c:v>
                </c:pt>
                <c:pt idx="3436">
                  <c:v>6.7999999999999999E-5</c:v>
                </c:pt>
                <c:pt idx="3438">
                  <c:v>2.12E-5</c:v>
                </c:pt>
                <c:pt idx="3439">
                  <c:v>1.7000000000000001E-4</c:v>
                </c:pt>
                <c:pt idx="3441">
                  <c:v>1.7000000000000001E-4</c:v>
                </c:pt>
                <c:pt idx="3444">
                  <c:v>0.33103579999999999</c:v>
                </c:pt>
                <c:pt idx="3447">
                  <c:v>2.0000000000000002E-5</c:v>
                </c:pt>
                <c:pt idx="3449">
                  <c:v>3.3990000000000002E-4</c:v>
                </c:pt>
                <c:pt idx="3450">
                  <c:v>6.7999999999999999E-5</c:v>
                </c:pt>
                <c:pt idx="3455">
                  <c:v>2.4532685000000001</c:v>
                </c:pt>
                <c:pt idx="3456">
                  <c:v>8.5000000000000006E-5</c:v>
                </c:pt>
                <c:pt idx="3458">
                  <c:v>2.83E-5</c:v>
                </c:pt>
                <c:pt idx="3460">
                  <c:v>0</c:v>
                </c:pt>
                <c:pt idx="3463">
                  <c:v>2.1376124999999999</c:v>
                </c:pt>
                <c:pt idx="3466">
                  <c:v>2.1376124999999999</c:v>
                </c:pt>
                <c:pt idx="3469">
                  <c:v>2.1376124999999999</c:v>
                </c:pt>
                <c:pt idx="3471">
                  <c:v>2.1376124999999999</c:v>
                </c:pt>
                <c:pt idx="3473">
                  <c:v>2.1376124999999999</c:v>
                </c:pt>
                <c:pt idx="3475">
                  <c:v>2.1376124999999999</c:v>
                </c:pt>
                <c:pt idx="3477">
                  <c:v>2.1376124999999999</c:v>
                </c:pt>
                <c:pt idx="3481">
                  <c:v>2.1376124999999999</c:v>
                </c:pt>
                <c:pt idx="3483">
                  <c:v>2.12E-5</c:v>
                </c:pt>
                <c:pt idx="3485">
                  <c:v>0</c:v>
                </c:pt>
                <c:pt idx="3486">
                  <c:v>6.7999999999999999E-5</c:v>
                </c:pt>
                <c:pt idx="3488">
                  <c:v>6.7999999999999999E-5</c:v>
                </c:pt>
                <c:pt idx="3489">
                  <c:v>2.12E-5</c:v>
                </c:pt>
                <c:pt idx="3491">
                  <c:v>0</c:v>
                </c:pt>
                <c:pt idx="3492">
                  <c:v>2.27E-5</c:v>
                </c:pt>
                <c:pt idx="3493">
                  <c:v>2.12E-5</c:v>
                </c:pt>
                <c:pt idx="3495">
                  <c:v>2.27E-5</c:v>
                </c:pt>
                <c:pt idx="3498">
                  <c:v>2.0000000000000002E-5</c:v>
                </c:pt>
                <c:pt idx="3500">
                  <c:v>0</c:v>
                </c:pt>
                <c:pt idx="3502">
                  <c:v>0</c:v>
                </c:pt>
                <c:pt idx="3505">
                  <c:v>1.8899999999999999E-5</c:v>
                </c:pt>
                <c:pt idx="3508">
                  <c:v>0</c:v>
                </c:pt>
                <c:pt idx="3509">
                  <c:v>2.0000000000000002E-5</c:v>
                </c:pt>
                <c:pt idx="3511">
                  <c:v>1.7000000000000001E-4</c:v>
                </c:pt>
                <c:pt idx="3512">
                  <c:v>0.54717329999999997</c:v>
                </c:pt>
                <c:pt idx="3515">
                  <c:v>0</c:v>
                </c:pt>
                <c:pt idx="3520">
                  <c:v>0</c:v>
                </c:pt>
                <c:pt idx="3522">
                  <c:v>2.12E-5</c:v>
                </c:pt>
                <c:pt idx="3523">
                  <c:v>0</c:v>
                </c:pt>
                <c:pt idx="3524">
                  <c:v>0</c:v>
                </c:pt>
                <c:pt idx="3525">
                  <c:v>1.6990000000000001E-4</c:v>
                </c:pt>
                <c:pt idx="3527">
                  <c:v>0</c:v>
                </c:pt>
                <c:pt idx="3529">
                  <c:v>1.8899999999999999E-5</c:v>
                </c:pt>
                <c:pt idx="3531">
                  <c:v>1.8899999999999999E-5</c:v>
                </c:pt>
                <c:pt idx="3532">
                  <c:v>0</c:v>
                </c:pt>
                <c:pt idx="3533">
                  <c:v>0</c:v>
                </c:pt>
                <c:pt idx="3535">
                  <c:v>2.83E-5</c:v>
                </c:pt>
                <c:pt idx="3536">
                  <c:v>0</c:v>
                </c:pt>
                <c:pt idx="3540">
                  <c:v>2.4300000000000001E-5</c:v>
                </c:pt>
                <c:pt idx="3542">
                  <c:v>1.7000000000000001E-4</c:v>
                </c:pt>
                <c:pt idx="3544">
                  <c:v>1.7000000000000001E-4</c:v>
                </c:pt>
                <c:pt idx="3546">
                  <c:v>3.4000000000000002E-4</c:v>
                </c:pt>
                <c:pt idx="3547">
                  <c:v>2.0000000000000002E-5</c:v>
                </c:pt>
                <c:pt idx="3550">
                  <c:v>1.7E-5</c:v>
                </c:pt>
                <c:pt idx="3552">
                  <c:v>2.0000000000000002E-5</c:v>
                </c:pt>
                <c:pt idx="3555">
                  <c:v>2.12E-5</c:v>
                </c:pt>
                <c:pt idx="3560">
                  <c:v>1.8899999999999999E-5</c:v>
                </c:pt>
                <c:pt idx="3563">
                  <c:v>0.44559749999999998</c:v>
                </c:pt>
                <c:pt idx="3566">
                  <c:v>0.44559749999999998</c:v>
                </c:pt>
                <c:pt idx="3570">
                  <c:v>0</c:v>
                </c:pt>
                <c:pt idx="3571">
                  <c:v>0.44559749999999998</c:v>
                </c:pt>
                <c:pt idx="3573">
                  <c:v>1.8899999999999999E-5</c:v>
                </c:pt>
                <c:pt idx="3576">
                  <c:v>3.3990000000000002E-4</c:v>
                </c:pt>
                <c:pt idx="3577">
                  <c:v>3.3990000000000002E-4</c:v>
                </c:pt>
                <c:pt idx="3580">
                  <c:v>3.3990000000000002E-4</c:v>
                </c:pt>
                <c:pt idx="3581">
                  <c:v>3.3980000000000002E-4</c:v>
                </c:pt>
                <c:pt idx="3582">
                  <c:v>3.3990000000000002E-4</c:v>
                </c:pt>
                <c:pt idx="3584">
                  <c:v>0</c:v>
                </c:pt>
                <c:pt idx="3586">
                  <c:v>1.7000000000000001E-4</c:v>
                </c:pt>
                <c:pt idx="3588">
                  <c:v>1.6200000000000001E-5</c:v>
                </c:pt>
                <c:pt idx="3591">
                  <c:v>2.0000000000000002E-5</c:v>
                </c:pt>
                <c:pt idx="3592">
                  <c:v>0</c:v>
                </c:pt>
                <c:pt idx="3594">
                  <c:v>3.3990000000000002E-4</c:v>
                </c:pt>
                <c:pt idx="3605">
                  <c:v>0</c:v>
                </c:pt>
                <c:pt idx="3610">
                  <c:v>3.3990000000000002E-4</c:v>
                </c:pt>
                <c:pt idx="3613">
                  <c:v>0</c:v>
                </c:pt>
                <c:pt idx="3617">
                  <c:v>0</c:v>
                </c:pt>
                <c:pt idx="3622">
                  <c:v>3.3990000000000002E-4</c:v>
                </c:pt>
                <c:pt idx="3625">
                  <c:v>3.0899999999999999E-5</c:v>
                </c:pt>
                <c:pt idx="3630">
                  <c:v>1.8899999999999999E-5</c:v>
                </c:pt>
                <c:pt idx="3633">
                  <c:v>0.11308609999999999</c:v>
                </c:pt>
                <c:pt idx="3634">
                  <c:v>0</c:v>
                </c:pt>
                <c:pt idx="3637">
                  <c:v>2.27E-5</c:v>
                </c:pt>
                <c:pt idx="3643">
                  <c:v>1.133E-4</c:v>
                </c:pt>
                <c:pt idx="3647">
                  <c:v>2.27E-5</c:v>
                </c:pt>
                <c:pt idx="3654">
                  <c:v>2.0000000000000002E-5</c:v>
                </c:pt>
                <c:pt idx="3658">
                  <c:v>0</c:v>
                </c:pt>
                <c:pt idx="3661">
                  <c:v>2.12E-5</c:v>
                </c:pt>
                <c:pt idx="3666">
                  <c:v>3.392E-4</c:v>
                </c:pt>
                <c:pt idx="3669">
                  <c:v>2.0000000000000002E-5</c:v>
                </c:pt>
                <c:pt idx="3671">
                  <c:v>1.7000000000000001E-4</c:v>
                </c:pt>
                <c:pt idx="3673">
                  <c:v>3.4000000000000002E-4</c:v>
                </c:pt>
                <c:pt idx="3675">
                  <c:v>2.4300000000000001E-5</c:v>
                </c:pt>
                <c:pt idx="3677">
                  <c:v>0</c:v>
                </c:pt>
                <c:pt idx="3679">
                  <c:v>1.8899999999999999E-5</c:v>
                </c:pt>
                <c:pt idx="3685">
                  <c:v>0</c:v>
                </c:pt>
                <c:pt idx="3687">
                  <c:v>1.8899999999999999E-5</c:v>
                </c:pt>
                <c:pt idx="3692">
                  <c:v>3.4000000000000002E-4</c:v>
                </c:pt>
                <c:pt idx="3696">
                  <c:v>1.7000000000000001E-4</c:v>
                </c:pt>
                <c:pt idx="3699">
                  <c:v>2.83E-5</c:v>
                </c:pt>
                <c:pt idx="3701">
                  <c:v>1.4415855</c:v>
                </c:pt>
                <c:pt idx="3705">
                  <c:v>2.0000000000000002E-5</c:v>
                </c:pt>
                <c:pt idx="3707">
                  <c:v>1.133E-4</c:v>
                </c:pt>
                <c:pt idx="3712">
                  <c:v>3.3990000000000002E-4</c:v>
                </c:pt>
                <c:pt idx="3713">
                  <c:v>2.27E-5</c:v>
                </c:pt>
                <c:pt idx="3715">
                  <c:v>1.7E-5</c:v>
                </c:pt>
                <c:pt idx="3717">
                  <c:v>0</c:v>
                </c:pt>
                <c:pt idx="3719">
                  <c:v>2.62E-5</c:v>
                </c:pt>
                <c:pt idx="3721">
                  <c:v>0</c:v>
                </c:pt>
                <c:pt idx="3722">
                  <c:v>3.3990000000000002E-4</c:v>
                </c:pt>
                <c:pt idx="3730">
                  <c:v>1.6200000000000001E-5</c:v>
                </c:pt>
                <c:pt idx="3733">
                  <c:v>0</c:v>
                </c:pt>
                <c:pt idx="3734">
                  <c:v>2.83E-5</c:v>
                </c:pt>
                <c:pt idx="3735">
                  <c:v>1.7900000000000001E-5</c:v>
                </c:pt>
                <c:pt idx="3737">
                  <c:v>0</c:v>
                </c:pt>
                <c:pt idx="3738">
                  <c:v>6.7999999999999999E-5</c:v>
                </c:pt>
                <c:pt idx="3739">
                  <c:v>0</c:v>
                </c:pt>
                <c:pt idx="3741">
                  <c:v>8.5000000000000006E-5</c:v>
                </c:pt>
                <c:pt idx="3743">
                  <c:v>1.133E-4</c:v>
                </c:pt>
                <c:pt idx="3745">
                  <c:v>1.7000000000000001E-4</c:v>
                </c:pt>
                <c:pt idx="3747">
                  <c:v>0</c:v>
                </c:pt>
                <c:pt idx="3750">
                  <c:v>1.133E-4</c:v>
                </c:pt>
                <c:pt idx="3752">
                  <c:v>1.7E-5</c:v>
                </c:pt>
                <c:pt idx="3754">
                  <c:v>0</c:v>
                </c:pt>
                <c:pt idx="3758">
                  <c:v>2.27E-5</c:v>
                </c:pt>
                <c:pt idx="3760">
                  <c:v>9.28485E-2</c:v>
                </c:pt>
                <c:pt idx="3762">
                  <c:v>2.12E-5</c:v>
                </c:pt>
                <c:pt idx="3766">
                  <c:v>2.0000000000000002E-5</c:v>
                </c:pt>
                <c:pt idx="3769">
                  <c:v>0</c:v>
                </c:pt>
                <c:pt idx="3771">
                  <c:v>0</c:v>
                </c:pt>
                <c:pt idx="3773">
                  <c:v>0</c:v>
                </c:pt>
                <c:pt idx="3774">
                  <c:v>6.7999999999999999E-5</c:v>
                </c:pt>
                <c:pt idx="3777">
                  <c:v>1.8899999999999999E-5</c:v>
                </c:pt>
                <c:pt idx="3779">
                  <c:v>2.12E-5</c:v>
                </c:pt>
                <c:pt idx="3781">
                  <c:v>3.3970000000000002E-4</c:v>
                </c:pt>
                <c:pt idx="3785">
                  <c:v>0</c:v>
                </c:pt>
                <c:pt idx="3787">
                  <c:v>2.27E-5</c:v>
                </c:pt>
                <c:pt idx="3791">
                  <c:v>3.7799999999999997E-5</c:v>
                </c:pt>
                <c:pt idx="3794">
                  <c:v>2.27E-5</c:v>
                </c:pt>
                <c:pt idx="3796">
                  <c:v>8.5000000000000006E-5</c:v>
                </c:pt>
                <c:pt idx="3799">
                  <c:v>0</c:v>
                </c:pt>
                <c:pt idx="3805">
                  <c:v>2.4300000000000001E-5</c:v>
                </c:pt>
                <c:pt idx="3807">
                  <c:v>2.62E-5</c:v>
                </c:pt>
                <c:pt idx="3809">
                  <c:v>2.0000000000000002E-5</c:v>
                </c:pt>
                <c:pt idx="3813">
                  <c:v>0</c:v>
                </c:pt>
                <c:pt idx="3816">
                  <c:v>2.83E-5</c:v>
                </c:pt>
                <c:pt idx="3818">
                  <c:v>2.4300000000000001E-5</c:v>
                </c:pt>
                <c:pt idx="3820">
                  <c:v>2.0000000000000002E-5</c:v>
                </c:pt>
                <c:pt idx="3824">
                  <c:v>2.62E-5</c:v>
                </c:pt>
                <c:pt idx="3827">
                  <c:v>0</c:v>
                </c:pt>
                <c:pt idx="3833">
                  <c:v>2.62E-5</c:v>
                </c:pt>
                <c:pt idx="3835">
                  <c:v>1.8899999999999999E-5</c:v>
                </c:pt>
                <c:pt idx="3841">
                  <c:v>4.8600000000000002E-5</c:v>
                </c:pt>
                <c:pt idx="3844">
                  <c:v>3.0899999999999999E-5</c:v>
                </c:pt>
                <c:pt idx="3846">
                  <c:v>1.133E-4</c:v>
                </c:pt>
                <c:pt idx="3849">
                  <c:v>6.7999999999999999E-5</c:v>
                </c:pt>
                <c:pt idx="3852">
                  <c:v>1.5435692000000001</c:v>
                </c:pt>
                <c:pt idx="3859">
                  <c:v>3.3990000000000002E-4</c:v>
                </c:pt>
                <c:pt idx="3863">
                  <c:v>0</c:v>
                </c:pt>
                <c:pt idx="3865">
                  <c:v>8.5000000000000006E-5</c:v>
                </c:pt>
                <c:pt idx="3867">
                  <c:v>1.7900000000000001E-5</c:v>
                </c:pt>
                <c:pt idx="3869">
                  <c:v>0</c:v>
                </c:pt>
                <c:pt idx="3870">
                  <c:v>0</c:v>
                </c:pt>
                <c:pt idx="3873">
                  <c:v>2.0000000000000002E-5</c:v>
                </c:pt>
                <c:pt idx="3876">
                  <c:v>1.6990000000000001E-4</c:v>
                </c:pt>
                <c:pt idx="3879">
                  <c:v>3.3980000000000002E-4</c:v>
                </c:pt>
                <c:pt idx="3882">
                  <c:v>2.83E-5</c:v>
                </c:pt>
                <c:pt idx="3888">
                  <c:v>1.7000000000000001E-4</c:v>
                </c:pt>
                <c:pt idx="3889">
                  <c:v>2.4300000000000001E-5</c:v>
                </c:pt>
                <c:pt idx="3891">
                  <c:v>1.2876110000000001</c:v>
                </c:pt>
                <c:pt idx="3893">
                  <c:v>6.7999999999999999E-5</c:v>
                </c:pt>
                <c:pt idx="3897">
                  <c:v>4.2500000000000003E-5</c:v>
                </c:pt>
                <c:pt idx="3899">
                  <c:v>8.5000000000000006E-5</c:v>
                </c:pt>
                <c:pt idx="3901">
                  <c:v>1.8899999999999999E-5</c:v>
                </c:pt>
                <c:pt idx="3903">
                  <c:v>1.6200000000000001E-5</c:v>
                </c:pt>
                <c:pt idx="3906">
                  <c:v>1.133E-4</c:v>
                </c:pt>
                <c:pt idx="3907">
                  <c:v>1.6200000000000001E-5</c:v>
                </c:pt>
                <c:pt idx="3911">
                  <c:v>2.12E-5</c:v>
                </c:pt>
                <c:pt idx="3912">
                  <c:v>3.3990000000000002E-4</c:v>
                </c:pt>
                <c:pt idx="3914">
                  <c:v>1.0227317</c:v>
                </c:pt>
                <c:pt idx="3915">
                  <c:v>1.7000000000000001E-4</c:v>
                </c:pt>
                <c:pt idx="3918">
                  <c:v>2.0000000000000002E-5</c:v>
                </c:pt>
                <c:pt idx="3921">
                  <c:v>1.7000000000000001E-4</c:v>
                </c:pt>
                <c:pt idx="3923">
                  <c:v>1.7000000000000001E-4</c:v>
                </c:pt>
                <c:pt idx="3925">
                  <c:v>2.4300000000000001E-5</c:v>
                </c:pt>
                <c:pt idx="3927">
                  <c:v>2.12E-5</c:v>
                </c:pt>
                <c:pt idx="3928">
                  <c:v>1.6990000000000001E-4</c:v>
                </c:pt>
                <c:pt idx="3931">
                  <c:v>0</c:v>
                </c:pt>
                <c:pt idx="3933">
                  <c:v>4.2500000000000003E-5</c:v>
                </c:pt>
                <c:pt idx="3936">
                  <c:v>1.133E-4</c:v>
                </c:pt>
                <c:pt idx="3939">
                  <c:v>1.133E-4</c:v>
                </c:pt>
                <c:pt idx="3941">
                  <c:v>0</c:v>
                </c:pt>
                <c:pt idx="3947">
                  <c:v>2.0000000000000002E-5</c:v>
                </c:pt>
                <c:pt idx="3949">
                  <c:v>2.0000000000000002E-5</c:v>
                </c:pt>
                <c:pt idx="3950">
                  <c:v>1.6990000000000001E-4</c:v>
                </c:pt>
                <c:pt idx="3954">
                  <c:v>2.0000000000000002E-5</c:v>
                </c:pt>
                <c:pt idx="3956">
                  <c:v>2.0000000000000002E-5</c:v>
                </c:pt>
                <c:pt idx="3958">
                  <c:v>2.12E-5</c:v>
                </c:pt>
                <c:pt idx="3961">
                  <c:v>2.12E-5</c:v>
                </c:pt>
                <c:pt idx="3962">
                  <c:v>0</c:v>
                </c:pt>
                <c:pt idx="3964">
                  <c:v>0</c:v>
                </c:pt>
                <c:pt idx="3976">
                  <c:v>2.12E-5</c:v>
                </c:pt>
                <c:pt idx="3987">
                  <c:v>0</c:v>
                </c:pt>
                <c:pt idx="3990">
                  <c:v>2.12E-5</c:v>
                </c:pt>
                <c:pt idx="3992">
                  <c:v>2.12E-5</c:v>
                </c:pt>
                <c:pt idx="3997">
                  <c:v>2.12E-5</c:v>
                </c:pt>
                <c:pt idx="4001">
                  <c:v>1.8899999999999999E-5</c:v>
                </c:pt>
                <c:pt idx="4010">
                  <c:v>0</c:v>
                </c:pt>
                <c:pt idx="4014">
                  <c:v>1.8899999999999999E-5</c:v>
                </c:pt>
                <c:pt idx="4022">
                  <c:v>2.12E-5</c:v>
                </c:pt>
                <c:pt idx="4024">
                  <c:v>2.12E-5</c:v>
                </c:pt>
                <c:pt idx="4027">
                  <c:v>1.7900000000000001E-5</c:v>
                </c:pt>
                <c:pt idx="4032">
                  <c:v>2.12E-5</c:v>
                </c:pt>
                <c:pt idx="4035">
                  <c:v>2.0000000000000002E-5</c:v>
                </c:pt>
                <c:pt idx="4038">
                  <c:v>1.8899999999999999E-5</c:v>
                </c:pt>
                <c:pt idx="4041">
                  <c:v>1.8899999999999999E-5</c:v>
                </c:pt>
                <c:pt idx="4044">
                  <c:v>2.0000000000000002E-5</c:v>
                </c:pt>
                <c:pt idx="4045">
                  <c:v>0</c:v>
                </c:pt>
                <c:pt idx="4047">
                  <c:v>0</c:v>
                </c:pt>
                <c:pt idx="4048">
                  <c:v>8.5000000000000006E-5</c:v>
                </c:pt>
                <c:pt idx="4053">
                  <c:v>8.5000000000000006E-5</c:v>
                </c:pt>
                <c:pt idx="4056">
                  <c:v>1.7E-5</c:v>
                </c:pt>
                <c:pt idx="4062">
                  <c:v>0.18404690000000001</c:v>
                </c:pt>
                <c:pt idx="4064">
                  <c:v>2.83E-5</c:v>
                </c:pt>
                <c:pt idx="4066">
                  <c:v>0</c:v>
                </c:pt>
                <c:pt idx="4074">
                  <c:v>1.7000000000000001E-4</c:v>
                </c:pt>
                <c:pt idx="4078">
                  <c:v>1.4439211999999999</c:v>
                </c:pt>
                <c:pt idx="4081">
                  <c:v>6.7999999999999999E-5</c:v>
                </c:pt>
                <c:pt idx="4084">
                  <c:v>1.133E-4</c:v>
                </c:pt>
                <c:pt idx="4087">
                  <c:v>0</c:v>
                </c:pt>
                <c:pt idx="4089">
                  <c:v>5.6700000000000003E-5</c:v>
                </c:pt>
                <c:pt idx="4091">
                  <c:v>1.9568568</c:v>
                </c:pt>
                <c:pt idx="4093">
                  <c:v>1.133E-4</c:v>
                </c:pt>
                <c:pt idx="4094">
                  <c:v>4.2500000000000003E-5</c:v>
                </c:pt>
                <c:pt idx="4096">
                  <c:v>1.133E-4</c:v>
                </c:pt>
                <c:pt idx="4097">
                  <c:v>4.8600000000000002E-5</c:v>
                </c:pt>
                <c:pt idx="4100">
                  <c:v>1.2554258</c:v>
                </c:pt>
                <c:pt idx="4101">
                  <c:v>3.3990000000000002E-4</c:v>
                </c:pt>
                <c:pt idx="4105">
                  <c:v>2.12E-5</c:v>
                </c:pt>
                <c:pt idx="4114">
                  <c:v>1.7900000000000001E-5</c:v>
                </c:pt>
                <c:pt idx="4117">
                  <c:v>1.7E-5</c:v>
                </c:pt>
                <c:pt idx="4121">
                  <c:v>6.7999999999999999E-5</c:v>
                </c:pt>
                <c:pt idx="4123">
                  <c:v>6.7999999999999999E-5</c:v>
                </c:pt>
                <c:pt idx="4125">
                  <c:v>3.3990000000000002E-4</c:v>
                </c:pt>
                <c:pt idx="4130">
                  <c:v>6.7999999999999999E-5</c:v>
                </c:pt>
                <c:pt idx="4132">
                  <c:v>0.36942770000000003</c:v>
                </c:pt>
                <c:pt idx="4135">
                  <c:v>0.36942770000000003</c:v>
                </c:pt>
                <c:pt idx="4139">
                  <c:v>0.36942770000000003</c:v>
                </c:pt>
                <c:pt idx="4146">
                  <c:v>8.5000000000000006E-5</c:v>
                </c:pt>
                <c:pt idx="4150">
                  <c:v>8.5000000000000006E-5</c:v>
                </c:pt>
                <c:pt idx="4153">
                  <c:v>1.133E-4</c:v>
                </c:pt>
                <c:pt idx="4156">
                  <c:v>1.7900000000000001E-5</c:v>
                </c:pt>
                <c:pt idx="4159">
                  <c:v>8.5000000000000006E-5</c:v>
                </c:pt>
                <c:pt idx="4162">
                  <c:v>1.7900000000000001E-5</c:v>
                </c:pt>
                <c:pt idx="4165">
                  <c:v>1.8899999999999999E-5</c:v>
                </c:pt>
                <c:pt idx="4167">
                  <c:v>5.6700000000000003E-5</c:v>
                </c:pt>
                <c:pt idx="4170">
                  <c:v>1.133E-4</c:v>
                </c:pt>
                <c:pt idx="4174">
                  <c:v>1.7000000000000001E-4</c:v>
                </c:pt>
                <c:pt idx="4176">
                  <c:v>0</c:v>
                </c:pt>
                <c:pt idx="4178">
                  <c:v>6.7999999999999999E-5</c:v>
                </c:pt>
                <c:pt idx="4183">
                  <c:v>4.8600000000000002E-5</c:v>
                </c:pt>
                <c:pt idx="4185">
                  <c:v>3.4E-5</c:v>
                </c:pt>
                <c:pt idx="4187">
                  <c:v>5.6700000000000003E-5</c:v>
                </c:pt>
                <c:pt idx="4189">
                  <c:v>1.8899999999999999E-5</c:v>
                </c:pt>
                <c:pt idx="4191">
                  <c:v>6.7999999999999999E-5</c:v>
                </c:pt>
                <c:pt idx="4193">
                  <c:v>1.133E-4</c:v>
                </c:pt>
                <c:pt idx="4196">
                  <c:v>6.7999999999999999E-5</c:v>
                </c:pt>
                <c:pt idx="4197">
                  <c:v>2.62E-5</c:v>
                </c:pt>
                <c:pt idx="4199">
                  <c:v>6.7999999999999999E-5</c:v>
                </c:pt>
                <c:pt idx="4201">
                  <c:v>6.7999999999999999E-5</c:v>
                </c:pt>
                <c:pt idx="4202">
                  <c:v>1.6200000000000001E-5</c:v>
                </c:pt>
                <c:pt idx="4204">
                  <c:v>3.0899999999999999E-5</c:v>
                </c:pt>
                <c:pt idx="4205">
                  <c:v>1.133E-4</c:v>
                </c:pt>
                <c:pt idx="4207">
                  <c:v>0</c:v>
                </c:pt>
                <c:pt idx="4209">
                  <c:v>1.7000000000000001E-4</c:v>
                </c:pt>
                <c:pt idx="4212">
                  <c:v>2.83E-5</c:v>
                </c:pt>
                <c:pt idx="4221">
                  <c:v>1.42E-5</c:v>
                </c:pt>
                <c:pt idx="4223">
                  <c:v>2.4300000000000001E-5</c:v>
                </c:pt>
                <c:pt idx="4226">
                  <c:v>1.7E-5</c:v>
                </c:pt>
                <c:pt idx="4229">
                  <c:v>2.0000000000000002E-5</c:v>
                </c:pt>
                <c:pt idx="4230">
                  <c:v>0</c:v>
                </c:pt>
                <c:pt idx="4238">
                  <c:v>1.7E-5</c:v>
                </c:pt>
                <c:pt idx="4240">
                  <c:v>0</c:v>
                </c:pt>
                <c:pt idx="4243">
                  <c:v>1.8899999999999999E-5</c:v>
                </c:pt>
                <c:pt idx="4245">
                  <c:v>3.3990000000000002E-4</c:v>
                </c:pt>
                <c:pt idx="4246">
                  <c:v>6.7999999999999999E-5</c:v>
                </c:pt>
                <c:pt idx="4249">
                  <c:v>3.0899999999999999E-5</c:v>
                </c:pt>
                <c:pt idx="4250">
                  <c:v>8.5000000000000006E-5</c:v>
                </c:pt>
                <c:pt idx="4254">
                  <c:v>1.133E-4</c:v>
                </c:pt>
                <c:pt idx="4256">
                  <c:v>2.12E-5</c:v>
                </c:pt>
                <c:pt idx="4258">
                  <c:v>0</c:v>
                </c:pt>
                <c:pt idx="4262">
                  <c:v>0</c:v>
                </c:pt>
                <c:pt idx="4265">
                  <c:v>2.4300000000000001E-5</c:v>
                </c:pt>
                <c:pt idx="4267">
                  <c:v>2.12E-5</c:v>
                </c:pt>
                <c:pt idx="4270">
                  <c:v>2.12E-5</c:v>
                </c:pt>
                <c:pt idx="4272">
                  <c:v>3.3990000000000002E-4</c:v>
                </c:pt>
                <c:pt idx="4274">
                  <c:v>0.77251879999999995</c:v>
                </c:pt>
                <c:pt idx="4276">
                  <c:v>3.3990000000000002E-4</c:v>
                </c:pt>
                <c:pt idx="4278">
                  <c:v>1.7E-5</c:v>
                </c:pt>
                <c:pt idx="4281">
                  <c:v>1.7E-5</c:v>
                </c:pt>
                <c:pt idx="4284">
                  <c:v>5.6700000000000003E-5</c:v>
                </c:pt>
                <c:pt idx="4287">
                  <c:v>1.6200000000000001E-5</c:v>
                </c:pt>
                <c:pt idx="4291">
                  <c:v>2.4300000000000001E-5</c:v>
                </c:pt>
                <c:pt idx="4293">
                  <c:v>2.12E-5</c:v>
                </c:pt>
                <c:pt idx="4294">
                  <c:v>2.27E-5</c:v>
                </c:pt>
                <c:pt idx="4296">
                  <c:v>1.7900000000000001E-5</c:v>
                </c:pt>
                <c:pt idx="4298">
                  <c:v>8.5000000000000006E-5</c:v>
                </c:pt>
                <c:pt idx="4300">
                  <c:v>0</c:v>
                </c:pt>
                <c:pt idx="4301">
                  <c:v>4.8600000000000002E-5</c:v>
                </c:pt>
                <c:pt idx="4303">
                  <c:v>2.3033944000000002</c:v>
                </c:pt>
                <c:pt idx="4306">
                  <c:v>2.4300000000000001E-5</c:v>
                </c:pt>
                <c:pt idx="4308">
                  <c:v>2.4300000000000001E-5</c:v>
                </c:pt>
                <c:pt idx="4311">
                  <c:v>3.3950000000000001E-4</c:v>
                </c:pt>
                <c:pt idx="4314">
                  <c:v>2.62E-5</c:v>
                </c:pt>
                <c:pt idx="4317">
                  <c:v>2.27E-5</c:v>
                </c:pt>
                <c:pt idx="4318">
                  <c:v>6.7999999999999999E-5</c:v>
                </c:pt>
                <c:pt idx="4320">
                  <c:v>2.62E-5</c:v>
                </c:pt>
                <c:pt idx="4325">
                  <c:v>0</c:v>
                </c:pt>
                <c:pt idx="4328">
                  <c:v>1.6200000000000001E-5</c:v>
                </c:pt>
                <c:pt idx="4330">
                  <c:v>2.62E-5</c:v>
                </c:pt>
                <c:pt idx="4333">
                  <c:v>1.7E-5</c:v>
                </c:pt>
                <c:pt idx="4336">
                  <c:v>2.12E-5</c:v>
                </c:pt>
                <c:pt idx="4339">
                  <c:v>3.0899999999999999E-5</c:v>
                </c:pt>
                <c:pt idx="4341">
                  <c:v>2.62E-5</c:v>
                </c:pt>
                <c:pt idx="4344">
                  <c:v>4.8600000000000002E-5</c:v>
                </c:pt>
                <c:pt idx="4346">
                  <c:v>1.7E-5</c:v>
                </c:pt>
                <c:pt idx="4356">
                  <c:v>2.12E-5</c:v>
                </c:pt>
                <c:pt idx="4358">
                  <c:v>0</c:v>
                </c:pt>
                <c:pt idx="4365">
                  <c:v>1.133E-4</c:v>
                </c:pt>
                <c:pt idx="4366">
                  <c:v>1.7900000000000001E-5</c:v>
                </c:pt>
                <c:pt idx="4368">
                  <c:v>1.7E-5</c:v>
                </c:pt>
                <c:pt idx="4371">
                  <c:v>6.7999999999999999E-5</c:v>
                </c:pt>
                <c:pt idx="4373">
                  <c:v>2.0000000000000002E-5</c:v>
                </c:pt>
                <c:pt idx="4376">
                  <c:v>5.6700000000000003E-5</c:v>
                </c:pt>
                <c:pt idx="4379">
                  <c:v>5.6700000000000003E-5</c:v>
                </c:pt>
                <c:pt idx="4381">
                  <c:v>8.5000000000000006E-5</c:v>
                </c:pt>
                <c:pt idx="4384">
                  <c:v>1.133E-4</c:v>
                </c:pt>
                <c:pt idx="4388">
                  <c:v>3.0899999999999999E-5</c:v>
                </c:pt>
                <c:pt idx="4391">
                  <c:v>3.3990000000000002E-4</c:v>
                </c:pt>
                <c:pt idx="4394">
                  <c:v>2.83E-5</c:v>
                </c:pt>
                <c:pt idx="4399">
                  <c:v>3.3980000000000002E-4</c:v>
                </c:pt>
                <c:pt idx="4401">
                  <c:v>1.7000000000000001E-4</c:v>
                </c:pt>
                <c:pt idx="4403">
                  <c:v>1.6200000000000001E-5</c:v>
                </c:pt>
                <c:pt idx="4409">
                  <c:v>3.7799999999999997E-5</c:v>
                </c:pt>
                <c:pt idx="4414">
                  <c:v>1.6200000000000001E-5</c:v>
                </c:pt>
                <c:pt idx="4425">
                  <c:v>0</c:v>
                </c:pt>
                <c:pt idx="4427">
                  <c:v>1.7E-5</c:v>
                </c:pt>
                <c:pt idx="4432">
                  <c:v>3.3970000000000002E-4</c:v>
                </c:pt>
                <c:pt idx="4434">
                  <c:v>1.7000000000000001E-4</c:v>
                </c:pt>
                <c:pt idx="4437">
                  <c:v>1.7000000000000001E-4</c:v>
                </c:pt>
                <c:pt idx="4439">
                  <c:v>1.7767531999999999</c:v>
                </c:pt>
                <c:pt idx="4445">
                  <c:v>2.83E-5</c:v>
                </c:pt>
                <c:pt idx="4448">
                  <c:v>3.7799999999999997E-5</c:v>
                </c:pt>
                <c:pt idx="4451">
                  <c:v>5.6700000000000003E-5</c:v>
                </c:pt>
                <c:pt idx="4453">
                  <c:v>0</c:v>
                </c:pt>
                <c:pt idx="4454">
                  <c:v>1.7000000000000001E-4</c:v>
                </c:pt>
                <c:pt idx="4456">
                  <c:v>1.133E-4</c:v>
                </c:pt>
                <c:pt idx="4459">
                  <c:v>5.6700000000000003E-5</c:v>
                </c:pt>
                <c:pt idx="4461">
                  <c:v>1.7000000000000001E-4</c:v>
                </c:pt>
                <c:pt idx="4464">
                  <c:v>1.133E-4</c:v>
                </c:pt>
                <c:pt idx="4467">
                  <c:v>3.0899999999999999E-5</c:v>
                </c:pt>
                <c:pt idx="4470">
                  <c:v>0</c:v>
                </c:pt>
                <c:pt idx="4472">
                  <c:v>2.4300000000000001E-5</c:v>
                </c:pt>
                <c:pt idx="4475">
                  <c:v>1.7000000000000001E-4</c:v>
                </c:pt>
                <c:pt idx="4481">
                  <c:v>3.0899999999999999E-5</c:v>
                </c:pt>
                <c:pt idx="4486">
                  <c:v>1.133E-4</c:v>
                </c:pt>
                <c:pt idx="4489">
                  <c:v>1.133E-4</c:v>
                </c:pt>
                <c:pt idx="4491">
                  <c:v>3.0899999999999999E-5</c:v>
                </c:pt>
                <c:pt idx="4494">
                  <c:v>6.7999999999999999E-5</c:v>
                </c:pt>
                <c:pt idx="4496">
                  <c:v>1.8899999999999999E-5</c:v>
                </c:pt>
                <c:pt idx="4498">
                  <c:v>0</c:v>
                </c:pt>
                <c:pt idx="4504">
                  <c:v>5.6700000000000003E-5</c:v>
                </c:pt>
                <c:pt idx="4506">
                  <c:v>2.0000000000000002E-5</c:v>
                </c:pt>
                <c:pt idx="4509">
                  <c:v>5.0425900000000003E-2</c:v>
                </c:pt>
                <c:pt idx="4511">
                  <c:v>0</c:v>
                </c:pt>
                <c:pt idx="4516">
                  <c:v>1.4800000000000001E-5</c:v>
                </c:pt>
                <c:pt idx="4518">
                  <c:v>0</c:v>
                </c:pt>
                <c:pt idx="4521">
                  <c:v>0</c:v>
                </c:pt>
                <c:pt idx="4525">
                  <c:v>3.0899999999999999E-5</c:v>
                </c:pt>
                <c:pt idx="4527">
                  <c:v>0</c:v>
                </c:pt>
                <c:pt idx="4529">
                  <c:v>1.133E-4</c:v>
                </c:pt>
                <c:pt idx="4531">
                  <c:v>3.0899999999999999E-5</c:v>
                </c:pt>
                <c:pt idx="4533">
                  <c:v>0.99490040000000002</c:v>
                </c:pt>
                <c:pt idx="4536">
                  <c:v>1.6200000000000001E-5</c:v>
                </c:pt>
                <c:pt idx="4539">
                  <c:v>3.0899999999999999E-5</c:v>
                </c:pt>
                <c:pt idx="4542">
                  <c:v>2.27E-5</c:v>
                </c:pt>
                <c:pt idx="4544">
                  <c:v>5.6700000000000003E-5</c:v>
                </c:pt>
                <c:pt idx="4546">
                  <c:v>1.7900000000000001E-5</c:v>
                </c:pt>
                <c:pt idx="4548">
                  <c:v>2.4300000000000001E-5</c:v>
                </c:pt>
                <c:pt idx="4550">
                  <c:v>3.3980000000000002E-4</c:v>
                </c:pt>
                <c:pt idx="4552">
                  <c:v>8.5000000000000006E-5</c:v>
                </c:pt>
                <c:pt idx="4553">
                  <c:v>2.0000000000000002E-5</c:v>
                </c:pt>
                <c:pt idx="4555">
                  <c:v>0</c:v>
                </c:pt>
                <c:pt idx="4557">
                  <c:v>0</c:v>
                </c:pt>
                <c:pt idx="4562">
                  <c:v>8.5000000000000006E-5</c:v>
                </c:pt>
                <c:pt idx="4565">
                  <c:v>1.133E-4</c:v>
                </c:pt>
                <c:pt idx="4567">
                  <c:v>6.7999999999999999E-5</c:v>
                </c:pt>
                <c:pt idx="4571">
                  <c:v>3.3990000000000002E-4</c:v>
                </c:pt>
                <c:pt idx="4576">
                  <c:v>0</c:v>
                </c:pt>
                <c:pt idx="4581">
                  <c:v>2.12E-5</c:v>
                </c:pt>
                <c:pt idx="4586">
                  <c:v>4.2500000000000003E-5</c:v>
                </c:pt>
                <c:pt idx="4589">
                  <c:v>1.7000000000000001E-4</c:v>
                </c:pt>
                <c:pt idx="4594">
                  <c:v>1.7000000000000001E-4</c:v>
                </c:pt>
                <c:pt idx="4598">
                  <c:v>2.83E-5</c:v>
                </c:pt>
                <c:pt idx="4600">
                  <c:v>0.47802260000000002</c:v>
                </c:pt>
                <c:pt idx="4603">
                  <c:v>1.133E-4</c:v>
                </c:pt>
                <c:pt idx="4608">
                  <c:v>2.0000000000000002E-5</c:v>
                </c:pt>
                <c:pt idx="4610">
                  <c:v>0.38203579999999998</c:v>
                </c:pt>
                <c:pt idx="4613">
                  <c:v>4.8600000000000002E-5</c:v>
                </c:pt>
                <c:pt idx="4619">
                  <c:v>1.6200000000000001E-5</c:v>
                </c:pt>
                <c:pt idx="4620">
                  <c:v>5.6700000000000003E-5</c:v>
                </c:pt>
                <c:pt idx="4622">
                  <c:v>2.4300000000000001E-5</c:v>
                </c:pt>
                <c:pt idx="4624">
                  <c:v>2.4300000000000001E-5</c:v>
                </c:pt>
                <c:pt idx="4625">
                  <c:v>2.62E-5</c:v>
                </c:pt>
                <c:pt idx="4627">
                  <c:v>2.27E-5</c:v>
                </c:pt>
                <c:pt idx="4628">
                  <c:v>8.5000000000000006E-5</c:v>
                </c:pt>
                <c:pt idx="4629">
                  <c:v>2.4300000000000001E-5</c:v>
                </c:pt>
                <c:pt idx="4631">
                  <c:v>4.8600000000000002E-5</c:v>
                </c:pt>
                <c:pt idx="4632">
                  <c:v>0</c:v>
                </c:pt>
                <c:pt idx="4635">
                  <c:v>0</c:v>
                </c:pt>
                <c:pt idx="4637">
                  <c:v>0</c:v>
                </c:pt>
                <c:pt idx="4639">
                  <c:v>2.62E-5</c:v>
                </c:pt>
                <c:pt idx="4643">
                  <c:v>0.62580539999999996</c:v>
                </c:pt>
                <c:pt idx="4646">
                  <c:v>1.133E-4</c:v>
                </c:pt>
                <c:pt idx="4648">
                  <c:v>1.8899999999999999E-5</c:v>
                </c:pt>
                <c:pt idx="4650">
                  <c:v>0.34124719999999997</c:v>
                </c:pt>
                <c:pt idx="4655">
                  <c:v>2.4300000000000001E-5</c:v>
                </c:pt>
                <c:pt idx="4657">
                  <c:v>2.12E-5</c:v>
                </c:pt>
                <c:pt idx="4660">
                  <c:v>2.12E-5</c:v>
                </c:pt>
                <c:pt idx="4663">
                  <c:v>0</c:v>
                </c:pt>
                <c:pt idx="4667">
                  <c:v>2.83E-5</c:v>
                </c:pt>
                <c:pt idx="4671">
                  <c:v>3.3990000000000002E-4</c:v>
                </c:pt>
                <c:pt idx="4674">
                  <c:v>0.96605260000000004</c:v>
                </c:pt>
                <c:pt idx="4677">
                  <c:v>0.96605260000000004</c:v>
                </c:pt>
                <c:pt idx="4683">
                  <c:v>2.4300000000000001E-5</c:v>
                </c:pt>
                <c:pt idx="4686">
                  <c:v>2.12E-5</c:v>
                </c:pt>
                <c:pt idx="4692">
                  <c:v>0</c:v>
                </c:pt>
                <c:pt idx="4694">
                  <c:v>3.3990000000000002E-4</c:v>
                </c:pt>
                <c:pt idx="4696">
                  <c:v>0.48512880000000003</c:v>
                </c:pt>
                <c:pt idx="4702">
                  <c:v>5.6700000000000003E-5</c:v>
                </c:pt>
                <c:pt idx="4706">
                  <c:v>1.7000000000000001E-4</c:v>
                </c:pt>
                <c:pt idx="4709">
                  <c:v>3.4E-5</c:v>
                </c:pt>
                <c:pt idx="4714">
                  <c:v>8.5000000000000006E-5</c:v>
                </c:pt>
                <c:pt idx="4717">
                  <c:v>0</c:v>
                </c:pt>
                <c:pt idx="4719">
                  <c:v>1.7000000000000001E-4</c:v>
                </c:pt>
                <c:pt idx="4721">
                  <c:v>6.7999999999999999E-5</c:v>
                </c:pt>
                <c:pt idx="4723">
                  <c:v>4.8600000000000002E-5</c:v>
                </c:pt>
                <c:pt idx="4727">
                  <c:v>2.12E-5</c:v>
                </c:pt>
                <c:pt idx="4728">
                  <c:v>2.27E-5</c:v>
                </c:pt>
                <c:pt idx="4729">
                  <c:v>5.6700000000000003E-5</c:v>
                </c:pt>
                <c:pt idx="4732">
                  <c:v>0</c:v>
                </c:pt>
                <c:pt idx="4735">
                  <c:v>2.4300000000000001E-5</c:v>
                </c:pt>
                <c:pt idx="4738">
                  <c:v>3.3990000000000002E-4</c:v>
                </c:pt>
                <c:pt idx="4741">
                  <c:v>2.12E-5</c:v>
                </c:pt>
                <c:pt idx="4743">
                  <c:v>3.0899999999999999E-5</c:v>
                </c:pt>
                <c:pt idx="4745">
                  <c:v>5.6700000000000003E-5</c:v>
                </c:pt>
                <c:pt idx="4748">
                  <c:v>3.7799999999999997E-5</c:v>
                </c:pt>
                <c:pt idx="4750">
                  <c:v>3.7799999999999997E-5</c:v>
                </c:pt>
                <c:pt idx="4755">
                  <c:v>0</c:v>
                </c:pt>
                <c:pt idx="4757">
                  <c:v>0.73182119999999995</c:v>
                </c:pt>
                <c:pt idx="4764">
                  <c:v>2.12E-5</c:v>
                </c:pt>
                <c:pt idx="4766">
                  <c:v>0</c:v>
                </c:pt>
                <c:pt idx="4769">
                  <c:v>3.7799999999999997E-5</c:v>
                </c:pt>
                <c:pt idx="4772">
                  <c:v>3.4E-5</c:v>
                </c:pt>
                <c:pt idx="4774">
                  <c:v>1.7900000000000001E-5</c:v>
                </c:pt>
                <c:pt idx="4784">
                  <c:v>0</c:v>
                </c:pt>
                <c:pt idx="4787">
                  <c:v>2.27E-5</c:v>
                </c:pt>
                <c:pt idx="4790">
                  <c:v>2.62E-5</c:v>
                </c:pt>
                <c:pt idx="4792">
                  <c:v>6.7999999999999999E-5</c:v>
                </c:pt>
                <c:pt idx="4794">
                  <c:v>2.27E-5</c:v>
                </c:pt>
                <c:pt idx="4798">
                  <c:v>1.133E-4</c:v>
                </c:pt>
                <c:pt idx="4801">
                  <c:v>1.7000000000000001E-4</c:v>
                </c:pt>
                <c:pt idx="4806">
                  <c:v>1.7000000000000001E-4</c:v>
                </c:pt>
                <c:pt idx="4808">
                  <c:v>2.4300000000000001E-5</c:v>
                </c:pt>
                <c:pt idx="4811">
                  <c:v>2.62E-5</c:v>
                </c:pt>
                <c:pt idx="4813">
                  <c:v>2.62E-5</c:v>
                </c:pt>
                <c:pt idx="4815">
                  <c:v>2.0000000000000002E-5</c:v>
                </c:pt>
                <c:pt idx="4817">
                  <c:v>5.6700000000000003E-5</c:v>
                </c:pt>
                <c:pt idx="4821">
                  <c:v>5.6700000000000003E-5</c:v>
                </c:pt>
                <c:pt idx="4823">
                  <c:v>5.6700000000000003E-5</c:v>
                </c:pt>
                <c:pt idx="4829">
                  <c:v>2.0000000000000002E-5</c:v>
                </c:pt>
                <c:pt idx="4832">
                  <c:v>2.0000000000000002E-5</c:v>
                </c:pt>
                <c:pt idx="4835">
                  <c:v>2.12E-5</c:v>
                </c:pt>
                <c:pt idx="4837">
                  <c:v>0</c:v>
                </c:pt>
                <c:pt idx="4839">
                  <c:v>2.62E-5</c:v>
                </c:pt>
                <c:pt idx="4841">
                  <c:v>3.0899999999999999E-5</c:v>
                </c:pt>
                <c:pt idx="4842">
                  <c:v>0</c:v>
                </c:pt>
                <c:pt idx="4845">
                  <c:v>0</c:v>
                </c:pt>
                <c:pt idx="4846">
                  <c:v>2.62E-5</c:v>
                </c:pt>
                <c:pt idx="4850">
                  <c:v>3.3990000000000002E-4</c:v>
                </c:pt>
                <c:pt idx="4852">
                  <c:v>3.7799999999999997E-5</c:v>
                </c:pt>
                <c:pt idx="4854">
                  <c:v>1.133E-4</c:v>
                </c:pt>
                <c:pt idx="4855">
                  <c:v>2.62E-5</c:v>
                </c:pt>
                <c:pt idx="4858">
                  <c:v>3.3980000000000002E-4</c:v>
                </c:pt>
                <c:pt idx="4860">
                  <c:v>3.0899999999999999E-5</c:v>
                </c:pt>
                <c:pt idx="4862">
                  <c:v>4.8600000000000002E-5</c:v>
                </c:pt>
                <c:pt idx="4865">
                  <c:v>3.4E-5</c:v>
                </c:pt>
                <c:pt idx="4867">
                  <c:v>2.62E-5</c:v>
                </c:pt>
                <c:pt idx="4869">
                  <c:v>1.133E-4</c:v>
                </c:pt>
                <c:pt idx="4870">
                  <c:v>4.8600000000000002E-5</c:v>
                </c:pt>
                <c:pt idx="4872">
                  <c:v>2.4300000000000001E-5</c:v>
                </c:pt>
                <c:pt idx="4874">
                  <c:v>3.0899999999999999E-5</c:v>
                </c:pt>
                <c:pt idx="4878">
                  <c:v>4.2500000000000003E-5</c:v>
                </c:pt>
                <c:pt idx="4879">
                  <c:v>4.2500000000000003E-5</c:v>
                </c:pt>
                <c:pt idx="4880">
                  <c:v>2.12E-5</c:v>
                </c:pt>
                <c:pt idx="4883">
                  <c:v>2.27E-5</c:v>
                </c:pt>
                <c:pt idx="4884">
                  <c:v>2.62E-5</c:v>
                </c:pt>
                <c:pt idx="4885">
                  <c:v>2.62E-5</c:v>
                </c:pt>
                <c:pt idx="4886">
                  <c:v>5.6700000000000003E-5</c:v>
                </c:pt>
                <c:pt idx="4888">
                  <c:v>0</c:v>
                </c:pt>
                <c:pt idx="4891">
                  <c:v>0.90516810000000003</c:v>
                </c:pt>
                <c:pt idx="4896">
                  <c:v>4.8600000000000002E-5</c:v>
                </c:pt>
                <c:pt idx="4898">
                  <c:v>2.27E-5</c:v>
                </c:pt>
                <c:pt idx="4901">
                  <c:v>3.4E-5</c:v>
                </c:pt>
                <c:pt idx="4902">
                  <c:v>3.0899999999999999E-5</c:v>
                </c:pt>
                <c:pt idx="4904">
                  <c:v>0</c:v>
                </c:pt>
                <c:pt idx="4906">
                  <c:v>3.0899999999999999E-5</c:v>
                </c:pt>
                <c:pt idx="4907">
                  <c:v>2.27E-5</c:v>
                </c:pt>
                <c:pt idx="4909">
                  <c:v>2.4300000000000001E-5</c:v>
                </c:pt>
                <c:pt idx="4910">
                  <c:v>2.12E-5</c:v>
                </c:pt>
                <c:pt idx="4916">
                  <c:v>2.4300000000000001E-5</c:v>
                </c:pt>
                <c:pt idx="4918">
                  <c:v>0</c:v>
                </c:pt>
                <c:pt idx="4921">
                  <c:v>2.12E-5</c:v>
                </c:pt>
                <c:pt idx="4926">
                  <c:v>2.27E-5</c:v>
                </c:pt>
                <c:pt idx="4928">
                  <c:v>3.7799999999999997E-5</c:v>
                </c:pt>
                <c:pt idx="4930">
                  <c:v>2.62E-5</c:v>
                </c:pt>
                <c:pt idx="4932">
                  <c:v>0.30654740000000003</c:v>
                </c:pt>
                <c:pt idx="4934">
                  <c:v>0.30654740000000003</c:v>
                </c:pt>
                <c:pt idx="4936">
                  <c:v>0</c:v>
                </c:pt>
                <c:pt idx="4940">
                  <c:v>0.30654740000000003</c:v>
                </c:pt>
                <c:pt idx="4942">
                  <c:v>1.6200000000000001E-5</c:v>
                </c:pt>
                <c:pt idx="4945">
                  <c:v>2.0000000000000002E-5</c:v>
                </c:pt>
                <c:pt idx="4949">
                  <c:v>2.0000000000000002E-5</c:v>
                </c:pt>
                <c:pt idx="4951">
                  <c:v>2.4300000000000001E-5</c:v>
                </c:pt>
                <c:pt idx="4955">
                  <c:v>3.4E-5</c:v>
                </c:pt>
                <c:pt idx="4958">
                  <c:v>1.7000000000000001E-4</c:v>
                </c:pt>
                <c:pt idx="4960">
                  <c:v>4.8600000000000002E-5</c:v>
                </c:pt>
                <c:pt idx="4963">
                  <c:v>4.2500000000000003E-5</c:v>
                </c:pt>
                <c:pt idx="4964">
                  <c:v>2.0000000000000002E-5</c:v>
                </c:pt>
                <c:pt idx="4966">
                  <c:v>2.0000000000000002E-5</c:v>
                </c:pt>
                <c:pt idx="4968">
                  <c:v>1.8899999999999999E-5</c:v>
                </c:pt>
                <c:pt idx="4970">
                  <c:v>2.83E-5</c:v>
                </c:pt>
                <c:pt idx="4972">
                  <c:v>3.0899999999999999E-5</c:v>
                </c:pt>
                <c:pt idx="4974">
                  <c:v>2.27E-5</c:v>
                </c:pt>
                <c:pt idx="4977">
                  <c:v>2.4300000000000001E-5</c:v>
                </c:pt>
                <c:pt idx="4982">
                  <c:v>2.62E-5</c:v>
                </c:pt>
                <c:pt idx="4985">
                  <c:v>4.8600000000000002E-5</c:v>
                </c:pt>
                <c:pt idx="4988">
                  <c:v>1.133E-4</c:v>
                </c:pt>
                <c:pt idx="4990">
                  <c:v>2.62E-5</c:v>
                </c:pt>
                <c:pt idx="4993">
                  <c:v>0</c:v>
                </c:pt>
                <c:pt idx="4996">
                  <c:v>3.7799999999999997E-5</c:v>
                </c:pt>
                <c:pt idx="4999">
                  <c:v>2.4300000000000001E-5</c:v>
                </c:pt>
                <c:pt idx="5010">
                  <c:v>6.7999999999999999E-5</c:v>
                </c:pt>
                <c:pt idx="5015">
                  <c:v>1.8899999999999999E-5</c:v>
                </c:pt>
                <c:pt idx="5018">
                  <c:v>2.27E-5</c:v>
                </c:pt>
                <c:pt idx="5020">
                  <c:v>6.7999999999999999E-5</c:v>
                </c:pt>
                <c:pt idx="5025">
                  <c:v>0</c:v>
                </c:pt>
                <c:pt idx="5030">
                  <c:v>1.7000000000000001E-4</c:v>
                </c:pt>
                <c:pt idx="5032">
                  <c:v>1.8899999999999999E-5</c:v>
                </c:pt>
                <c:pt idx="5034">
                  <c:v>8.5000000000000006E-5</c:v>
                </c:pt>
                <c:pt idx="5042">
                  <c:v>8.5000000000000006E-5</c:v>
                </c:pt>
                <c:pt idx="5044">
                  <c:v>8.5000000000000006E-5</c:v>
                </c:pt>
                <c:pt idx="5046">
                  <c:v>2.83E-5</c:v>
                </c:pt>
                <c:pt idx="5049">
                  <c:v>5.6700000000000003E-5</c:v>
                </c:pt>
                <c:pt idx="5052">
                  <c:v>2.4300000000000001E-5</c:v>
                </c:pt>
                <c:pt idx="5054">
                  <c:v>0</c:v>
                </c:pt>
                <c:pt idx="5055">
                  <c:v>0</c:v>
                </c:pt>
                <c:pt idx="5057">
                  <c:v>3.7799999999999997E-5</c:v>
                </c:pt>
                <c:pt idx="5059">
                  <c:v>3.4E-5</c:v>
                </c:pt>
                <c:pt idx="5063">
                  <c:v>1.1895823999999999</c:v>
                </c:pt>
                <c:pt idx="5067">
                  <c:v>0</c:v>
                </c:pt>
                <c:pt idx="5068">
                  <c:v>2.4300000000000001E-5</c:v>
                </c:pt>
                <c:pt idx="5076">
                  <c:v>2.12E-5</c:v>
                </c:pt>
                <c:pt idx="5079">
                  <c:v>0</c:v>
                </c:pt>
                <c:pt idx="5081">
                  <c:v>2.12E-5</c:v>
                </c:pt>
                <c:pt idx="5085">
                  <c:v>2.62E-5</c:v>
                </c:pt>
                <c:pt idx="5088">
                  <c:v>4.8600000000000002E-5</c:v>
                </c:pt>
                <c:pt idx="5092">
                  <c:v>2.4300000000000001E-5</c:v>
                </c:pt>
                <c:pt idx="5096">
                  <c:v>2.0000000000000002E-5</c:v>
                </c:pt>
                <c:pt idx="5101">
                  <c:v>4.8600000000000002E-5</c:v>
                </c:pt>
                <c:pt idx="5107">
                  <c:v>4.2500000000000003E-5</c:v>
                </c:pt>
                <c:pt idx="5110">
                  <c:v>0</c:v>
                </c:pt>
                <c:pt idx="5114">
                  <c:v>2.27E-5</c:v>
                </c:pt>
                <c:pt idx="5117">
                  <c:v>2.62E-5</c:v>
                </c:pt>
                <c:pt idx="5119">
                  <c:v>2.62E-5</c:v>
                </c:pt>
                <c:pt idx="5122">
                  <c:v>0</c:v>
                </c:pt>
                <c:pt idx="5126">
                  <c:v>3.0899999999999999E-5</c:v>
                </c:pt>
                <c:pt idx="5132">
                  <c:v>2.0000000000000002E-5</c:v>
                </c:pt>
                <c:pt idx="5134">
                  <c:v>1.133E-4</c:v>
                </c:pt>
                <c:pt idx="5138">
                  <c:v>2.4300000000000001E-5</c:v>
                </c:pt>
                <c:pt idx="5142">
                  <c:v>2.12E-5</c:v>
                </c:pt>
                <c:pt idx="5144">
                  <c:v>1.6990000000000001E-4</c:v>
                </c:pt>
                <c:pt idx="5146">
                  <c:v>3.0899999999999999E-5</c:v>
                </c:pt>
                <c:pt idx="5147">
                  <c:v>2.4300000000000001E-5</c:v>
                </c:pt>
                <c:pt idx="5149">
                  <c:v>4.2500000000000003E-5</c:v>
                </c:pt>
                <c:pt idx="5151">
                  <c:v>2.4300000000000001E-5</c:v>
                </c:pt>
                <c:pt idx="5153">
                  <c:v>3.3930000000000001E-4</c:v>
                </c:pt>
                <c:pt idx="5155">
                  <c:v>3.0899999999999999E-5</c:v>
                </c:pt>
                <c:pt idx="5159">
                  <c:v>2.27E-5</c:v>
                </c:pt>
                <c:pt idx="5162">
                  <c:v>0.71559209999999995</c:v>
                </c:pt>
                <c:pt idx="5165">
                  <c:v>3.3990000000000002E-4</c:v>
                </c:pt>
                <c:pt idx="5166">
                  <c:v>2.4300000000000001E-5</c:v>
                </c:pt>
                <c:pt idx="5169">
                  <c:v>3.0899999999999999E-5</c:v>
                </c:pt>
                <c:pt idx="5171">
                  <c:v>5.6700000000000003E-5</c:v>
                </c:pt>
                <c:pt idx="5174">
                  <c:v>8.5000000000000006E-5</c:v>
                </c:pt>
                <c:pt idx="5177">
                  <c:v>2.27E-5</c:v>
                </c:pt>
                <c:pt idx="5185">
                  <c:v>2.27E-5</c:v>
                </c:pt>
                <c:pt idx="5190">
                  <c:v>5.6700000000000003E-5</c:v>
                </c:pt>
                <c:pt idx="5192">
                  <c:v>2.83E-5</c:v>
                </c:pt>
                <c:pt idx="5195">
                  <c:v>0</c:v>
                </c:pt>
                <c:pt idx="5198">
                  <c:v>0.727522</c:v>
                </c:pt>
                <c:pt idx="5201">
                  <c:v>2.4300000000000001E-5</c:v>
                </c:pt>
                <c:pt idx="5202">
                  <c:v>2.62E-5</c:v>
                </c:pt>
                <c:pt idx="5204">
                  <c:v>0.38501619999999998</c:v>
                </c:pt>
                <c:pt idx="5209">
                  <c:v>0.38501619999999998</c:v>
                </c:pt>
                <c:pt idx="5217">
                  <c:v>0.38501619999999998</c:v>
                </c:pt>
                <c:pt idx="5219">
                  <c:v>0</c:v>
                </c:pt>
                <c:pt idx="5222">
                  <c:v>2.62E-5</c:v>
                </c:pt>
                <c:pt idx="5228">
                  <c:v>2.62E-5</c:v>
                </c:pt>
                <c:pt idx="5231">
                  <c:v>5.6700000000000003E-5</c:v>
                </c:pt>
                <c:pt idx="5233">
                  <c:v>5.6700000000000003E-5</c:v>
                </c:pt>
                <c:pt idx="5236">
                  <c:v>4.8600000000000002E-5</c:v>
                </c:pt>
                <c:pt idx="5239">
                  <c:v>0</c:v>
                </c:pt>
                <c:pt idx="5241">
                  <c:v>2.62E-5</c:v>
                </c:pt>
                <c:pt idx="5243">
                  <c:v>5.6700000000000003E-5</c:v>
                </c:pt>
                <c:pt idx="5244">
                  <c:v>1.133E-4</c:v>
                </c:pt>
                <c:pt idx="5246">
                  <c:v>1.133E-4</c:v>
                </c:pt>
                <c:pt idx="5248">
                  <c:v>3.7799999999999997E-5</c:v>
                </c:pt>
                <c:pt idx="5250">
                  <c:v>6.7999999999999999E-5</c:v>
                </c:pt>
                <c:pt idx="5251">
                  <c:v>0</c:v>
                </c:pt>
                <c:pt idx="5255">
                  <c:v>4.2500000000000003E-5</c:v>
                </c:pt>
                <c:pt idx="5257">
                  <c:v>3.391E-4</c:v>
                </c:pt>
                <c:pt idx="5262">
                  <c:v>2.27E-5</c:v>
                </c:pt>
                <c:pt idx="5266">
                  <c:v>2.12E-5</c:v>
                </c:pt>
                <c:pt idx="5268">
                  <c:v>3.0899999999999999E-5</c:v>
                </c:pt>
                <c:pt idx="5272">
                  <c:v>3.0899999999999999E-5</c:v>
                </c:pt>
                <c:pt idx="5275">
                  <c:v>3.7799999999999997E-5</c:v>
                </c:pt>
                <c:pt idx="5277">
                  <c:v>4.2500000000000003E-5</c:v>
                </c:pt>
                <c:pt idx="5279">
                  <c:v>3.0899999999999999E-5</c:v>
                </c:pt>
                <c:pt idx="5281">
                  <c:v>1.9304869</c:v>
                </c:pt>
                <c:pt idx="5282">
                  <c:v>3.3990000000000002E-4</c:v>
                </c:pt>
                <c:pt idx="5284">
                  <c:v>1.133E-4</c:v>
                </c:pt>
                <c:pt idx="5285">
                  <c:v>1.133E-4</c:v>
                </c:pt>
                <c:pt idx="5288">
                  <c:v>3.0899999999999999E-5</c:v>
                </c:pt>
                <c:pt idx="5293">
                  <c:v>2.0000000000000002E-5</c:v>
                </c:pt>
                <c:pt idx="5299">
                  <c:v>2.83E-5</c:v>
                </c:pt>
                <c:pt idx="5302">
                  <c:v>3.4E-5</c:v>
                </c:pt>
                <c:pt idx="5306">
                  <c:v>2.4300000000000001E-5</c:v>
                </c:pt>
                <c:pt idx="5309">
                  <c:v>3.3990000000000002E-4</c:v>
                </c:pt>
                <c:pt idx="5313">
                  <c:v>5.6700000000000003E-5</c:v>
                </c:pt>
                <c:pt idx="5316">
                  <c:v>2.4300000000000001E-5</c:v>
                </c:pt>
                <c:pt idx="5317">
                  <c:v>2.4300000000000001E-5</c:v>
                </c:pt>
                <c:pt idx="5319">
                  <c:v>2.27E-5</c:v>
                </c:pt>
                <c:pt idx="5320">
                  <c:v>2.12E-5</c:v>
                </c:pt>
                <c:pt idx="5321">
                  <c:v>2.27E-5</c:v>
                </c:pt>
                <c:pt idx="5323">
                  <c:v>1.8899999999999999E-5</c:v>
                </c:pt>
                <c:pt idx="5326">
                  <c:v>4.8600000000000002E-5</c:v>
                </c:pt>
                <c:pt idx="5329">
                  <c:v>1.7900000000000001E-5</c:v>
                </c:pt>
                <c:pt idx="5331">
                  <c:v>4.8600000000000002E-5</c:v>
                </c:pt>
                <c:pt idx="5334">
                  <c:v>2.83E-5</c:v>
                </c:pt>
                <c:pt idx="5336">
                  <c:v>2.4300000000000001E-5</c:v>
                </c:pt>
                <c:pt idx="5338">
                  <c:v>4.8600000000000002E-5</c:v>
                </c:pt>
                <c:pt idx="5339">
                  <c:v>1.133E-4</c:v>
                </c:pt>
                <c:pt idx="5341">
                  <c:v>2.0000000000000002E-5</c:v>
                </c:pt>
                <c:pt idx="5346">
                  <c:v>8.5000000000000006E-5</c:v>
                </c:pt>
                <c:pt idx="5348">
                  <c:v>2.0000000000000002E-5</c:v>
                </c:pt>
                <c:pt idx="5354">
                  <c:v>8.5000000000000006E-5</c:v>
                </c:pt>
                <c:pt idx="5356">
                  <c:v>2.12E-5</c:v>
                </c:pt>
                <c:pt idx="5358">
                  <c:v>2.4300000000000001E-5</c:v>
                </c:pt>
                <c:pt idx="5362">
                  <c:v>2.27E-5</c:v>
                </c:pt>
                <c:pt idx="5365">
                  <c:v>2.0000000000000002E-5</c:v>
                </c:pt>
                <c:pt idx="5369">
                  <c:v>2.0000000000000002E-5</c:v>
                </c:pt>
                <c:pt idx="5371">
                  <c:v>2.62E-5</c:v>
                </c:pt>
                <c:pt idx="5377">
                  <c:v>0</c:v>
                </c:pt>
                <c:pt idx="5380">
                  <c:v>3.7799999999999997E-5</c:v>
                </c:pt>
                <c:pt idx="5382">
                  <c:v>4.2500000000000003E-5</c:v>
                </c:pt>
                <c:pt idx="5384">
                  <c:v>1.6200000000000001E-5</c:v>
                </c:pt>
                <c:pt idx="5386">
                  <c:v>1.133E-4</c:v>
                </c:pt>
                <c:pt idx="5388">
                  <c:v>0</c:v>
                </c:pt>
                <c:pt idx="5392">
                  <c:v>4.2500000000000003E-5</c:v>
                </c:pt>
                <c:pt idx="5394">
                  <c:v>4.8600000000000002E-5</c:v>
                </c:pt>
                <c:pt idx="5398">
                  <c:v>2.4300000000000001E-5</c:v>
                </c:pt>
                <c:pt idx="5401">
                  <c:v>6.7999999999999999E-5</c:v>
                </c:pt>
                <c:pt idx="5404">
                  <c:v>0.17678099999999999</c:v>
                </c:pt>
                <c:pt idx="5411">
                  <c:v>1.8899999999999999E-5</c:v>
                </c:pt>
                <c:pt idx="5415">
                  <c:v>2.12E-5</c:v>
                </c:pt>
                <c:pt idx="5417">
                  <c:v>3.0899999999999999E-5</c:v>
                </c:pt>
                <c:pt idx="5419">
                  <c:v>4.8600000000000002E-5</c:v>
                </c:pt>
                <c:pt idx="5420">
                  <c:v>1.7E-5</c:v>
                </c:pt>
                <c:pt idx="5422">
                  <c:v>2.4300000000000001E-5</c:v>
                </c:pt>
                <c:pt idx="5424">
                  <c:v>2.12E-5</c:v>
                </c:pt>
                <c:pt idx="5425">
                  <c:v>2.12E-5</c:v>
                </c:pt>
                <c:pt idx="5428">
                  <c:v>2.0000000000000002E-5</c:v>
                </c:pt>
                <c:pt idx="5429">
                  <c:v>2.62E-5</c:v>
                </c:pt>
                <c:pt idx="5431">
                  <c:v>0</c:v>
                </c:pt>
                <c:pt idx="5432">
                  <c:v>1.7000000000000001E-4</c:v>
                </c:pt>
                <c:pt idx="5435">
                  <c:v>3.3970000000000002E-4</c:v>
                </c:pt>
                <c:pt idx="5437">
                  <c:v>2.12E-5</c:v>
                </c:pt>
                <c:pt idx="5439">
                  <c:v>3.39E-4</c:v>
                </c:pt>
                <c:pt idx="5441">
                  <c:v>2.4300000000000001E-5</c:v>
                </c:pt>
                <c:pt idx="5443">
                  <c:v>3.4E-5</c:v>
                </c:pt>
                <c:pt idx="5444">
                  <c:v>4.2500000000000003E-5</c:v>
                </c:pt>
                <c:pt idx="5445">
                  <c:v>2.83E-5</c:v>
                </c:pt>
                <c:pt idx="5447">
                  <c:v>4.2500000000000003E-5</c:v>
                </c:pt>
                <c:pt idx="5448">
                  <c:v>1.133E-4</c:v>
                </c:pt>
                <c:pt idx="5450">
                  <c:v>2.27E-5</c:v>
                </c:pt>
                <c:pt idx="5453">
                  <c:v>2.0000000000000002E-5</c:v>
                </c:pt>
                <c:pt idx="5454">
                  <c:v>0.1826422</c:v>
                </c:pt>
                <c:pt idx="5455">
                  <c:v>0</c:v>
                </c:pt>
                <c:pt idx="5459">
                  <c:v>8.5000000000000006E-5</c:v>
                </c:pt>
                <c:pt idx="5461">
                  <c:v>3.3980000000000002E-4</c:v>
                </c:pt>
                <c:pt idx="5463">
                  <c:v>2.27E-5</c:v>
                </c:pt>
                <c:pt idx="5464">
                  <c:v>0</c:v>
                </c:pt>
                <c:pt idx="5467">
                  <c:v>0</c:v>
                </c:pt>
                <c:pt idx="5469">
                  <c:v>4.2500000000000003E-5</c:v>
                </c:pt>
                <c:pt idx="5472">
                  <c:v>0</c:v>
                </c:pt>
                <c:pt idx="5473">
                  <c:v>1.133E-4</c:v>
                </c:pt>
                <c:pt idx="5476">
                  <c:v>3.391E-4</c:v>
                </c:pt>
                <c:pt idx="5477">
                  <c:v>2.62E-5</c:v>
                </c:pt>
                <c:pt idx="5478">
                  <c:v>2.83E-5</c:v>
                </c:pt>
                <c:pt idx="5480">
                  <c:v>2.62E-5</c:v>
                </c:pt>
                <c:pt idx="5483">
                  <c:v>6.7999999999999999E-5</c:v>
                </c:pt>
                <c:pt idx="5484">
                  <c:v>3.3990000000000002E-4</c:v>
                </c:pt>
                <c:pt idx="5486">
                  <c:v>1.7000000000000001E-4</c:v>
                </c:pt>
                <c:pt idx="5488">
                  <c:v>0</c:v>
                </c:pt>
                <c:pt idx="5490">
                  <c:v>0.60938669999999995</c:v>
                </c:pt>
                <c:pt idx="5491">
                  <c:v>4.8600000000000002E-5</c:v>
                </c:pt>
                <c:pt idx="5493">
                  <c:v>2.27E-5</c:v>
                </c:pt>
                <c:pt idx="5494">
                  <c:v>2.83E-5</c:v>
                </c:pt>
                <c:pt idx="5496">
                  <c:v>3.4E-5</c:v>
                </c:pt>
                <c:pt idx="5497">
                  <c:v>2.62E-5</c:v>
                </c:pt>
                <c:pt idx="5498">
                  <c:v>3.0899999999999999E-5</c:v>
                </c:pt>
                <c:pt idx="5499">
                  <c:v>2.83E-5</c:v>
                </c:pt>
                <c:pt idx="5503">
                  <c:v>0.1925529</c:v>
                </c:pt>
                <c:pt idx="5506">
                  <c:v>0</c:v>
                </c:pt>
                <c:pt idx="5509">
                  <c:v>4.2500000000000003E-5</c:v>
                </c:pt>
                <c:pt idx="5513">
                  <c:v>4.8600000000000002E-5</c:v>
                </c:pt>
                <c:pt idx="5515">
                  <c:v>2.27E-5</c:v>
                </c:pt>
                <c:pt idx="5518">
                  <c:v>2.62E-5</c:v>
                </c:pt>
                <c:pt idx="5520">
                  <c:v>2.62E-5</c:v>
                </c:pt>
                <c:pt idx="5523">
                  <c:v>0</c:v>
                </c:pt>
                <c:pt idx="5526">
                  <c:v>2.12E-5</c:v>
                </c:pt>
                <c:pt idx="5529">
                  <c:v>3.7799999999999997E-5</c:v>
                </c:pt>
                <c:pt idx="5531">
                  <c:v>5.6700000000000003E-5</c:v>
                </c:pt>
                <c:pt idx="5532">
                  <c:v>2.83E-5</c:v>
                </c:pt>
                <c:pt idx="5535">
                  <c:v>2.27E-5</c:v>
                </c:pt>
                <c:pt idx="5538">
                  <c:v>8.5000000000000006E-5</c:v>
                </c:pt>
                <c:pt idx="5541">
                  <c:v>2.27E-5</c:v>
                </c:pt>
                <c:pt idx="5543">
                  <c:v>0</c:v>
                </c:pt>
                <c:pt idx="5547">
                  <c:v>3.4E-5</c:v>
                </c:pt>
                <c:pt idx="5557">
                  <c:v>2.62E-5</c:v>
                </c:pt>
                <c:pt idx="5560">
                  <c:v>2.83E-5</c:v>
                </c:pt>
                <c:pt idx="5572">
                  <c:v>3.4E-5</c:v>
                </c:pt>
                <c:pt idx="5576">
                  <c:v>3.0899999999999999E-5</c:v>
                </c:pt>
                <c:pt idx="5580">
                  <c:v>5.6700000000000003E-5</c:v>
                </c:pt>
                <c:pt idx="5583">
                  <c:v>3.3990000000000002E-4</c:v>
                </c:pt>
                <c:pt idx="5585">
                  <c:v>3.0899999999999999E-5</c:v>
                </c:pt>
                <c:pt idx="5588">
                  <c:v>3.0899999999999999E-5</c:v>
                </c:pt>
                <c:pt idx="5591">
                  <c:v>2.83E-5</c:v>
                </c:pt>
                <c:pt idx="5596">
                  <c:v>4.2500000000000003E-5</c:v>
                </c:pt>
                <c:pt idx="5598">
                  <c:v>0.15457129999999999</c:v>
                </c:pt>
                <c:pt idx="5610">
                  <c:v>2.0000000000000002E-5</c:v>
                </c:pt>
                <c:pt idx="5611">
                  <c:v>0</c:v>
                </c:pt>
                <c:pt idx="5613">
                  <c:v>2.62E-5</c:v>
                </c:pt>
                <c:pt idx="5625">
                  <c:v>3.4E-5</c:v>
                </c:pt>
                <c:pt idx="5626">
                  <c:v>2.62E-5</c:v>
                </c:pt>
                <c:pt idx="5628">
                  <c:v>0</c:v>
                </c:pt>
                <c:pt idx="5629">
                  <c:v>2.0000000000000002E-5</c:v>
                </c:pt>
                <c:pt idx="5631">
                  <c:v>3.3940000000000001E-4</c:v>
                </c:pt>
                <c:pt idx="5633">
                  <c:v>2.27E-5</c:v>
                </c:pt>
                <c:pt idx="5635">
                  <c:v>3.4E-5</c:v>
                </c:pt>
                <c:pt idx="5636">
                  <c:v>2.27E-5</c:v>
                </c:pt>
                <c:pt idx="5638">
                  <c:v>0</c:v>
                </c:pt>
                <c:pt idx="5641">
                  <c:v>2.27E-5</c:v>
                </c:pt>
                <c:pt idx="5643">
                  <c:v>3.39E-4</c:v>
                </c:pt>
                <c:pt idx="5647">
                  <c:v>2.62E-5</c:v>
                </c:pt>
                <c:pt idx="5648">
                  <c:v>0</c:v>
                </c:pt>
                <c:pt idx="5649">
                  <c:v>6.7999999999999999E-5</c:v>
                </c:pt>
                <c:pt idx="5653">
                  <c:v>2.83E-5</c:v>
                </c:pt>
                <c:pt idx="5659">
                  <c:v>0.36985829999999997</c:v>
                </c:pt>
                <c:pt idx="5661">
                  <c:v>0</c:v>
                </c:pt>
                <c:pt idx="5664">
                  <c:v>2.4300000000000001E-5</c:v>
                </c:pt>
                <c:pt idx="5668">
                  <c:v>2.12E-5</c:v>
                </c:pt>
                <c:pt idx="5672">
                  <c:v>2.27E-5</c:v>
                </c:pt>
                <c:pt idx="5674">
                  <c:v>0.51964480000000002</c:v>
                </c:pt>
                <c:pt idx="5677">
                  <c:v>0.51964480000000002</c:v>
                </c:pt>
                <c:pt idx="5680">
                  <c:v>0.51964480000000002</c:v>
                </c:pt>
                <c:pt idx="5683">
                  <c:v>0</c:v>
                </c:pt>
                <c:pt idx="5687">
                  <c:v>2.83E-5</c:v>
                </c:pt>
                <c:pt idx="5690">
                  <c:v>1.7000000000000001E-4</c:v>
                </c:pt>
                <c:pt idx="5691">
                  <c:v>3.7799999999999997E-5</c:v>
                </c:pt>
                <c:pt idx="5694">
                  <c:v>0</c:v>
                </c:pt>
                <c:pt idx="5695">
                  <c:v>8.5000000000000006E-5</c:v>
                </c:pt>
                <c:pt idx="5697">
                  <c:v>0</c:v>
                </c:pt>
                <c:pt idx="5700">
                  <c:v>2.27E-5</c:v>
                </c:pt>
                <c:pt idx="5702">
                  <c:v>0</c:v>
                </c:pt>
                <c:pt idx="5703">
                  <c:v>0</c:v>
                </c:pt>
                <c:pt idx="5705">
                  <c:v>1.8899999999999999E-5</c:v>
                </c:pt>
                <c:pt idx="5708">
                  <c:v>0</c:v>
                </c:pt>
                <c:pt idx="5717">
                  <c:v>3.0899999999999999E-5</c:v>
                </c:pt>
                <c:pt idx="5721">
                  <c:v>2.62E-5</c:v>
                </c:pt>
                <c:pt idx="5729">
                  <c:v>1.6990000000000001E-4</c:v>
                </c:pt>
                <c:pt idx="5734">
                  <c:v>2.27E-5</c:v>
                </c:pt>
                <c:pt idx="5735">
                  <c:v>2.4300000000000001E-5</c:v>
                </c:pt>
                <c:pt idx="5739">
                  <c:v>2.4300000000000001E-5</c:v>
                </c:pt>
                <c:pt idx="5741">
                  <c:v>2.4300000000000001E-5</c:v>
                </c:pt>
                <c:pt idx="5745">
                  <c:v>3.0899999999999999E-5</c:v>
                </c:pt>
                <c:pt idx="5747">
                  <c:v>2.4300000000000001E-5</c:v>
                </c:pt>
                <c:pt idx="5750">
                  <c:v>3.3849999999999999E-4</c:v>
                </c:pt>
                <c:pt idx="5751">
                  <c:v>2.4300000000000001E-5</c:v>
                </c:pt>
                <c:pt idx="5755">
                  <c:v>0</c:v>
                </c:pt>
                <c:pt idx="5759">
                  <c:v>2.0000000000000002E-5</c:v>
                </c:pt>
                <c:pt idx="5761">
                  <c:v>0</c:v>
                </c:pt>
                <c:pt idx="5763">
                  <c:v>3.0899999999999999E-5</c:v>
                </c:pt>
                <c:pt idx="5764">
                  <c:v>3.392E-4</c:v>
                </c:pt>
                <c:pt idx="5765">
                  <c:v>0</c:v>
                </c:pt>
                <c:pt idx="5766">
                  <c:v>0</c:v>
                </c:pt>
                <c:pt idx="5769">
                  <c:v>2.4300000000000001E-5</c:v>
                </c:pt>
                <c:pt idx="5774">
                  <c:v>2.12E-5</c:v>
                </c:pt>
                <c:pt idx="5778">
                  <c:v>2.12E-5</c:v>
                </c:pt>
                <c:pt idx="5780">
                  <c:v>2.27E-5</c:v>
                </c:pt>
                <c:pt idx="5782">
                  <c:v>2.62E-5</c:v>
                </c:pt>
                <c:pt idx="5783">
                  <c:v>1.7000000000000001E-4</c:v>
                </c:pt>
                <c:pt idx="5791">
                  <c:v>1.7000000000000001E-4</c:v>
                </c:pt>
                <c:pt idx="5793">
                  <c:v>1.7900000000000001E-5</c:v>
                </c:pt>
                <c:pt idx="5797">
                  <c:v>2.0000000000000002E-5</c:v>
                </c:pt>
                <c:pt idx="5799">
                  <c:v>0</c:v>
                </c:pt>
                <c:pt idx="5800">
                  <c:v>2.62E-5</c:v>
                </c:pt>
                <c:pt idx="5802">
                  <c:v>0</c:v>
                </c:pt>
                <c:pt idx="5804">
                  <c:v>5.6583799999999997E-2</c:v>
                </c:pt>
                <c:pt idx="5807">
                  <c:v>0</c:v>
                </c:pt>
                <c:pt idx="5808">
                  <c:v>4.2500000000000003E-5</c:v>
                </c:pt>
                <c:pt idx="5809">
                  <c:v>3.4E-5</c:v>
                </c:pt>
                <c:pt idx="5811">
                  <c:v>3.0899999999999999E-5</c:v>
                </c:pt>
                <c:pt idx="5812">
                  <c:v>1.7000000000000001E-4</c:v>
                </c:pt>
                <c:pt idx="5814">
                  <c:v>2.83E-5</c:v>
                </c:pt>
                <c:pt idx="5816">
                  <c:v>1.8899999999999999E-5</c:v>
                </c:pt>
                <c:pt idx="5818">
                  <c:v>1.7900000000000001E-5</c:v>
                </c:pt>
                <c:pt idx="5823">
                  <c:v>2.12E-5</c:v>
                </c:pt>
                <c:pt idx="5829">
                  <c:v>2.27E-5</c:v>
                </c:pt>
                <c:pt idx="5830">
                  <c:v>2.62E-5</c:v>
                </c:pt>
                <c:pt idx="5832">
                  <c:v>1.7000000000000001E-4</c:v>
                </c:pt>
                <c:pt idx="5833">
                  <c:v>2.62E-5</c:v>
                </c:pt>
                <c:pt idx="5835">
                  <c:v>2.12E-5</c:v>
                </c:pt>
                <c:pt idx="5836">
                  <c:v>2.83E-5</c:v>
                </c:pt>
                <c:pt idx="5838">
                  <c:v>2.62E-5</c:v>
                </c:pt>
                <c:pt idx="5839">
                  <c:v>2.62E-5</c:v>
                </c:pt>
                <c:pt idx="5840">
                  <c:v>2.62E-5</c:v>
                </c:pt>
                <c:pt idx="5843">
                  <c:v>0</c:v>
                </c:pt>
                <c:pt idx="5849">
                  <c:v>0</c:v>
                </c:pt>
                <c:pt idx="5854">
                  <c:v>0</c:v>
                </c:pt>
                <c:pt idx="5857">
                  <c:v>4.2500000000000003E-5</c:v>
                </c:pt>
                <c:pt idx="5859">
                  <c:v>4.8600000000000002E-5</c:v>
                </c:pt>
                <c:pt idx="5861">
                  <c:v>1.7000000000000001E-4</c:v>
                </c:pt>
                <c:pt idx="5862">
                  <c:v>3.0899999999999999E-5</c:v>
                </c:pt>
                <c:pt idx="5864">
                  <c:v>0.33908389999999999</c:v>
                </c:pt>
                <c:pt idx="5866">
                  <c:v>0.33908389999999999</c:v>
                </c:pt>
                <c:pt idx="5870">
                  <c:v>3.3970000000000002E-4</c:v>
                </c:pt>
                <c:pt idx="5872">
                  <c:v>2.62E-5</c:v>
                </c:pt>
                <c:pt idx="5874">
                  <c:v>0</c:v>
                </c:pt>
                <c:pt idx="5879">
                  <c:v>0</c:v>
                </c:pt>
                <c:pt idx="5884">
                  <c:v>2.4300000000000001E-5</c:v>
                </c:pt>
                <c:pt idx="5887">
                  <c:v>5.6700000000000003E-5</c:v>
                </c:pt>
                <c:pt idx="5889">
                  <c:v>2.62E-5</c:v>
                </c:pt>
                <c:pt idx="5893">
                  <c:v>2.27E-5</c:v>
                </c:pt>
                <c:pt idx="5904">
                  <c:v>2.27E-5</c:v>
                </c:pt>
                <c:pt idx="5906">
                  <c:v>3.4E-5</c:v>
                </c:pt>
                <c:pt idx="5910">
                  <c:v>3.3990000000000002E-4</c:v>
                </c:pt>
                <c:pt idx="5913">
                  <c:v>3.0899999999999999E-5</c:v>
                </c:pt>
                <c:pt idx="5914">
                  <c:v>3.3990000000000002E-4</c:v>
                </c:pt>
                <c:pt idx="5920">
                  <c:v>1.8899999999999999E-5</c:v>
                </c:pt>
                <c:pt idx="5923">
                  <c:v>2.62E-5</c:v>
                </c:pt>
                <c:pt idx="5924">
                  <c:v>8.5000000000000006E-5</c:v>
                </c:pt>
                <c:pt idx="5926">
                  <c:v>2.62E-5</c:v>
                </c:pt>
                <c:pt idx="5932">
                  <c:v>0</c:v>
                </c:pt>
                <c:pt idx="5935">
                  <c:v>2.4300000000000001E-5</c:v>
                </c:pt>
                <c:pt idx="5937">
                  <c:v>2.0000000000000002E-5</c:v>
                </c:pt>
                <c:pt idx="5944">
                  <c:v>2.12E-5</c:v>
                </c:pt>
                <c:pt idx="5947">
                  <c:v>2.12E-5</c:v>
                </c:pt>
                <c:pt idx="5954">
                  <c:v>1.7900000000000001E-5</c:v>
                </c:pt>
                <c:pt idx="5956">
                  <c:v>1.8899999999999999E-5</c:v>
                </c:pt>
                <c:pt idx="5957">
                  <c:v>2.27E-5</c:v>
                </c:pt>
                <c:pt idx="5958">
                  <c:v>4.8600000000000002E-5</c:v>
                </c:pt>
                <c:pt idx="5959">
                  <c:v>1.7900000000000001E-5</c:v>
                </c:pt>
                <c:pt idx="5961">
                  <c:v>3.0899999999999999E-5</c:v>
                </c:pt>
                <c:pt idx="5963">
                  <c:v>8.5000000000000006E-5</c:v>
                </c:pt>
                <c:pt idx="5969">
                  <c:v>2.12E-5</c:v>
                </c:pt>
                <c:pt idx="5972">
                  <c:v>2.12E-5</c:v>
                </c:pt>
                <c:pt idx="5974">
                  <c:v>0.31121979999999999</c:v>
                </c:pt>
                <c:pt idx="5976">
                  <c:v>0.31121979999999999</c:v>
                </c:pt>
                <c:pt idx="5977">
                  <c:v>2.27E-5</c:v>
                </c:pt>
                <c:pt idx="5978">
                  <c:v>2.12E-5</c:v>
                </c:pt>
                <c:pt idx="5979">
                  <c:v>2.62E-5</c:v>
                </c:pt>
                <c:pt idx="5981">
                  <c:v>2.12E-5</c:v>
                </c:pt>
                <c:pt idx="5984">
                  <c:v>2.27E-5</c:v>
                </c:pt>
                <c:pt idx="5989">
                  <c:v>2.62E-5</c:v>
                </c:pt>
                <c:pt idx="5993">
                  <c:v>2.12E-5</c:v>
                </c:pt>
                <c:pt idx="5994">
                  <c:v>6.7999999999999999E-5</c:v>
                </c:pt>
                <c:pt idx="5995">
                  <c:v>1.7900000000000001E-5</c:v>
                </c:pt>
                <c:pt idx="6001">
                  <c:v>1.8899999999999999E-5</c:v>
                </c:pt>
                <c:pt idx="6003">
                  <c:v>3.0899999999999999E-5</c:v>
                </c:pt>
                <c:pt idx="6006">
                  <c:v>3.0899999999999999E-5</c:v>
                </c:pt>
                <c:pt idx="6011">
                  <c:v>2.0000000000000002E-5</c:v>
                </c:pt>
                <c:pt idx="6015">
                  <c:v>2.4300000000000001E-5</c:v>
                </c:pt>
                <c:pt idx="6019">
                  <c:v>2.4300000000000001E-5</c:v>
                </c:pt>
                <c:pt idx="6020">
                  <c:v>2.4300000000000001E-5</c:v>
                </c:pt>
                <c:pt idx="6026">
                  <c:v>0</c:v>
                </c:pt>
                <c:pt idx="6029">
                  <c:v>4.2500000000000003E-5</c:v>
                </c:pt>
                <c:pt idx="6031">
                  <c:v>2.62E-5</c:v>
                </c:pt>
                <c:pt idx="6037">
                  <c:v>0</c:v>
                </c:pt>
                <c:pt idx="6038">
                  <c:v>4.8600000000000002E-5</c:v>
                </c:pt>
                <c:pt idx="6041">
                  <c:v>4.2500000000000003E-5</c:v>
                </c:pt>
                <c:pt idx="6043">
                  <c:v>2.83E-5</c:v>
                </c:pt>
                <c:pt idx="6044">
                  <c:v>4.2500000000000003E-5</c:v>
                </c:pt>
                <c:pt idx="6046">
                  <c:v>3.7799999999999997E-5</c:v>
                </c:pt>
                <c:pt idx="6051">
                  <c:v>8.5000000000000006E-5</c:v>
                </c:pt>
                <c:pt idx="6055">
                  <c:v>0</c:v>
                </c:pt>
                <c:pt idx="6057">
                  <c:v>2.62E-5</c:v>
                </c:pt>
                <c:pt idx="6062">
                  <c:v>0</c:v>
                </c:pt>
                <c:pt idx="6065">
                  <c:v>6.7999999999999999E-5</c:v>
                </c:pt>
                <c:pt idx="6068">
                  <c:v>3.0899999999999999E-5</c:v>
                </c:pt>
                <c:pt idx="6073">
                  <c:v>2.62E-5</c:v>
                </c:pt>
                <c:pt idx="6077">
                  <c:v>3.0899999999999999E-5</c:v>
                </c:pt>
                <c:pt idx="6081">
                  <c:v>2.62E-5</c:v>
                </c:pt>
                <c:pt idx="6083">
                  <c:v>3.4E-5</c:v>
                </c:pt>
                <c:pt idx="6085">
                  <c:v>3.7799999999999997E-5</c:v>
                </c:pt>
                <c:pt idx="6088">
                  <c:v>2.12E-5</c:v>
                </c:pt>
                <c:pt idx="6091">
                  <c:v>3.4E-5</c:v>
                </c:pt>
                <c:pt idx="6095">
                  <c:v>3.3990000000000002E-4</c:v>
                </c:pt>
                <c:pt idx="6099">
                  <c:v>0</c:v>
                </c:pt>
                <c:pt idx="6101">
                  <c:v>0.93447040000000003</c:v>
                </c:pt>
                <c:pt idx="6104">
                  <c:v>1.8899999999999999E-5</c:v>
                </c:pt>
                <c:pt idx="6123">
                  <c:v>6.7999999999999999E-5</c:v>
                </c:pt>
                <c:pt idx="6125">
                  <c:v>2.83E-5</c:v>
                </c:pt>
                <c:pt idx="6127">
                  <c:v>2.83E-5</c:v>
                </c:pt>
                <c:pt idx="6132">
                  <c:v>2.0000000000000002E-5</c:v>
                </c:pt>
                <c:pt idx="6140">
                  <c:v>1.7900000000000001E-5</c:v>
                </c:pt>
                <c:pt idx="6152">
                  <c:v>0</c:v>
                </c:pt>
                <c:pt idx="6171">
                  <c:v>2.0000000000000002E-5</c:v>
                </c:pt>
                <c:pt idx="6176">
                  <c:v>1.133E-4</c:v>
                </c:pt>
                <c:pt idx="6177">
                  <c:v>8.5000000000000006E-5</c:v>
                </c:pt>
                <c:pt idx="6179">
                  <c:v>3.4E-5</c:v>
                </c:pt>
                <c:pt idx="6180">
                  <c:v>2.0000000000000002E-5</c:v>
                </c:pt>
                <c:pt idx="6182">
                  <c:v>2.83E-5</c:v>
                </c:pt>
                <c:pt idx="6184">
                  <c:v>6.7999999999999999E-5</c:v>
                </c:pt>
                <c:pt idx="6185">
                  <c:v>3.0899999999999999E-5</c:v>
                </c:pt>
                <c:pt idx="6186">
                  <c:v>1.133E-4</c:v>
                </c:pt>
                <c:pt idx="6189">
                  <c:v>0</c:v>
                </c:pt>
                <c:pt idx="6191">
                  <c:v>8.5000000000000006E-5</c:v>
                </c:pt>
                <c:pt idx="6194">
                  <c:v>8.5000000000000006E-5</c:v>
                </c:pt>
                <c:pt idx="6196">
                  <c:v>0.2759818</c:v>
                </c:pt>
                <c:pt idx="6201">
                  <c:v>0</c:v>
                </c:pt>
                <c:pt idx="6203">
                  <c:v>0.2759818</c:v>
                </c:pt>
                <c:pt idx="6206">
                  <c:v>0</c:v>
                </c:pt>
                <c:pt idx="6212">
                  <c:v>2.83E-5</c:v>
                </c:pt>
                <c:pt idx="6216">
                  <c:v>3.7799999999999997E-5</c:v>
                </c:pt>
                <c:pt idx="6220">
                  <c:v>0</c:v>
                </c:pt>
                <c:pt idx="6222">
                  <c:v>3.7799999999999997E-5</c:v>
                </c:pt>
                <c:pt idx="6225">
                  <c:v>4.2500000000000003E-5</c:v>
                </c:pt>
                <c:pt idx="6226">
                  <c:v>1.4043011999999999</c:v>
                </c:pt>
                <c:pt idx="6232">
                  <c:v>3.7799999999999997E-5</c:v>
                </c:pt>
                <c:pt idx="6235">
                  <c:v>1.8899999999999999E-5</c:v>
                </c:pt>
                <c:pt idx="6240">
                  <c:v>2.12E-5</c:v>
                </c:pt>
                <c:pt idx="6241">
                  <c:v>2.12E-5</c:v>
                </c:pt>
                <c:pt idx="6245">
                  <c:v>2.12E-5</c:v>
                </c:pt>
                <c:pt idx="6250">
                  <c:v>3.7799999999999997E-5</c:v>
                </c:pt>
                <c:pt idx="6254">
                  <c:v>5.6700000000000003E-5</c:v>
                </c:pt>
                <c:pt idx="6258">
                  <c:v>0.87587789999999999</c:v>
                </c:pt>
                <c:pt idx="6261">
                  <c:v>1.133E-4</c:v>
                </c:pt>
                <c:pt idx="6262">
                  <c:v>1.133E-4</c:v>
                </c:pt>
                <c:pt idx="6264">
                  <c:v>0</c:v>
                </c:pt>
                <c:pt idx="6265">
                  <c:v>2.4300000000000001E-5</c:v>
                </c:pt>
                <c:pt idx="6266">
                  <c:v>0</c:v>
                </c:pt>
                <c:pt idx="6268">
                  <c:v>1.7000000000000001E-4</c:v>
                </c:pt>
                <c:pt idx="6270">
                  <c:v>2.12E-5</c:v>
                </c:pt>
                <c:pt idx="6272">
                  <c:v>2.27E-5</c:v>
                </c:pt>
                <c:pt idx="6280">
                  <c:v>0</c:v>
                </c:pt>
                <c:pt idx="6283">
                  <c:v>2.12E-5</c:v>
                </c:pt>
                <c:pt idx="6286">
                  <c:v>5.6700000000000003E-5</c:v>
                </c:pt>
                <c:pt idx="6288">
                  <c:v>0</c:v>
                </c:pt>
                <c:pt idx="6289">
                  <c:v>2.62E-5</c:v>
                </c:pt>
                <c:pt idx="6291">
                  <c:v>3.7799999999999997E-5</c:v>
                </c:pt>
                <c:pt idx="6294">
                  <c:v>3.7799999999999997E-5</c:v>
                </c:pt>
                <c:pt idx="6300">
                  <c:v>2.83E-5</c:v>
                </c:pt>
                <c:pt idx="6303">
                  <c:v>4.8600000000000002E-5</c:v>
                </c:pt>
                <c:pt idx="6305">
                  <c:v>0</c:v>
                </c:pt>
                <c:pt idx="6307">
                  <c:v>1.133E-4</c:v>
                </c:pt>
                <c:pt idx="6310">
                  <c:v>2.62E-5</c:v>
                </c:pt>
                <c:pt idx="6314">
                  <c:v>2.0000000000000002E-5</c:v>
                </c:pt>
                <c:pt idx="6317">
                  <c:v>2.27E-5</c:v>
                </c:pt>
                <c:pt idx="6319">
                  <c:v>4.8600000000000002E-5</c:v>
                </c:pt>
                <c:pt idx="6322">
                  <c:v>2.62E-5</c:v>
                </c:pt>
                <c:pt idx="6324">
                  <c:v>6.7999999999999999E-5</c:v>
                </c:pt>
                <c:pt idx="6325">
                  <c:v>0</c:v>
                </c:pt>
                <c:pt idx="6327">
                  <c:v>1.7900000000000001E-5</c:v>
                </c:pt>
                <c:pt idx="6329">
                  <c:v>1.7E-5</c:v>
                </c:pt>
                <c:pt idx="6332">
                  <c:v>1.7E-5</c:v>
                </c:pt>
                <c:pt idx="6341">
                  <c:v>1.7E-5</c:v>
                </c:pt>
                <c:pt idx="6346">
                  <c:v>0</c:v>
                </c:pt>
                <c:pt idx="6348">
                  <c:v>8.5000000000000006E-5</c:v>
                </c:pt>
                <c:pt idx="6350">
                  <c:v>2.27E-5</c:v>
                </c:pt>
                <c:pt idx="6351">
                  <c:v>2.4300000000000001E-5</c:v>
                </c:pt>
                <c:pt idx="6354">
                  <c:v>5.6700000000000003E-5</c:v>
                </c:pt>
                <c:pt idx="6356">
                  <c:v>2.83E-5</c:v>
                </c:pt>
                <c:pt idx="6359">
                  <c:v>5.6700000000000003E-5</c:v>
                </c:pt>
                <c:pt idx="6362">
                  <c:v>3.7799999999999997E-5</c:v>
                </c:pt>
                <c:pt idx="6365">
                  <c:v>8.5000000000000006E-5</c:v>
                </c:pt>
                <c:pt idx="6367">
                  <c:v>5.6700000000000003E-5</c:v>
                </c:pt>
                <c:pt idx="6369">
                  <c:v>1.8899999999999999E-5</c:v>
                </c:pt>
                <c:pt idx="6371">
                  <c:v>2.4300000000000001E-5</c:v>
                </c:pt>
                <c:pt idx="6374">
                  <c:v>0</c:v>
                </c:pt>
                <c:pt idx="6377">
                  <c:v>1.8899999999999999E-5</c:v>
                </c:pt>
                <c:pt idx="6379">
                  <c:v>3.7799999999999997E-5</c:v>
                </c:pt>
                <c:pt idx="6381">
                  <c:v>4.2500000000000003E-5</c:v>
                </c:pt>
                <c:pt idx="6384">
                  <c:v>1.36E-5</c:v>
                </c:pt>
                <c:pt idx="6388">
                  <c:v>2.27E-5</c:v>
                </c:pt>
                <c:pt idx="6390">
                  <c:v>2.12E-5</c:v>
                </c:pt>
                <c:pt idx="6396">
                  <c:v>2.4300000000000001E-5</c:v>
                </c:pt>
                <c:pt idx="6404">
                  <c:v>0</c:v>
                </c:pt>
                <c:pt idx="6415">
                  <c:v>1.6200000000000001E-5</c:v>
                </c:pt>
                <c:pt idx="6422">
                  <c:v>1.7900000000000001E-5</c:v>
                </c:pt>
                <c:pt idx="6424">
                  <c:v>3.3990000000000002E-4</c:v>
                </c:pt>
                <c:pt idx="6427">
                  <c:v>0</c:v>
                </c:pt>
                <c:pt idx="6428">
                  <c:v>3.4E-5</c:v>
                </c:pt>
                <c:pt idx="6430">
                  <c:v>4.8600000000000002E-5</c:v>
                </c:pt>
                <c:pt idx="6431">
                  <c:v>2.27E-5</c:v>
                </c:pt>
                <c:pt idx="6433">
                  <c:v>0</c:v>
                </c:pt>
                <c:pt idx="6434">
                  <c:v>2.0000000000000002E-5</c:v>
                </c:pt>
                <c:pt idx="6438">
                  <c:v>2.27E-5</c:v>
                </c:pt>
                <c:pt idx="6441">
                  <c:v>2.12E-5</c:v>
                </c:pt>
                <c:pt idx="6444">
                  <c:v>2.0000000000000002E-5</c:v>
                </c:pt>
                <c:pt idx="6447">
                  <c:v>1.6200000000000001E-5</c:v>
                </c:pt>
                <c:pt idx="6449">
                  <c:v>1.6200000000000001E-5</c:v>
                </c:pt>
                <c:pt idx="6458">
                  <c:v>1.8899999999999999E-5</c:v>
                </c:pt>
                <c:pt idx="6463">
                  <c:v>2.83E-5</c:v>
                </c:pt>
                <c:pt idx="6464">
                  <c:v>1.8899999999999999E-5</c:v>
                </c:pt>
                <c:pt idx="6467">
                  <c:v>0</c:v>
                </c:pt>
                <c:pt idx="6470">
                  <c:v>3.7799999999999997E-5</c:v>
                </c:pt>
                <c:pt idx="6473">
                  <c:v>4.2500000000000003E-5</c:v>
                </c:pt>
                <c:pt idx="6477">
                  <c:v>2.27E-5</c:v>
                </c:pt>
                <c:pt idx="6480">
                  <c:v>2.27E-5</c:v>
                </c:pt>
                <c:pt idx="6482">
                  <c:v>4.2500000000000003E-5</c:v>
                </c:pt>
                <c:pt idx="6485">
                  <c:v>6.7999999999999999E-5</c:v>
                </c:pt>
                <c:pt idx="6488">
                  <c:v>0</c:v>
                </c:pt>
                <c:pt idx="6490">
                  <c:v>1.7900000000000001E-5</c:v>
                </c:pt>
                <c:pt idx="6493">
                  <c:v>1.7900000000000001E-5</c:v>
                </c:pt>
                <c:pt idx="6497">
                  <c:v>1.7E-5</c:v>
                </c:pt>
                <c:pt idx="6500">
                  <c:v>2.62E-5</c:v>
                </c:pt>
                <c:pt idx="6503">
                  <c:v>3.0899999999999999E-5</c:v>
                </c:pt>
                <c:pt idx="6506">
                  <c:v>8.5000000000000006E-5</c:v>
                </c:pt>
                <c:pt idx="6509">
                  <c:v>1.7900000000000001E-5</c:v>
                </c:pt>
                <c:pt idx="6511">
                  <c:v>2.27E-5</c:v>
                </c:pt>
                <c:pt idx="6513">
                  <c:v>2.12E-5</c:v>
                </c:pt>
                <c:pt idx="6514">
                  <c:v>6.7999999999999999E-5</c:v>
                </c:pt>
                <c:pt idx="6516">
                  <c:v>0</c:v>
                </c:pt>
                <c:pt idx="6521">
                  <c:v>2.83E-5</c:v>
                </c:pt>
                <c:pt idx="6525">
                  <c:v>2.83E-5</c:v>
                </c:pt>
                <c:pt idx="6528">
                  <c:v>5.6700000000000003E-5</c:v>
                </c:pt>
                <c:pt idx="6531">
                  <c:v>2.62E-5</c:v>
                </c:pt>
                <c:pt idx="6534">
                  <c:v>4.2500000000000003E-5</c:v>
                </c:pt>
                <c:pt idx="6536">
                  <c:v>8.5000000000000006E-5</c:v>
                </c:pt>
                <c:pt idx="6542">
                  <c:v>3.3980000000000002E-4</c:v>
                </c:pt>
                <c:pt idx="6547">
                  <c:v>3.3980000000000002E-4</c:v>
                </c:pt>
                <c:pt idx="6550">
                  <c:v>2.4300000000000001E-5</c:v>
                </c:pt>
                <c:pt idx="6554">
                  <c:v>2.12E-5</c:v>
                </c:pt>
                <c:pt idx="6555">
                  <c:v>2.62E-5</c:v>
                </c:pt>
                <c:pt idx="6557">
                  <c:v>3.7799999999999997E-5</c:v>
                </c:pt>
                <c:pt idx="6560">
                  <c:v>1.133E-4</c:v>
                </c:pt>
                <c:pt idx="6562">
                  <c:v>2.27E-5</c:v>
                </c:pt>
                <c:pt idx="6565">
                  <c:v>1.133E-4</c:v>
                </c:pt>
                <c:pt idx="6569">
                  <c:v>6.7999999999999999E-5</c:v>
                </c:pt>
                <c:pt idx="6573">
                  <c:v>4.8600000000000002E-5</c:v>
                </c:pt>
                <c:pt idx="6577">
                  <c:v>2.62E-5</c:v>
                </c:pt>
                <c:pt idx="6581">
                  <c:v>2.12E-5</c:v>
                </c:pt>
                <c:pt idx="6585">
                  <c:v>1.133E-4</c:v>
                </c:pt>
                <c:pt idx="6587">
                  <c:v>4.2500000000000003E-5</c:v>
                </c:pt>
                <c:pt idx="6590">
                  <c:v>3.3970000000000002E-4</c:v>
                </c:pt>
                <c:pt idx="6594">
                  <c:v>1.7900000000000001E-5</c:v>
                </c:pt>
                <c:pt idx="6597">
                  <c:v>1.8899999999999999E-5</c:v>
                </c:pt>
                <c:pt idx="6599">
                  <c:v>3.4E-5</c:v>
                </c:pt>
                <c:pt idx="6600">
                  <c:v>2.12E-5</c:v>
                </c:pt>
                <c:pt idx="6601">
                  <c:v>2.27E-5</c:v>
                </c:pt>
                <c:pt idx="6603">
                  <c:v>2.0000000000000002E-5</c:v>
                </c:pt>
                <c:pt idx="6604">
                  <c:v>2.27E-5</c:v>
                </c:pt>
                <c:pt idx="6606">
                  <c:v>0</c:v>
                </c:pt>
                <c:pt idx="6607">
                  <c:v>6.50091E-2</c:v>
                </c:pt>
                <c:pt idx="6609">
                  <c:v>3.0899999999999999E-5</c:v>
                </c:pt>
                <c:pt idx="6610">
                  <c:v>2.62E-5</c:v>
                </c:pt>
                <c:pt idx="6611">
                  <c:v>2.4300000000000001E-5</c:v>
                </c:pt>
                <c:pt idx="6613">
                  <c:v>1.7E-5</c:v>
                </c:pt>
                <c:pt idx="6614">
                  <c:v>2.4300000000000001E-5</c:v>
                </c:pt>
                <c:pt idx="6616">
                  <c:v>2.83E-5</c:v>
                </c:pt>
                <c:pt idx="6618">
                  <c:v>2.4300000000000001E-5</c:v>
                </c:pt>
                <c:pt idx="6619">
                  <c:v>2.0000000000000002E-5</c:v>
                </c:pt>
                <c:pt idx="6621">
                  <c:v>2.0000000000000002E-5</c:v>
                </c:pt>
                <c:pt idx="6622">
                  <c:v>2.62E-5</c:v>
                </c:pt>
                <c:pt idx="6624">
                  <c:v>3.0899999999999999E-5</c:v>
                </c:pt>
                <c:pt idx="6625">
                  <c:v>0</c:v>
                </c:pt>
                <c:pt idx="6627">
                  <c:v>3.3980000000000002E-4</c:v>
                </c:pt>
                <c:pt idx="6628">
                  <c:v>2.12E-5</c:v>
                </c:pt>
                <c:pt idx="6629">
                  <c:v>1.7E-5</c:v>
                </c:pt>
                <c:pt idx="6631">
                  <c:v>0.44763330000000001</c:v>
                </c:pt>
                <c:pt idx="6633">
                  <c:v>2.27E-5</c:v>
                </c:pt>
                <c:pt idx="6634">
                  <c:v>5.6700000000000003E-5</c:v>
                </c:pt>
                <c:pt idx="6636">
                  <c:v>3.0899999999999999E-5</c:v>
                </c:pt>
                <c:pt idx="6637">
                  <c:v>2.4300000000000001E-5</c:v>
                </c:pt>
                <c:pt idx="6639">
                  <c:v>6.7999999999999999E-5</c:v>
                </c:pt>
                <c:pt idx="6641">
                  <c:v>4.2500000000000003E-5</c:v>
                </c:pt>
                <c:pt idx="6643">
                  <c:v>1.31E-5</c:v>
                </c:pt>
                <c:pt idx="6644">
                  <c:v>0.2054955</c:v>
                </c:pt>
                <c:pt idx="6645">
                  <c:v>2.12E-5</c:v>
                </c:pt>
                <c:pt idx="6647">
                  <c:v>2.4300000000000001E-5</c:v>
                </c:pt>
                <c:pt idx="6648">
                  <c:v>2.4300000000000001E-5</c:v>
                </c:pt>
                <c:pt idx="6650">
                  <c:v>2.27E-5</c:v>
                </c:pt>
                <c:pt idx="6651">
                  <c:v>2.12E-5</c:v>
                </c:pt>
                <c:pt idx="6653">
                  <c:v>1.6200000000000001E-5</c:v>
                </c:pt>
                <c:pt idx="6654">
                  <c:v>0</c:v>
                </c:pt>
                <c:pt idx="6656">
                  <c:v>4.8600000000000002E-5</c:v>
                </c:pt>
                <c:pt idx="6657">
                  <c:v>3.0899999999999999E-5</c:v>
                </c:pt>
                <c:pt idx="6659">
                  <c:v>0</c:v>
                </c:pt>
                <c:pt idx="6660">
                  <c:v>6.7999999999999999E-5</c:v>
                </c:pt>
                <c:pt idx="6662">
                  <c:v>0</c:v>
                </c:pt>
                <c:pt idx="6663">
                  <c:v>6.7999999999999999E-5</c:v>
                </c:pt>
                <c:pt idx="6665">
                  <c:v>2.12E-5</c:v>
                </c:pt>
                <c:pt idx="6666">
                  <c:v>2.27E-5</c:v>
                </c:pt>
                <c:pt idx="6667">
                  <c:v>0.13538710000000001</c:v>
                </c:pt>
                <c:pt idx="6668">
                  <c:v>2.27E-5</c:v>
                </c:pt>
                <c:pt idx="6669">
                  <c:v>2.12E-5</c:v>
                </c:pt>
                <c:pt idx="6670">
                  <c:v>2.27E-5</c:v>
                </c:pt>
                <c:pt idx="6671">
                  <c:v>1.6200000000000001E-5</c:v>
                </c:pt>
                <c:pt idx="6672">
                  <c:v>2.27E-5</c:v>
                </c:pt>
                <c:pt idx="6673">
                  <c:v>0</c:v>
                </c:pt>
                <c:pt idx="6674">
                  <c:v>2.83E-5</c:v>
                </c:pt>
                <c:pt idx="6675">
                  <c:v>3.3990000000000002E-4</c:v>
                </c:pt>
                <c:pt idx="6676">
                  <c:v>6.7999999999999999E-5</c:v>
                </c:pt>
                <c:pt idx="6677">
                  <c:v>2.4300000000000001E-5</c:v>
                </c:pt>
                <c:pt idx="6678">
                  <c:v>1.5500000000000001E-5</c:v>
                </c:pt>
                <c:pt idx="6679">
                  <c:v>2.4300000000000001E-5</c:v>
                </c:pt>
                <c:pt idx="6680">
                  <c:v>1.7900000000000001E-5</c:v>
                </c:pt>
                <c:pt idx="6681">
                  <c:v>2.0000000000000002E-5</c:v>
                </c:pt>
                <c:pt idx="6682">
                  <c:v>0</c:v>
                </c:pt>
                <c:pt idx="6683">
                  <c:v>2.27E-5</c:v>
                </c:pt>
                <c:pt idx="6684">
                  <c:v>6.7999999999999999E-5</c:v>
                </c:pt>
                <c:pt idx="6685">
                  <c:v>2.12E-5</c:v>
                </c:pt>
                <c:pt idx="6686">
                  <c:v>3.7799999999999997E-5</c:v>
                </c:pt>
                <c:pt idx="6687">
                  <c:v>3.7799999999999997E-5</c:v>
                </c:pt>
                <c:pt idx="6688">
                  <c:v>3.7799999999999997E-5</c:v>
                </c:pt>
                <c:pt idx="6689">
                  <c:v>2.4300000000000001E-5</c:v>
                </c:pt>
                <c:pt idx="6690">
                  <c:v>0</c:v>
                </c:pt>
                <c:pt idx="6691">
                  <c:v>0</c:v>
                </c:pt>
                <c:pt idx="6692">
                  <c:v>2.12E-5</c:v>
                </c:pt>
                <c:pt idx="6693">
                  <c:v>2.27E-5</c:v>
                </c:pt>
                <c:pt idx="6694">
                  <c:v>2.83E-5</c:v>
                </c:pt>
                <c:pt idx="6695">
                  <c:v>2.27E-5</c:v>
                </c:pt>
                <c:pt idx="6696">
                  <c:v>4.2500000000000003E-5</c:v>
                </c:pt>
                <c:pt idx="6697">
                  <c:v>0</c:v>
                </c:pt>
                <c:pt idx="6698">
                  <c:v>1.133E-4</c:v>
                </c:pt>
                <c:pt idx="6699">
                  <c:v>4.2500000000000003E-5</c:v>
                </c:pt>
                <c:pt idx="6700">
                  <c:v>4.8600000000000002E-5</c:v>
                </c:pt>
                <c:pt idx="6701">
                  <c:v>2.83E-5</c:v>
                </c:pt>
                <c:pt idx="6702">
                  <c:v>1.7E-5</c:v>
                </c:pt>
                <c:pt idx="6703">
                  <c:v>0</c:v>
                </c:pt>
                <c:pt idx="6704">
                  <c:v>2.12E-5</c:v>
                </c:pt>
                <c:pt idx="6705">
                  <c:v>2.83E-5</c:v>
                </c:pt>
                <c:pt idx="6706">
                  <c:v>2.62E-5</c:v>
                </c:pt>
                <c:pt idx="6707">
                  <c:v>2.27E-5</c:v>
                </c:pt>
                <c:pt idx="6708">
                  <c:v>2.27E-5</c:v>
                </c:pt>
                <c:pt idx="6709">
                  <c:v>2.0000000000000002E-5</c:v>
                </c:pt>
                <c:pt idx="6710">
                  <c:v>1.8899999999999999E-5</c:v>
                </c:pt>
                <c:pt idx="6711">
                  <c:v>2.12E-5</c:v>
                </c:pt>
                <c:pt idx="6712">
                  <c:v>1.8899999999999999E-5</c:v>
                </c:pt>
                <c:pt idx="6713">
                  <c:v>0</c:v>
                </c:pt>
                <c:pt idx="6714">
                  <c:v>1.133E-4</c:v>
                </c:pt>
                <c:pt idx="6715">
                  <c:v>1.7900000000000001E-5</c:v>
                </c:pt>
                <c:pt idx="6716">
                  <c:v>0</c:v>
                </c:pt>
                <c:pt idx="6717">
                  <c:v>1.5500000000000001E-5</c:v>
                </c:pt>
                <c:pt idx="6718">
                  <c:v>3.4E-5</c:v>
                </c:pt>
                <c:pt idx="6719">
                  <c:v>3.0899999999999999E-5</c:v>
                </c:pt>
                <c:pt idx="6720">
                  <c:v>3.0899999999999999E-5</c:v>
                </c:pt>
                <c:pt idx="6721">
                  <c:v>8.5000000000000006E-5</c:v>
                </c:pt>
                <c:pt idx="6722">
                  <c:v>2.62E-5</c:v>
                </c:pt>
                <c:pt idx="6723">
                  <c:v>1.8899999999999999E-5</c:v>
                </c:pt>
                <c:pt idx="6724">
                  <c:v>2.83E-5</c:v>
                </c:pt>
                <c:pt idx="6725">
                  <c:v>2.12E-5</c:v>
                </c:pt>
                <c:pt idx="6726">
                  <c:v>5.6700000000000003E-5</c:v>
                </c:pt>
                <c:pt idx="6727">
                  <c:v>1.6200000000000001E-5</c:v>
                </c:pt>
                <c:pt idx="6728">
                  <c:v>1.6200000000000001E-5</c:v>
                </c:pt>
                <c:pt idx="6729">
                  <c:v>2.62E-5</c:v>
                </c:pt>
                <c:pt idx="6730">
                  <c:v>3.0899999999999999E-5</c:v>
                </c:pt>
                <c:pt idx="6731">
                  <c:v>2.12E-5</c:v>
                </c:pt>
                <c:pt idx="6732">
                  <c:v>2.12E-5</c:v>
                </c:pt>
                <c:pt idx="6733">
                  <c:v>6.7999999999999999E-5</c:v>
                </c:pt>
                <c:pt idx="6734">
                  <c:v>4.2500000000000003E-5</c:v>
                </c:pt>
                <c:pt idx="6735">
                  <c:v>2.62E-5</c:v>
                </c:pt>
                <c:pt idx="6736">
                  <c:v>3.0899999999999999E-5</c:v>
                </c:pt>
                <c:pt idx="6737">
                  <c:v>1.7900000000000001E-5</c:v>
                </c:pt>
                <c:pt idx="6738">
                  <c:v>1.7900000000000001E-5</c:v>
                </c:pt>
                <c:pt idx="6739">
                  <c:v>1.8899999999999999E-5</c:v>
                </c:pt>
                <c:pt idx="6740">
                  <c:v>2.27E-5</c:v>
                </c:pt>
                <c:pt idx="6741">
                  <c:v>1.6200000000000001E-5</c:v>
                </c:pt>
                <c:pt idx="6742">
                  <c:v>2.0000000000000002E-5</c:v>
                </c:pt>
                <c:pt idx="6743">
                  <c:v>4.2500000000000003E-5</c:v>
                </c:pt>
                <c:pt idx="6744">
                  <c:v>3.4E-5</c:v>
                </c:pt>
                <c:pt idx="6745">
                  <c:v>3.4E-5</c:v>
                </c:pt>
                <c:pt idx="6746">
                  <c:v>2.27E-5</c:v>
                </c:pt>
                <c:pt idx="6747">
                  <c:v>0</c:v>
                </c:pt>
                <c:pt idx="6748">
                  <c:v>0.29135620000000001</c:v>
                </c:pt>
                <c:pt idx="6749">
                  <c:v>1.42E-5</c:v>
                </c:pt>
                <c:pt idx="6750">
                  <c:v>1.6200000000000001E-5</c:v>
                </c:pt>
                <c:pt idx="6751">
                  <c:v>0.30188169999999998</c:v>
                </c:pt>
                <c:pt idx="6752">
                  <c:v>2.4300000000000001E-5</c:v>
                </c:pt>
                <c:pt idx="6753">
                  <c:v>1.7900000000000001E-5</c:v>
                </c:pt>
                <c:pt idx="6754">
                  <c:v>3.3960000000000001E-4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Case-Control mapping 2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square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Tabelle1!$A$2:$A$6756</c:f>
              <c:numCache>
                <c:formatCode>General</c:formatCode>
                <c:ptCount val="67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1621</c:v>
                </c:pt>
                <c:pt idx="4">
                  <c:v>2207</c:v>
                </c:pt>
                <c:pt idx="5">
                  <c:v>10663</c:v>
                </c:pt>
                <c:pt idx="6">
                  <c:v>17112</c:v>
                </c:pt>
                <c:pt idx="7">
                  <c:v>20936</c:v>
                </c:pt>
                <c:pt idx="8">
                  <c:v>50763</c:v>
                </c:pt>
                <c:pt idx="9">
                  <c:v>51402</c:v>
                </c:pt>
                <c:pt idx="10">
                  <c:v>78107</c:v>
                </c:pt>
                <c:pt idx="11">
                  <c:v>114069</c:v>
                </c:pt>
                <c:pt idx="12">
                  <c:v>149659</c:v>
                </c:pt>
                <c:pt idx="13">
                  <c:v>190619</c:v>
                </c:pt>
                <c:pt idx="14">
                  <c:v>222269</c:v>
                </c:pt>
                <c:pt idx="15">
                  <c:v>253919</c:v>
                </c:pt>
                <c:pt idx="16">
                  <c:v>298878</c:v>
                </c:pt>
                <c:pt idx="17">
                  <c:v>354063</c:v>
                </c:pt>
                <c:pt idx="18">
                  <c:v>409530</c:v>
                </c:pt>
                <c:pt idx="19">
                  <c:v>499776</c:v>
                </c:pt>
                <c:pt idx="20">
                  <c:v>502164</c:v>
                </c:pt>
                <c:pt idx="21">
                  <c:v>565142</c:v>
                </c:pt>
                <c:pt idx="22">
                  <c:v>567587</c:v>
                </c:pt>
                <c:pt idx="23">
                  <c:v>598231</c:v>
                </c:pt>
                <c:pt idx="24">
                  <c:v>631320</c:v>
                </c:pt>
                <c:pt idx="25">
                  <c:v>706852</c:v>
                </c:pt>
                <c:pt idx="26">
                  <c:v>750878</c:v>
                </c:pt>
                <c:pt idx="27">
                  <c:v>770565</c:v>
                </c:pt>
                <c:pt idx="28">
                  <c:v>805718</c:v>
                </c:pt>
                <c:pt idx="29">
                  <c:v>822209</c:v>
                </c:pt>
                <c:pt idx="30">
                  <c:v>870437</c:v>
                </c:pt>
                <c:pt idx="31">
                  <c:v>993285</c:v>
                </c:pt>
                <c:pt idx="32">
                  <c:v>1008677</c:v>
                </c:pt>
                <c:pt idx="33">
                  <c:v>1107002</c:v>
                </c:pt>
                <c:pt idx="34">
                  <c:v>1120424</c:v>
                </c:pt>
                <c:pt idx="35">
                  <c:v>1177907</c:v>
                </c:pt>
                <c:pt idx="36">
                  <c:v>1212237</c:v>
                </c:pt>
                <c:pt idx="37">
                  <c:v>1245618</c:v>
                </c:pt>
                <c:pt idx="38">
                  <c:v>1283427</c:v>
                </c:pt>
                <c:pt idx="39">
                  <c:v>1303984</c:v>
                </c:pt>
                <c:pt idx="40">
                  <c:v>1308349</c:v>
                </c:pt>
                <c:pt idx="41">
                  <c:v>1343568</c:v>
                </c:pt>
                <c:pt idx="42">
                  <c:v>1360253</c:v>
                </c:pt>
                <c:pt idx="43">
                  <c:v>1376938</c:v>
                </c:pt>
                <c:pt idx="44">
                  <c:v>1386888</c:v>
                </c:pt>
                <c:pt idx="45">
                  <c:v>1395828</c:v>
                </c:pt>
                <c:pt idx="46">
                  <c:v>1414719</c:v>
                </c:pt>
                <c:pt idx="47">
                  <c:v>1420953</c:v>
                </c:pt>
                <c:pt idx="48">
                  <c:v>1424997</c:v>
                </c:pt>
                <c:pt idx="49">
                  <c:v>1435275</c:v>
                </c:pt>
                <c:pt idx="50">
                  <c:v>1463657</c:v>
                </c:pt>
                <c:pt idx="51">
                  <c:v>1478622</c:v>
                </c:pt>
                <c:pt idx="52">
                  <c:v>1521968</c:v>
                </c:pt>
                <c:pt idx="53">
                  <c:v>1556028</c:v>
                </c:pt>
                <c:pt idx="54">
                  <c:v>1560358</c:v>
                </c:pt>
                <c:pt idx="55">
                  <c:v>1598747</c:v>
                </c:pt>
                <c:pt idx="56">
                  <c:v>1676023</c:v>
                </c:pt>
                <c:pt idx="57">
                  <c:v>1722344</c:v>
                </c:pt>
                <c:pt idx="58">
                  <c:v>1759900</c:v>
                </c:pt>
                <c:pt idx="59">
                  <c:v>1815715</c:v>
                </c:pt>
                <c:pt idx="60">
                  <c:v>1845942</c:v>
                </c:pt>
                <c:pt idx="61">
                  <c:v>1867070</c:v>
                </c:pt>
                <c:pt idx="62">
                  <c:v>1888198</c:v>
                </c:pt>
                <c:pt idx="63">
                  <c:v>1895804</c:v>
                </c:pt>
                <c:pt idx="64">
                  <c:v>1916298</c:v>
                </c:pt>
                <c:pt idx="65">
                  <c:v>1940369</c:v>
                </c:pt>
                <c:pt idx="66">
                  <c:v>1944399</c:v>
                </c:pt>
                <c:pt idx="67">
                  <c:v>1984792</c:v>
                </c:pt>
                <c:pt idx="68">
                  <c:v>2002012</c:v>
                </c:pt>
                <c:pt idx="69">
                  <c:v>2025185</c:v>
                </c:pt>
                <c:pt idx="70">
                  <c:v>2047962</c:v>
                </c:pt>
                <c:pt idx="71">
                  <c:v>2054528</c:v>
                </c:pt>
                <c:pt idx="72">
                  <c:v>2070739</c:v>
                </c:pt>
                <c:pt idx="73">
                  <c:v>2075446</c:v>
                </c:pt>
                <c:pt idx="74">
                  <c:v>2109103</c:v>
                </c:pt>
                <c:pt idx="75">
                  <c:v>2132412</c:v>
                </c:pt>
                <c:pt idx="76">
                  <c:v>2154990</c:v>
                </c:pt>
                <c:pt idx="77">
                  <c:v>2184931</c:v>
                </c:pt>
                <c:pt idx="78">
                  <c:v>2205618</c:v>
                </c:pt>
                <c:pt idx="79">
                  <c:v>2239242</c:v>
                </c:pt>
                <c:pt idx="80">
                  <c:v>2247073</c:v>
                </c:pt>
                <c:pt idx="81">
                  <c:v>2307286</c:v>
                </c:pt>
                <c:pt idx="82">
                  <c:v>2375330</c:v>
                </c:pt>
                <c:pt idx="83">
                  <c:v>2389224</c:v>
                </c:pt>
                <c:pt idx="84">
                  <c:v>2416363</c:v>
                </c:pt>
                <c:pt idx="85">
                  <c:v>2436430</c:v>
                </c:pt>
                <c:pt idx="86">
                  <c:v>2447785</c:v>
                </c:pt>
                <c:pt idx="87">
                  <c:v>2485011</c:v>
                </c:pt>
                <c:pt idx="88">
                  <c:v>2520240</c:v>
                </c:pt>
                <c:pt idx="89">
                  <c:v>2534422</c:v>
                </c:pt>
                <c:pt idx="90">
                  <c:v>2548604</c:v>
                </c:pt>
                <c:pt idx="91">
                  <c:v>2558635</c:v>
                </c:pt>
                <c:pt idx="92">
                  <c:v>2568666</c:v>
                </c:pt>
                <c:pt idx="93">
                  <c:v>2607776</c:v>
                </c:pt>
                <c:pt idx="94">
                  <c:v>2617245</c:v>
                </c:pt>
                <c:pt idx="95">
                  <c:v>2676685</c:v>
                </c:pt>
                <c:pt idx="96">
                  <c:v>2693034</c:v>
                </c:pt>
                <c:pt idx="97">
                  <c:v>2751606</c:v>
                </c:pt>
                <c:pt idx="98">
                  <c:v>2817401</c:v>
                </c:pt>
                <c:pt idx="99">
                  <c:v>2862401</c:v>
                </c:pt>
                <c:pt idx="100">
                  <c:v>2870608</c:v>
                </c:pt>
                <c:pt idx="101">
                  <c:v>2923814</c:v>
                </c:pt>
                <c:pt idx="102">
                  <c:v>2992482</c:v>
                </c:pt>
                <c:pt idx="103">
                  <c:v>2995921</c:v>
                </c:pt>
                <c:pt idx="104">
                  <c:v>3061149</c:v>
                </c:pt>
                <c:pt idx="105">
                  <c:v>3202776</c:v>
                </c:pt>
                <c:pt idx="106">
                  <c:v>3219644</c:v>
                </c:pt>
                <c:pt idx="107">
                  <c:v>3344403</c:v>
                </c:pt>
                <c:pt idx="108">
                  <c:v>3345194</c:v>
                </c:pt>
                <c:pt idx="109">
                  <c:v>3430624</c:v>
                </c:pt>
                <c:pt idx="110">
                  <c:v>3516845</c:v>
                </c:pt>
                <c:pt idx="111">
                  <c:v>3519031</c:v>
                </c:pt>
                <c:pt idx="112">
                  <c:v>3583133</c:v>
                </c:pt>
                <c:pt idx="113">
                  <c:v>3585213</c:v>
                </c:pt>
                <c:pt idx="114">
                  <c:v>3636028</c:v>
                </c:pt>
                <c:pt idx="115">
                  <c:v>3755210</c:v>
                </c:pt>
                <c:pt idx="116">
                  <c:v>3765511</c:v>
                </c:pt>
                <c:pt idx="117">
                  <c:v>3797412</c:v>
                </c:pt>
                <c:pt idx="118">
                  <c:v>3839615</c:v>
                </c:pt>
                <c:pt idx="119">
                  <c:v>3848355</c:v>
                </c:pt>
                <c:pt idx="120">
                  <c:v>3857823</c:v>
                </c:pt>
                <c:pt idx="121">
                  <c:v>3876031</c:v>
                </c:pt>
                <c:pt idx="122">
                  <c:v>3885050</c:v>
                </c:pt>
                <c:pt idx="123">
                  <c:v>3895485</c:v>
                </c:pt>
                <c:pt idx="124">
                  <c:v>3914939</c:v>
                </c:pt>
                <c:pt idx="125">
                  <c:v>3980168</c:v>
                </c:pt>
                <c:pt idx="126">
                  <c:v>4045397</c:v>
                </c:pt>
                <c:pt idx="127">
                  <c:v>4053169</c:v>
                </c:pt>
                <c:pt idx="128">
                  <c:v>4068110</c:v>
                </c:pt>
                <c:pt idx="129">
                  <c:v>4090824</c:v>
                </c:pt>
                <c:pt idx="130">
                  <c:v>4114678</c:v>
                </c:pt>
                <c:pt idx="131">
                  <c:v>4138532</c:v>
                </c:pt>
                <c:pt idx="132">
                  <c:v>4156718</c:v>
                </c:pt>
                <c:pt idx="133">
                  <c:v>4162548</c:v>
                </c:pt>
                <c:pt idx="134">
                  <c:v>4186564</c:v>
                </c:pt>
                <c:pt idx="135">
                  <c:v>4222400</c:v>
                </c:pt>
                <c:pt idx="136">
                  <c:v>4247358</c:v>
                </c:pt>
                <c:pt idx="137">
                  <c:v>4258236</c:v>
                </c:pt>
                <c:pt idx="138">
                  <c:v>4270285</c:v>
                </c:pt>
                <c:pt idx="139">
                  <c:v>4282334</c:v>
                </c:pt>
                <c:pt idx="140">
                  <c:v>4292403</c:v>
                </c:pt>
                <c:pt idx="141">
                  <c:v>4294713</c:v>
                </c:pt>
                <c:pt idx="142">
                  <c:v>4302472</c:v>
                </c:pt>
                <c:pt idx="143">
                  <c:v>4321392</c:v>
                </c:pt>
                <c:pt idx="144">
                  <c:v>4340312</c:v>
                </c:pt>
                <c:pt idx="145">
                  <c:v>4360471</c:v>
                </c:pt>
                <c:pt idx="146">
                  <c:v>4363019</c:v>
                </c:pt>
                <c:pt idx="147">
                  <c:v>4380630</c:v>
                </c:pt>
                <c:pt idx="148">
                  <c:v>4387117</c:v>
                </c:pt>
                <c:pt idx="149">
                  <c:v>4407255</c:v>
                </c:pt>
                <c:pt idx="150">
                  <c:v>4444397</c:v>
                </c:pt>
                <c:pt idx="151">
                  <c:v>4445196</c:v>
                </c:pt>
                <c:pt idx="152">
                  <c:v>4485874</c:v>
                </c:pt>
                <c:pt idx="153">
                  <c:v>4508164</c:v>
                </c:pt>
                <c:pt idx="154">
                  <c:v>4551066</c:v>
                </c:pt>
                <c:pt idx="155">
                  <c:v>4564219</c:v>
                </c:pt>
                <c:pt idx="156">
                  <c:v>4593967</c:v>
                </c:pt>
                <c:pt idx="157">
                  <c:v>4608741</c:v>
                </c:pt>
                <c:pt idx="158">
                  <c:v>4619660</c:v>
                </c:pt>
                <c:pt idx="159">
                  <c:v>4645352</c:v>
                </c:pt>
                <c:pt idx="160">
                  <c:v>4664794</c:v>
                </c:pt>
                <c:pt idx="161">
                  <c:v>4672271</c:v>
                </c:pt>
                <c:pt idx="162">
                  <c:v>4694543</c:v>
                </c:pt>
                <c:pt idx="163">
                  <c:v>4699190</c:v>
                </c:pt>
                <c:pt idx="164">
                  <c:v>4713806</c:v>
                </c:pt>
                <c:pt idx="165">
                  <c:v>4728423</c:v>
                </c:pt>
                <c:pt idx="166">
                  <c:v>4746953</c:v>
                </c:pt>
                <c:pt idx="167">
                  <c:v>4748036</c:v>
                </c:pt>
                <c:pt idx="168">
                  <c:v>4767650</c:v>
                </c:pt>
                <c:pt idx="169">
                  <c:v>4790444</c:v>
                </c:pt>
                <c:pt idx="170">
                  <c:v>4800748</c:v>
                </c:pt>
                <c:pt idx="171">
                  <c:v>4804151</c:v>
                </c:pt>
                <c:pt idx="172">
                  <c:v>4827168</c:v>
                </c:pt>
                <c:pt idx="173">
                  <c:v>4840652</c:v>
                </c:pt>
                <c:pt idx="174">
                  <c:v>4866434</c:v>
                </c:pt>
                <c:pt idx="175">
                  <c:v>4886014</c:v>
                </c:pt>
                <c:pt idx="176">
                  <c:v>4889228</c:v>
                </c:pt>
                <c:pt idx="177">
                  <c:v>4893829</c:v>
                </c:pt>
                <c:pt idx="178">
                  <c:v>4931375</c:v>
                </c:pt>
                <c:pt idx="179">
                  <c:v>4939439</c:v>
                </c:pt>
                <c:pt idx="180">
                  <c:v>4942709</c:v>
                </c:pt>
                <c:pt idx="181">
                  <c:v>4954043</c:v>
                </c:pt>
                <c:pt idx="182">
                  <c:v>4971330</c:v>
                </c:pt>
                <c:pt idx="183">
                  <c:v>4988616</c:v>
                </c:pt>
                <c:pt idx="184">
                  <c:v>4991671</c:v>
                </c:pt>
                <c:pt idx="185">
                  <c:v>5010600</c:v>
                </c:pt>
                <c:pt idx="186">
                  <c:v>5029135</c:v>
                </c:pt>
                <c:pt idx="187">
                  <c:v>5032584</c:v>
                </c:pt>
                <c:pt idx="188">
                  <c:v>5047154</c:v>
                </c:pt>
                <c:pt idx="189">
                  <c:v>5051211</c:v>
                </c:pt>
                <c:pt idx="190">
                  <c:v>5061724</c:v>
                </c:pt>
                <c:pt idx="191">
                  <c:v>5076329</c:v>
                </c:pt>
                <c:pt idx="192">
                  <c:v>5085785</c:v>
                </c:pt>
                <c:pt idx="193">
                  <c:v>5090934</c:v>
                </c:pt>
                <c:pt idx="194">
                  <c:v>5110209</c:v>
                </c:pt>
                <c:pt idx="195">
                  <c:v>5128977</c:v>
                </c:pt>
                <c:pt idx="196">
                  <c:v>5129484</c:v>
                </c:pt>
                <c:pt idx="197">
                  <c:v>5158117</c:v>
                </c:pt>
                <c:pt idx="198">
                  <c:v>5175560</c:v>
                </c:pt>
                <c:pt idx="199">
                  <c:v>5221637</c:v>
                </c:pt>
                <c:pt idx="200">
                  <c:v>5242217</c:v>
                </c:pt>
                <c:pt idx="201">
                  <c:v>5262747</c:v>
                </c:pt>
                <c:pt idx="202">
                  <c:v>5262797</c:v>
                </c:pt>
                <c:pt idx="203">
                  <c:v>5276508</c:v>
                </c:pt>
                <c:pt idx="204">
                  <c:v>5285519</c:v>
                </c:pt>
                <c:pt idx="205">
                  <c:v>5290218</c:v>
                </c:pt>
                <c:pt idx="206">
                  <c:v>5312940</c:v>
                </c:pt>
                <c:pt idx="207">
                  <c:v>5312990</c:v>
                </c:pt>
                <c:pt idx="208">
                  <c:v>5354105</c:v>
                </c:pt>
                <c:pt idx="209">
                  <c:v>5357200</c:v>
                </c:pt>
                <c:pt idx="210">
                  <c:v>5424181</c:v>
                </c:pt>
                <c:pt idx="211">
                  <c:v>5444060</c:v>
                </c:pt>
                <c:pt idx="212">
                  <c:v>5446270</c:v>
                </c:pt>
                <c:pt idx="213">
                  <c:v>5463939</c:v>
                </c:pt>
                <c:pt idx="214">
                  <c:v>5484853</c:v>
                </c:pt>
                <c:pt idx="215">
                  <c:v>5493022</c:v>
                </c:pt>
                <c:pt idx="216">
                  <c:v>5522104</c:v>
                </c:pt>
                <c:pt idx="217">
                  <c:v>5532641</c:v>
                </c:pt>
                <c:pt idx="218">
                  <c:v>5535690</c:v>
                </c:pt>
                <c:pt idx="219">
                  <c:v>5549277</c:v>
                </c:pt>
                <c:pt idx="220">
                  <c:v>5572400</c:v>
                </c:pt>
                <c:pt idx="221">
                  <c:v>5577931</c:v>
                </c:pt>
                <c:pt idx="222">
                  <c:v>5594472</c:v>
                </c:pt>
                <c:pt idx="223">
                  <c:v>5609676</c:v>
                </c:pt>
                <c:pt idx="224">
                  <c:v>5630366</c:v>
                </c:pt>
                <c:pt idx="225">
                  <c:v>5639667</c:v>
                </c:pt>
                <c:pt idx="226">
                  <c:v>5657545</c:v>
                </c:pt>
                <c:pt idx="227">
                  <c:v>5658102</c:v>
                </c:pt>
                <c:pt idx="228">
                  <c:v>5676538</c:v>
                </c:pt>
                <c:pt idx="229">
                  <c:v>5686196</c:v>
                </c:pt>
                <c:pt idx="230">
                  <c:v>5694658</c:v>
                </c:pt>
                <c:pt idx="231">
                  <c:v>5712778</c:v>
                </c:pt>
                <c:pt idx="232">
                  <c:v>5718137</c:v>
                </c:pt>
                <c:pt idx="233">
                  <c:v>5748127</c:v>
                </c:pt>
                <c:pt idx="234">
                  <c:v>5785006</c:v>
                </c:pt>
                <c:pt idx="235">
                  <c:v>5821477</c:v>
                </c:pt>
                <c:pt idx="236">
                  <c:v>5881014</c:v>
                </c:pt>
                <c:pt idx="237">
                  <c:v>6049251</c:v>
                </c:pt>
                <c:pt idx="238">
                  <c:v>6121101</c:v>
                </c:pt>
                <c:pt idx="239">
                  <c:v>6149023</c:v>
                </c:pt>
                <c:pt idx="240">
                  <c:v>6248795</c:v>
                </c:pt>
                <c:pt idx="241">
                  <c:v>6263127</c:v>
                </c:pt>
                <c:pt idx="242">
                  <c:v>6291498</c:v>
                </c:pt>
                <c:pt idx="243">
                  <c:v>6293078</c:v>
                </c:pt>
                <c:pt idx="244">
                  <c:v>6337362</c:v>
                </c:pt>
                <c:pt idx="245">
                  <c:v>6395883</c:v>
                </c:pt>
                <c:pt idx="246">
                  <c:v>6404127</c:v>
                </c:pt>
                <c:pt idx="247">
                  <c:v>6441010</c:v>
                </c:pt>
                <c:pt idx="248">
                  <c:v>6470892</c:v>
                </c:pt>
                <c:pt idx="249">
                  <c:v>6537708</c:v>
                </c:pt>
                <c:pt idx="250">
                  <c:v>6604523</c:v>
                </c:pt>
                <c:pt idx="251">
                  <c:v>6631915</c:v>
                </c:pt>
                <c:pt idx="252">
                  <c:v>6650276</c:v>
                </c:pt>
                <c:pt idx="253">
                  <c:v>6696030</c:v>
                </c:pt>
                <c:pt idx="254">
                  <c:v>6705772</c:v>
                </c:pt>
                <c:pt idx="255">
                  <c:v>6712198</c:v>
                </c:pt>
                <c:pt idx="256">
                  <c:v>6728367</c:v>
                </c:pt>
                <c:pt idx="257">
                  <c:v>6747140</c:v>
                </c:pt>
                <c:pt idx="258">
                  <c:v>6763022</c:v>
                </c:pt>
                <c:pt idx="259">
                  <c:v>6797677</c:v>
                </c:pt>
                <c:pt idx="260">
                  <c:v>6803249</c:v>
                </c:pt>
                <c:pt idx="261">
                  <c:v>6809981</c:v>
                </c:pt>
                <c:pt idx="262">
                  <c:v>6822285</c:v>
                </c:pt>
                <c:pt idx="263">
                  <c:v>6832617</c:v>
                </c:pt>
                <c:pt idx="264">
                  <c:v>6834846</c:v>
                </c:pt>
                <c:pt idx="265">
                  <c:v>6842949</c:v>
                </c:pt>
                <c:pt idx="266">
                  <c:v>6854878</c:v>
                </c:pt>
                <c:pt idx="267">
                  <c:v>6856648</c:v>
                </c:pt>
                <c:pt idx="268">
                  <c:v>6866807</c:v>
                </c:pt>
                <c:pt idx="269">
                  <c:v>6884507</c:v>
                </c:pt>
                <c:pt idx="270">
                  <c:v>6900817</c:v>
                </c:pt>
                <c:pt idx="271">
                  <c:v>6902207</c:v>
                </c:pt>
                <c:pt idx="272">
                  <c:v>6915162</c:v>
                </c:pt>
                <c:pt idx="273">
                  <c:v>6925524</c:v>
                </c:pt>
                <c:pt idx="274">
                  <c:v>6928118</c:v>
                </c:pt>
                <c:pt idx="275">
                  <c:v>6948452</c:v>
                </c:pt>
                <c:pt idx="276">
                  <c:v>6951943</c:v>
                </c:pt>
                <c:pt idx="277">
                  <c:v>6968786</c:v>
                </c:pt>
                <c:pt idx="278">
                  <c:v>6977100</c:v>
                </c:pt>
                <c:pt idx="279">
                  <c:v>6980888</c:v>
                </c:pt>
                <c:pt idx="280">
                  <c:v>6992991</c:v>
                </c:pt>
                <c:pt idx="281">
                  <c:v>7009450</c:v>
                </c:pt>
                <c:pt idx="282">
                  <c:v>7012541</c:v>
                </c:pt>
                <c:pt idx="283">
                  <c:v>7025908</c:v>
                </c:pt>
                <c:pt idx="284">
                  <c:v>7038463</c:v>
                </c:pt>
                <c:pt idx="285">
                  <c:v>7038866</c:v>
                </c:pt>
                <c:pt idx="286">
                  <c:v>7051825</c:v>
                </c:pt>
                <c:pt idx="287">
                  <c:v>7067679</c:v>
                </c:pt>
                <c:pt idx="288">
                  <c:v>7079150</c:v>
                </c:pt>
                <c:pt idx="289">
                  <c:v>7083533</c:v>
                </c:pt>
                <c:pt idx="290">
                  <c:v>7100081</c:v>
                </c:pt>
                <c:pt idx="291">
                  <c:v>7105033</c:v>
                </c:pt>
                <c:pt idx="292">
                  <c:v>7116629</c:v>
                </c:pt>
                <c:pt idx="293">
                  <c:v>7137987</c:v>
                </c:pt>
                <c:pt idx="294">
                  <c:v>7151800</c:v>
                </c:pt>
                <c:pt idx="295">
                  <c:v>7161977</c:v>
                </c:pt>
                <c:pt idx="296">
                  <c:v>7169247</c:v>
                </c:pt>
                <c:pt idx="297">
                  <c:v>7186971</c:v>
                </c:pt>
                <c:pt idx="298">
                  <c:v>7199774</c:v>
                </c:pt>
                <c:pt idx="299">
                  <c:v>7212576</c:v>
                </c:pt>
                <c:pt idx="300">
                  <c:v>7212692</c:v>
                </c:pt>
                <c:pt idx="301">
                  <c:v>7261104</c:v>
                </c:pt>
                <c:pt idx="302">
                  <c:v>7263056</c:v>
                </c:pt>
                <c:pt idx="303">
                  <c:v>7285114</c:v>
                </c:pt>
                <c:pt idx="304">
                  <c:v>7313536</c:v>
                </c:pt>
                <c:pt idx="305">
                  <c:v>7325953</c:v>
                </c:pt>
                <c:pt idx="306">
                  <c:v>7330710</c:v>
                </c:pt>
                <c:pt idx="307">
                  <c:v>7338370</c:v>
                </c:pt>
                <c:pt idx="308">
                  <c:v>7352582</c:v>
                </c:pt>
                <c:pt idx="309">
                  <c:v>7366793</c:v>
                </c:pt>
                <c:pt idx="310">
                  <c:v>7392446</c:v>
                </c:pt>
                <c:pt idx="311">
                  <c:v>7420038</c:v>
                </c:pt>
                <c:pt idx="312">
                  <c:v>7445382</c:v>
                </c:pt>
                <c:pt idx="313">
                  <c:v>7473284</c:v>
                </c:pt>
                <c:pt idx="314">
                  <c:v>7485403</c:v>
                </c:pt>
                <c:pt idx="315">
                  <c:v>7491118</c:v>
                </c:pt>
                <c:pt idx="316">
                  <c:v>7508951</c:v>
                </c:pt>
                <c:pt idx="317">
                  <c:v>7519914</c:v>
                </c:pt>
                <c:pt idx="318">
                  <c:v>7530876</c:v>
                </c:pt>
                <c:pt idx="319">
                  <c:v>7535022</c:v>
                </c:pt>
                <c:pt idx="320">
                  <c:v>7549084</c:v>
                </c:pt>
                <c:pt idx="321">
                  <c:v>7567292</c:v>
                </c:pt>
                <c:pt idx="322">
                  <c:v>7580906</c:v>
                </c:pt>
                <c:pt idx="323">
                  <c:v>7581522</c:v>
                </c:pt>
                <c:pt idx="324">
                  <c:v>7594520</c:v>
                </c:pt>
                <c:pt idx="325">
                  <c:v>7604745</c:v>
                </c:pt>
                <c:pt idx="326">
                  <c:v>7609557</c:v>
                </c:pt>
                <c:pt idx="327">
                  <c:v>7624594</c:v>
                </c:pt>
                <c:pt idx="328">
                  <c:v>7634073</c:v>
                </c:pt>
                <c:pt idx="329">
                  <c:v>7653068</c:v>
                </c:pt>
                <c:pt idx="330">
                  <c:v>7663805</c:v>
                </c:pt>
                <c:pt idx="331">
                  <c:v>7681542</c:v>
                </c:pt>
                <c:pt idx="332">
                  <c:v>7696839</c:v>
                </c:pt>
                <c:pt idx="333">
                  <c:v>7708368</c:v>
                </c:pt>
                <c:pt idx="334">
                  <c:v>7708800</c:v>
                </c:pt>
                <c:pt idx="335">
                  <c:v>7717000</c:v>
                </c:pt>
                <c:pt idx="336">
                  <c:v>7736057</c:v>
                </c:pt>
                <c:pt idx="337">
                  <c:v>7752917</c:v>
                </c:pt>
                <c:pt idx="338">
                  <c:v>7757633</c:v>
                </c:pt>
                <c:pt idx="339">
                  <c:v>7779209</c:v>
                </c:pt>
                <c:pt idx="340">
                  <c:v>7788554</c:v>
                </c:pt>
                <c:pt idx="341">
                  <c:v>7801458</c:v>
                </c:pt>
                <c:pt idx="342">
                  <c:v>7823707</c:v>
                </c:pt>
                <c:pt idx="343">
                  <c:v>7847285</c:v>
                </c:pt>
                <c:pt idx="344">
                  <c:v>7848816</c:v>
                </c:pt>
                <c:pt idx="345">
                  <c:v>7870863</c:v>
                </c:pt>
                <c:pt idx="346">
                  <c:v>7889709</c:v>
                </c:pt>
                <c:pt idx="347">
                  <c:v>7908555</c:v>
                </c:pt>
                <c:pt idx="348">
                  <c:v>7925641</c:v>
                </c:pt>
                <c:pt idx="349">
                  <c:v>7942727</c:v>
                </c:pt>
                <c:pt idx="350">
                  <c:v>7954984</c:v>
                </c:pt>
                <c:pt idx="351">
                  <c:v>7967241</c:v>
                </c:pt>
                <c:pt idx="352">
                  <c:v>8008075</c:v>
                </c:pt>
                <c:pt idx="353">
                  <c:v>8009076</c:v>
                </c:pt>
                <c:pt idx="354">
                  <c:v>8048909</c:v>
                </c:pt>
                <c:pt idx="355">
                  <c:v>8054382</c:v>
                </c:pt>
                <c:pt idx="356">
                  <c:v>8069394</c:v>
                </c:pt>
                <c:pt idx="357">
                  <c:v>8100693</c:v>
                </c:pt>
                <c:pt idx="358">
                  <c:v>8102262</c:v>
                </c:pt>
                <c:pt idx="359">
                  <c:v>8155616</c:v>
                </c:pt>
                <c:pt idx="360">
                  <c:v>8178282</c:v>
                </c:pt>
                <c:pt idx="361">
                  <c:v>8200949</c:v>
                </c:pt>
                <c:pt idx="362">
                  <c:v>8226294</c:v>
                </c:pt>
                <c:pt idx="363">
                  <c:v>8251640</c:v>
                </c:pt>
                <c:pt idx="364">
                  <c:v>8259958</c:v>
                </c:pt>
                <c:pt idx="365">
                  <c:v>8281755</c:v>
                </c:pt>
                <c:pt idx="366">
                  <c:v>8291257</c:v>
                </c:pt>
                <c:pt idx="367">
                  <c:v>8311742</c:v>
                </c:pt>
                <c:pt idx="368">
                  <c:v>8311870</c:v>
                </c:pt>
                <c:pt idx="369">
                  <c:v>8329682</c:v>
                </c:pt>
                <c:pt idx="370">
                  <c:v>8347493</c:v>
                </c:pt>
                <c:pt idx="371">
                  <c:v>8365448</c:v>
                </c:pt>
                <c:pt idx="372">
                  <c:v>8383404</c:v>
                </c:pt>
                <c:pt idx="373">
                  <c:v>8393430</c:v>
                </c:pt>
                <c:pt idx="374">
                  <c:v>8400217</c:v>
                </c:pt>
                <c:pt idx="375">
                  <c:v>8403456</c:v>
                </c:pt>
                <c:pt idx="376">
                  <c:v>8421364</c:v>
                </c:pt>
                <c:pt idx="377">
                  <c:v>8436464</c:v>
                </c:pt>
                <c:pt idx="378">
                  <c:v>8449346</c:v>
                </c:pt>
                <c:pt idx="379">
                  <c:v>8455559</c:v>
                </c:pt>
                <c:pt idx="380">
                  <c:v>8466191</c:v>
                </c:pt>
                <c:pt idx="381">
                  <c:v>8493253</c:v>
                </c:pt>
                <c:pt idx="382">
                  <c:v>8495236</c:v>
                </c:pt>
                <c:pt idx="383">
                  <c:v>8506847</c:v>
                </c:pt>
                <c:pt idx="384">
                  <c:v>8518458</c:v>
                </c:pt>
                <c:pt idx="385">
                  <c:v>8540800</c:v>
                </c:pt>
                <c:pt idx="386">
                  <c:v>8544555</c:v>
                </c:pt>
                <c:pt idx="387">
                  <c:v>8570652</c:v>
                </c:pt>
                <c:pt idx="388">
                  <c:v>8585313</c:v>
                </c:pt>
                <c:pt idx="389">
                  <c:v>8597986</c:v>
                </c:pt>
                <c:pt idx="390">
                  <c:v>8625321</c:v>
                </c:pt>
                <c:pt idx="391">
                  <c:v>8628038</c:v>
                </c:pt>
                <c:pt idx="392">
                  <c:v>8645326</c:v>
                </c:pt>
                <c:pt idx="393">
                  <c:v>8655767</c:v>
                </c:pt>
                <c:pt idx="394">
                  <c:v>8665331</c:v>
                </c:pt>
                <c:pt idx="395">
                  <c:v>8682598</c:v>
                </c:pt>
                <c:pt idx="396">
                  <c:v>8691798</c:v>
                </c:pt>
                <c:pt idx="397">
                  <c:v>8707036</c:v>
                </c:pt>
                <c:pt idx="398">
                  <c:v>8718266</c:v>
                </c:pt>
                <c:pt idx="399">
                  <c:v>8744786</c:v>
                </c:pt>
                <c:pt idx="400">
                  <c:v>8749122</c:v>
                </c:pt>
                <c:pt idx="401">
                  <c:v>8776067</c:v>
                </c:pt>
                <c:pt idx="402">
                  <c:v>8779979</c:v>
                </c:pt>
                <c:pt idx="403">
                  <c:v>8803302</c:v>
                </c:pt>
                <c:pt idx="404">
                  <c:v>8839257</c:v>
                </c:pt>
                <c:pt idx="405">
                  <c:v>8840375</c:v>
                </c:pt>
                <c:pt idx="406">
                  <c:v>8849817</c:v>
                </c:pt>
                <c:pt idx="407">
                  <c:v>8862244</c:v>
                </c:pt>
                <c:pt idx="408">
                  <c:v>8897944</c:v>
                </c:pt>
                <c:pt idx="409">
                  <c:v>8898535</c:v>
                </c:pt>
                <c:pt idx="410">
                  <c:v>8920984</c:v>
                </c:pt>
                <c:pt idx="411">
                  <c:v>8943433</c:v>
                </c:pt>
                <c:pt idx="412">
                  <c:v>8967306</c:v>
                </c:pt>
                <c:pt idx="413">
                  <c:v>8991180</c:v>
                </c:pt>
                <c:pt idx="414">
                  <c:v>9006522</c:v>
                </c:pt>
                <c:pt idx="415">
                  <c:v>9019978</c:v>
                </c:pt>
                <c:pt idx="416">
                  <c:v>9034967</c:v>
                </c:pt>
                <c:pt idx="417">
                  <c:v>9048776</c:v>
                </c:pt>
                <c:pt idx="418">
                  <c:v>9059626</c:v>
                </c:pt>
                <c:pt idx="419">
                  <c:v>9075136</c:v>
                </c:pt>
                <c:pt idx="420">
                  <c:v>9090190</c:v>
                </c:pt>
                <c:pt idx="421">
                  <c:v>9101496</c:v>
                </c:pt>
                <c:pt idx="422">
                  <c:v>9126888</c:v>
                </c:pt>
                <c:pt idx="423">
                  <c:v>9152279</c:v>
                </c:pt>
                <c:pt idx="424">
                  <c:v>9166141</c:v>
                </c:pt>
                <c:pt idx="425">
                  <c:v>9177830</c:v>
                </c:pt>
                <c:pt idx="426">
                  <c:v>9203380</c:v>
                </c:pt>
                <c:pt idx="427">
                  <c:v>9226208</c:v>
                </c:pt>
                <c:pt idx="428">
                  <c:v>9236495</c:v>
                </c:pt>
                <c:pt idx="429">
                  <c:v>9249035</c:v>
                </c:pt>
                <c:pt idx="430">
                  <c:v>9267634</c:v>
                </c:pt>
                <c:pt idx="431">
                  <c:v>9269600</c:v>
                </c:pt>
                <c:pt idx="432">
                  <c:v>9286234</c:v>
                </c:pt>
                <c:pt idx="433">
                  <c:v>9294161</c:v>
                </c:pt>
                <c:pt idx="434">
                  <c:v>9305252</c:v>
                </c:pt>
                <c:pt idx="435">
                  <c:v>9321256</c:v>
                </c:pt>
                <c:pt idx="436">
                  <c:v>9324270</c:v>
                </c:pt>
                <c:pt idx="437">
                  <c:v>9363280</c:v>
                </c:pt>
                <c:pt idx="438">
                  <c:v>9364442</c:v>
                </c:pt>
                <c:pt idx="439">
                  <c:v>9404614</c:v>
                </c:pt>
                <c:pt idx="440">
                  <c:v>9430204</c:v>
                </c:pt>
                <c:pt idx="441">
                  <c:v>9437878</c:v>
                </c:pt>
                <c:pt idx="442">
                  <c:v>9448498</c:v>
                </c:pt>
                <c:pt idx="443">
                  <c:v>9471143</c:v>
                </c:pt>
                <c:pt idx="444">
                  <c:v>9492200</c:v>
                </c:pt>
                <c:pt idx="445">
                  <c:v>9512860</c:v>
                </c:pt>
                <c:pt idx="446">
                  <c:v>9513258</c:v>
                </c:pt>
                <c:pt idx="447">
                  <c:v>9534232</c:v>
                </c:pt>
                <c:pt idx="448">
                  <c:v>9544381</c:v>
                </c:pt>
                <c:pt idx="449">
                  <c:v>9555206</c:v>
                </c:pt>
                <c:pt idx="450">
                  <c:v>9585561</c:v>
                </c:pt>
                <c:pt idx="451">
                  <c:v>9595151</c:v>
                </c:pt>
                <c:pt idx="452">
                  <c:v>9615916</c:v>
                </c:pt>
                <c:pt idx="453">
                  <c:v>9640761</c:v>
                </c:pt>
                <c:pt idx="454">
                  <c:v>9643646</c:v>
                </c:pt>
                <c:pt idx="455">
                  <c:v>9671376</c:v>
                </c:pt>
                <c:pt idx="456">
                  <c:v>9677923</c:v>
                </c:pt>
                <c:pt idx="457">
                  <c:v>9687031</c:v>
                </c:pt>
                <c:pt idx="458">
                  <c:v>9702686</c:v>
                </c:pt>
                <c:pt idx="459">
                  <c:v>9714610</c:v>
                </c:pt>
                <c:pt idx="460">
                  <c:v>9715963</c:v>
                </c:pt>
                <c:pt idx="461">
                  <c:v>9726535</c:v>
                </c:pt>
                <c:pt idx="462">
                  <c:v>9737627</c:v>
                </c:pt>
                <c:pt idx="463">
                  <c:v>9748719</c:v>
                </c:pt>
                <c:pt idx="464">
                  <c:v>9775382</c:v>
                </c:pt>
                <c:pt idx="465">
                  <c:v>9799430</c:v>
                </c:pt>
                <c:pt idx="466">
                  <c:v>9802046</c:v>
                </c:pt>
                <c:pt idx="467">
                  <c:v>9819744</c:v>
                </c:pt>
                <c:pt idx="468">
                  <c:v>9837443</c:v>
                </c:pt>
                <c:pt idx="469">
                  <c:v>9843312</c:v>
                </c:pt>
                <c:pt idx="470">
                  <c:v>9852610</c:v>
                </c:pt>
                <c:pt idx="471">
                  <c:v>9865959</c:v>
                </c:pt>
                <c:pt idx="472">
                  <c:v>9867778</c:v>
                </c:pt>
                <c:pt idx="473">
                  <c:v>9901102</c:v>
                </c:pt>
                <c:pt idx="474">
                  <c:v>9906518</c:v>
                </c:pt>
                <c:pt idx="475">
                  <c:v>9934426</c:v>
                </c:pt>
                <c:pt idx="476">
                  <c:v>9948470</c:v>
                </c:pt>
                <c:pt idx="477">
                  <c:v>9951502</c:v>
                </c:pt>
                <c:pt idx="478">
                  <c:v>9968578</c:v>
                </c:pt>
                <c:pt idx="479">
                  <c:v>9984689</c:v>
                </c:pt>
                <c:pt idx="480">
                  <c:v>10000800</c:v>
                </c:pt>
                <c:pt idx="481">
                  <c:v>10009287</c:v>
                </c:pt>
                <c:pt idx="482">
                  <c:v>10036040</c:v>
                </c:pt>
                <c:pt idx="483">
                  <c:v>10062060</c:v>
                </c:pt>
                <c:pt idx="484">
                  <c:v>10074571</c:v>
                </c:pt>
                <c:pt idx="485">
                  <c:v>10078207</c:v>
                </c:pt>
                <c:pt idx="486">
                  <c:v>10093466</c:v>
                </c:pt>
                <c:pt idx="487">
                  <c:v>10117218</c:v>
                </c:pt>
                <c:pt idx="488">
                  <c:v>10139426</c:v>
                </c:pt>
                <c:pt idx="489">
                  <c:v>10148342</c:v>
                </c:pt>
                <c:pt idx="490">
                  <c:v>10160192</c:v>
                </c:pt>
                <c:pt idx="491">
                  <c:v>10172043</c:v>
                </c:pt>
                <c:pt idx="492">
                  <c:v>10192676</c:v>
                </c:pt>
                <c:pt idx="493">
                  <c:v>10203975</c:v>
                </c:pt>
                <c:pt idx="494">
                  <c:v>10228074</c:v>
                </c:pt>
                <c:pt idx="495">
                  <c:v>10235907</c:v>
                </c:pt>
                <c:pt idx="496">
                  <c:v>10258408</c:v>
                </c:pt>
                <c:pt idx="497">
                  <c:v>10261371</c:v>
                </c:pt>
                <c:pt idx="498">
                  <c:v>10280038</c:v>
                </c:pt>
                <c:pt idx="499">
                  <c:v>10324170</c:v>
                </c:pt>
                <c:pt idx="500">
                  <c:v>10325003</c:v>
                </c:pt>
                <c:pt idx="501">
                  <c:v>10359086</c:v>
                </c:pt>
                <c:pt idx="502">
                  <c:v>10362898</c:v>
                </c:pt>
                <c:pt idx="503">
                  <c:v>10391308</c:v>
                </c:pt>
                <c:pt idx="504">
                  <c:v>10401625</c:v>
                </c:pt>
                <c:pt idx="505">
                  <c:v>10426563</c:v>
                </c:pt>
                <c:pt idx="506">
                  <c:v>10450341</c:v>
                </c:pt>
                <c:pt idx="507">
                  <c:v>10471045</c:v>
                </c:pt>
                <c:pt idx="508">
                  <c:v>10499057</c:v>
                </c:pt>
                <c:pt idx="509">
                  <c:v>10528978</c:v>
                </c:pt>
                <c:pt idx="510">
                  <c:v>10541199</c:v>
                </c:pt>
                <c:pt idx="511">
                  <c:v>10564903</c:v>
                </c:pt>
                <c:pt idx="512">
                  <c:v>10573720</c:v>
                </c:pt>
                <c:pt idx="513">
                  <c:v>10608965</c:v>
                </c:pt>
                <c:pt idx="514">
                  <c:v>10640831</c:v>
                </c:pt>
                <c:pt idx="515">
                  <c:v>10648384</c:v>
                </c:pt>
                <c:pt idx="516">
                  <c:v>10665698</c:v>
                </c:pt>
                <c:pt idx="517">
                  <c:v>10681744</c:v>
                </c:pt>
                <c:pt idx="518">
                  <c:v>10689062</c:v>
                </c:pt>
                <c:pt idx="519">
                  <c:v>10715105</c:v>
                </c:pt>
                <c:pt idx="520">
                  <c:v>10726389</c:v>
                </c:pt>
                <c:pt idx="521">
                  <c:v>10728416</c:v>
                </c:pt>
                <c:pt idx="522">
                  <c:v>10737673</c:v>
                </c:pt>
                <c:pt idx="523">
                  <c:v>10751076</c:v>
                </c:pt>
                <c:pt idx="524">
                  <c:v>10764478</c:v>
                </c:pt>
                <c:pt idx="525">
                  <c:v>10779382</c:v>
                </c:pt>
                <c:pt idx="526">
                  <c:v>10794285</c:v>
                </c:pt>
                <c:pt idx="527">
                  <c:v>10801271</c:v>
                </c:pt>
                <c:pt idx="528">
                  <c:v>10817697</c:v>
                </c:pt>
                <c:pt idx="529">
                  <c:v>10841109</c:v>
                </c:pt>
                <c:pt idx="530">
                  <c:v>10862546</c:v>
                </c:pt>
                <c:pt idx="531">
                  <c:v>10883984</c:v>
                </c:pt>
                <c:pt idx="532">
                  <c:v>10896799</c:v>
                </c:pt>
                <c:pt idx="533">
                  <c:v>10898727</c:v>
                </c:pt>
                <c:pt idx="534">
                  <c:v>10909614</c:v>
                </c:pt>
                <c:pt idx="535">
                  <c:v>10928648</c:v>
                </c:pt>
                <c:pt idx="536">
                  <c:v>10933419</c:v>
                </c:pt>
                <c:pt idx="537">
                  <c:v>10938369</c:v>
                </c:pt>
                <c:pt idx="538">
                  <c:v>10967124</c:v>
                </c:pt>
                <c:pt idx="539">
                  <c:v>10980752</c:v>
                </c:pt>
                <c:pt idx="540">
                  <c:v>10994381</c:v>
                </c:pt>
                <c:pt idx="541">
                  <c:v>11008365</c:v>
                </c:pt>
                <c:pt idx="542">
                  <c:v>11010700</c:v>
                </c:pt>
                <c:pt idx="543">
                  <c:v>11022349</c:v>
                </c:pt>
                <c:pt idx="544">
                  <c:v>11050078</c:v>
                </c:pt>
                <c:pt idx="545">
                  <c:v>11060194</c:v>
                </c:pt>
                <c:pt idx="546">
                  <c:v>11090689</c:v>
                </c:pt>
                <c:pt idx="547">
                  <c:v>11098039</c:v>
                </c:pt>
                <c:pt idx="548">
                  <c:v>11108046</c:v>
                </c:pt>
                <c:pt idx="549">
                  <c:v>11116698</c:v>
                </c:pt>
                <c:pt idx="550">
                  <c:v>11118054</c:v>
                </c:pt>
                <c:pt idx="551">
                  <c:v>11139266</c:v>
                </c:pt>
                <c:pt idx="552">
                  <c:v>11147090</c:v>
                </c:pt>
                <c:pt idx="553">
                  <c:v>11150719</c:v>
                </c:pt>
                <c:pt idx="554">
                  <c:v>11166002</c:v>
                </c:pt>
                <c:pt idx="555">
                  <c:v>11176127</c:v>
                </c:pt>
                <c:pt idx="556">
                  <c:v>11195638</c:v>
                </c:pt>
                <c:pt idx="557">
                  <c:v>11195809</c:v>
                </c:pt>
                <c:pt idx="558">
                  <c:v>11215149</c:v>
                </c:pt>
                <c:pt idx="559">
                  <c:v>11230513</c:v>
                </c:pt>
                <c:pt idx="560">
                  <c:v>11242405</c:v>
                </c:pt>
                <c:pt idx="561">
                  <c:v>11245877</c:v>
                </c:pt>
                <c:pt idx="562">
                  <c:v>11283149</c:v>
                </c:pt>
                <c:pt idx="563">
                  <c:v>11285870</c:v>
                </c:pt>
                <c:pt idx="564">
                  <c:v>11300760</c:v>
                </c:pt>
                <c:pt idx="565">
                  <c:v>11311538</c:v>
                </c:pt>
                <c:pt idx="566">
                  <c:v>11333624</c:v>
                </c:pt>
                <c:pt idx="567">
                  <c:v>11335690</c:v>
                </c:pt>
                <c:pt idx="568">
                  <c:v>11355642</c:v>
                </c:pt>
                <c:pt idx="569">
                  <c:v>11369400</c:v>
                </c:pt>
                <c:pt idx="570">
                  <c:v>11386081</c:v>
                </c:pt>
                <c:pt idx="571">
                  <c:v>11396664</c:v>
                </c:pt>
                <c:pt idx="572">
                  <c:v>11397808</c:v>
                </c:pt>
                <c:pt idx="573">
                  <c:v>11424495</c:v>
                </c:pt>
                <c:pt idx="574">
                  <c:v>11439974</c:v>
                </c:pt>
                <c:pt idx="575">
                  <c:v>11480325</c:v>
                </c:pt>
                <c:pt idx="576">
                  <c:v>11499841</c:v>
                </c:pt>
                <c:pt idx="577">
                  <c:v>11519849</c:v>
                </c:pt>
                <c:pt idx="578">
                  <c:v>11520676</c:v>
                </c:pt>
                <c:pt idx="579">
                  <c:v>11540776</c:v>
                </c:pt>
                <c:pt idx="580">
                  <c:v>11552571</c:v>
                </c:pt>
                <c:pt idx="581">
                  <c:v>11560877</c:v>
                </c:pt>
                <c:pt idx="582">
                  <c:v>11578290</c:v>
                </c:pt>
                <c:pt idx="583">
                  <c:v>11605412</c:v>
                </c:pt>
                <c:pt idx="584">
                  <c:v>11618950</c:v>
                </c:pt>
                <c:pt idx="585">
                  <c:v>11622493</c:v>
                </c:pt>
                <c:pt idx="586">
                  <c:v>11649677</c:v>
                </c:pt>
                <c:pt idx="587">
                  <c:v>11649948</c:v>
                </c:pt>
                <c:pt idx="588">
                  <c:v>11687105</c:v>
                </c:pt>
                <c:pt idx="589">
                  <c:v>11687708</c:v>
                </c:pt>
                <c:pt idx="590">
                  <c:v>11696604</c:v>
                </c:pt>
                <c:pt idx="591">
                  <c:v>11725154</c:v>
                </c:pt>
                <c:pt idx="592">
                  <c:v>11743261</c:v>
                </c:pt>
                <c:pt idx="593">
                  <c:v>11747179</c:v>
                </c:pt>
                <c:pt idx="594">
                  <c:v>11777333</c:v>
                </c:pt>
                <c:pt idx="595">
                  <c:v>11777619</c:v>
                </c:pt>
                <c:pt idx="596">
                  <c:v>11811405</c:v>
                </c:pt>
                <c:pt idx="597">
                  <c:v>11825838</c:v>
                </c:pt>
                <c:pt idx="598">
                  <c:v>11830564</c:v>
                </c:pt>
                <c:pt idx="599">
                  <c:v>11840270</c:v>
                </c:pt>
                <c:pt idx="600">
                  <c:v>11860433</c:v>
                </c:pt>
                <c:pt idx="601">
                  <c:v>11880596</c:v>
                </c:pt>
                <c:pt idx="602">
                  <c:v>11913822</c:v>
                </c:pt>
                <c:pt idx="603">
                  <c:v>11914612</c:v>
                </c:pt>
                <c:pt idx="604">
                  <c:v>11948629</c:v>
                </c:pt>
                <c:pt idx="605">
                  <c:v>11954034</c:v>
                </c:pt>
                <c:pt idx="606">
                  <c:v>11998326</c:v>
                </c:pt>
                <c:pt idx="607">
                  <c:v>12008774</c:v>
                </c:pt>
                <c:pt idx="608">
                  <c:v>12016245</c:v>
                </c:pt>
                <c:pt idx="609">
                  <c:v>12043676</c:v>
                </c:pt>
                <c:pt idx="610">
                  <c:v>12044639</c:v>
                </c:pt>
                <c:pt idx="611">
                  <c:v>12068919</c:v>
                </c:pt>
                <c:pt idx="612">
                  <c:v>12081434</c:v>
                </c:pt>
                <c:pt idx="613">
                  <c:v>12106814</c:v>
                </c:pt>
                <c:pt idx="614">
                  <c:v>12136819</c:v>
                </c:pt>
                <c:pt idx="615">
                  <c:v>12144709</c:v>
                </c:pt>
                <c:pt idx="616">
                  <c:v>12186016</c:v>
                </c:pt>
                <c:pt idx="617">
                  <c:v>12205208</c:v>
                </c:pt>
                <c:pt idx="618">
                  <c:v>12227322</c:v>
                </c:pt>
                <c:pt idx="619">
                  <c:v>12234210</c:v>
                </c:pt>
                <c:pt idx="620">
                  <c:v>12274536</c:v>
                </c:pt>
                <c:pt idx="621">
                  <c:v>12342300</c:v>
                </c:pt>
                <c:pt idx="622">
                  <c:v>12342333</c:v>
                </c:pt>
                <c:pt idx="623">
                  <c:v>12377111</c:v>
                </c:pt>
                <c:pt idx="624">
                  <c:v>12392728</c:v>
                </c:pt>
                <c:pt idx="625">
                  <c:v>12438747</c:v>
                </c:pt>
                <c:pt idx="626">
                  <c:v>12463011</c:v>
                </c:pt>
                <c:pt idx="627">
                  <c:v>12526900</c:v>
                </c:pt>
                <c:pt idx="628">
                  <c:v>12541320</c:v>
                </c:pt>
                <c:pt idx="629">
                  <c:v>12543916</c:v>
                </c:pt>
                <c:pt idx="630">
                  <c:v>12560933</c:v>
                </c:pt>
                <c:pt idx="631">
                  <c:v>12607586</c:v>
                </c:pt>
                <c:pt idx="632">
                  <c:v>12634430</c:v>
                </c:pt>
                <c:pt idx="633">
                  <c:v>12654239</c:v>
                </c:pt>
                <c:pt idx="634">
                  <c:v>12666572</c:v>
                </c:pt>
                <c:pt idx="635">
                  <c:v>12678906</c:v>
                </c:pt>
                <c:pt idx="636">
                  <c:v>12706080</c:v>
                </c:pt>
                <c:pt idx="637">
                  <c:v>12733255</c:v>
                </c:pt>
                <c:pt idx="638">
                  <c:v>12746848</c:v>
                </c:pt>
                <c:pt idx="639">
                  <c:v>12749443</c:v>
                </c:pt>
                <c:pt idx="640">
                  <c:v>12760440</c:v>
                </c:pt>
                <c:pt idx="641">
                  <c:v>12776150</c:v>
                </c:pt>
                <c:pt idx="642">
                  <c:v>12791861</c:v>
                </c:pt>
                <c:pt idx="643">
                  <c:v>12830244</c:v>
                </c:pt>
                <c:pt idx="644">
                  <c:v>12868626</c:v>
                </c:pt>
                <c:pt idx="645">
                  <c:v>12933828</c:v>
                </c:pt>
                <c:pt idx="646">
                  <c:v>12965289</c:v>
                </c:pt>
                <c:pt idx="647">
                  <c:v>12967887</c:v>
                </c:pt>
                <c:pt idx="648">
                  <c:v>13038424</c:v>
                </c:pt>
                <c:pt idx="649">
                  <c:v>13061952</c:v>
                </c:pt>
                <c:pt idx="650">
                  <c:v>13063174</c:v>
                </c:pt>
                <c:pt idx="651">
                  <c:v>13085827</c:v>
                </c:pt>
                <c:pt idx="652">
                  <c:v>13105218</c:v>
                </c:pt>
                <c:pt idx="653">
                  <c:v>13115847</c:v>
                </c:pt>
                <c:pt idx="654">
                  <c:v>13142857</c:v>
                </c:pt>
                <c:pt idx="655">
                  <c:v>13148484</c:v>
                </c:pt>
                <c:pt idx="656">
                  <c:v>13174294</c:v>
                </c:pt>
                <c:pt idx="657">
                  <c:v>13191860</c:v>
                </c:pt>
                <c:pt idx="658">
                  <c:v>13235237</c:v>
                </c:pt>
                <c:pt idx="659">
                  <c:v>13275973</c:v>
                </c:pt>
                <c:pt idx="660">
                  <c:v>13316709</c:v>
                </c:pt>
                <c:pt idx="661">
                  <c:v>13350708</c:v>
                </c:pt>
                <c:pt idx="662">
                  <c:v>13384707</c:v>
                </c:pt>
                <c:pt idx="663">
                  <c:v>13401840</c:v>
                </c:pt>
                <c:pt idx="664">
                  <c:v>13418972</c:v>
                </c:pt>
                <c:pt idx="665">
                  <c:v>13433821</c:v>
                </c:pt>
                <c:pt idx="666">
                  <c:v>13440554</c:v>
                </c:pt>
                <c:pt idx="667">
                  <c:v>13457585</c:v>
                </c:pt>
                <c:pt idx="668">
                  <c:v>13462136</c:v>
                </c:pt>
                <c:pt idx="669">
                  <c:v>13490970</c:v>
                </c:pt>
                <c:pt idx="670">
                  <c:v>13519803</c:v>
                </c:pt>
                <c:pt idx="671">
                  <c:v>13520319</c:v>
                </c:pt>
                <c:pt idx="672">
                  <c:v>13535596</c:v>
                </c:pt>
                <c:pt idx="673">
                  <c:v>13551388</c:v>
                </c:pt>
                <c:pt idx="674">
                  <c:v>13564393</c:v>
                </c:pt>
                <c:pt idx="675">
                  <c:v>13577398</c:v>
                </c:pt>
                <c:pt idx="676">
                  <c:v>13604078</c:v>
                </c:pt>
                <c:pt idx="677">
                  <c:v>13607787</c:v>
                </c:pt>
                <c:pt idx="678">
                  <c:v>13630758</c:v>
                </c:pt>
                <c:pt idx="679">
                  <c:v>13689278</c:v>
                </c:pt>
                <c:pt idx="680">
                  <c:v>13747096</c:v>
                </c:pt>
                <c:pt idx="681">
                  <c:v>13757462</c:v>
                </c:pt>
                <c:pt idx="682">
                  <c:v>13791726</c:v>
                </c:pt>
                <c:pt idx="683">
                  <c:v>13834890</c:v>
                </c:pt>
                <c:pt idx="684">
                  <c:v>13863435</c:v>
                </c:pt>
                <c:pt idx="685">
                  <c:v>13883498</c:v>
                </c:pt>
                <c:pt idx="686">
                  <c:v>13894911</c:v>
                </c:pt>
                <c:pt idx="687">
                  <c:v>13903560</c:v>
                </c:pt>
                <c:pt idx="688">
                  <c:v>13926497</c:v>
                </c:pt>
                <c:pt idx="689">
                  <c:v>13946508</c:v>
                </c:pt>
                <c:pt idx="690">
                  <c:v>13952924</c:v>
                </c:pt>
                <c:pt idx="691">
                  <c:v>13962389</c:v>
                </c:pt>
                <c:pt idx="692">
                  <c:v>13968183</c:v>
                </c:pt>
                <c:pt idx="693">
                  <c:v>14006281</c:v>
                </c:pt>
                <c:pt idx="694">
                  <c:v>14021218</c:v>
                </c:pt>
                <c:pt idx="695">
                  <c:v>14062908</c:v>
                </c:pt>
                <c:pt idx="696">
                  <c:v>14104597</c:v>
                </c:pt>
                <c:pt idx="697">
                  <c:v>14133702</c:v>
                </c:pt>
                <c:pt idx="698">
                  <c:v>14162806</c:v>
                </c:pt>
                <c:pt idx="699">
                  <c:v>14204867</c:v>
                </c:pt>
                <c:pt idx="700">
                  <c:v>14240717</c:v>
                </c:pt>
                <c:pt idx="701">
                  <c:v>14246928</c:v>
                </c:pt>
                <c:pt idx="702">
                  <c:v>14259174</c:v>
                </c:pt>
                <c:pt idx="703">
                  <c:v>14271420</c:v>
                </c:pt>
                <c:pt idx="704">
                  <c:v>14278865</c:v>
                </c:pt>
                <c:pt idx="705">
                  <c:v>14310699</c:v>
                </c:pt>
                <c:pt idx="706">
                  <c:v>14321821</c:v>
                </c:pt>
                <c:pt idx="707">
                  <c:v>14343312</c:v>
                </c:pt>
                <c:pt idx="708">
                  <c:v>14349978</c:v>
                </c:pt>
                <c:pt idx="709">
                  <c:v>14396347</c:v>
                </c:pt>
                <c:pt idx="710">
                  <c:v>14457806</c:v>
                </c:pt>
                <c:pt idx="711">
                  <c:v>14479518</c:v>
                </c:pt>
                <c:pt idx="712">
                  <c:v>14537722</c:v>
                </c:pt>
                <c:pt idx="713">
                  <c:v>14565634</c:v>
                </c:pt>
                <c:pt idx="714">
                  <c:v>14580206</c:v>
                </c:pt>
                <c:pt idx="715">
                  <c:v>14594779</c:v>
                </c:pt>
                <c:pt idx="716">
                  <c:v>14620478</c:v>
                </c:pt>
                <c:pt idx="717">
                  <c:v>14623543</c:v>
                </c:pt>
                <c:pt idx="718">
                  <c:v>14644971</c:v>
                </c:pt>
                <c:pt idx="719">
                  <c:v>14652307</c:v>
                </c:pt>
                <c:pt idx="720">
                  <c:v>14678414</c:v>
                </c:pt>
                <c:pt idx="721">
                  <c:v>14704023</c:v>
                </c:pt>
                <c:pt idx="722">
                  <c:v>14710062</c:v>
                </c:pt>
                <c:pt idx="723">
                  <c:v>14721389</c:v>
                </c:pt>
                <c:pt idx="724">
                  <c:v>14767817</c:v>
                </c:pt>
                <c:pt idx="725">
                  <c:v>14787698</c:v>
                </c:pt>
                <c:pt idx="726">
                  <c:v>14807579</c:v>
                </c:pt>
                <c:pt idx="727">
                  <c:v>14889540</c:v>
                </c:pt>
                <c:pt idx="728">
                  <c:v>14918456</c:v>
                </c:pt>
                <c:pt idx="729">
                  <c:v>14936122</c:v>
                </c:pt>
                <c:pt idx="730">
                  <c:v>14965621</c:v>
                </c:pt>
                <c:pt idx="731">
                  <c:v>15021946</c:v>
                </c:pt>
                <c:pt idx="732">
                  <c:v>15029333</c:v>
                </c:pt>
                <c:pt idx="733">
                  <c:v>15048055</c:v>
                </c:pt>
                <c:pt idx="734">
                  <c:v>15069942</c:v>
                </c:pt>
                <c:pt idx="735">
                  <c:v>15075623</c:v>
                </c:pt>
                <c:pt idx="736">
                  <c:v>15110552</c:v>
                </c:pt>
                <c:pt idx="737">
                  <c:v>15135598</c:v>
                </c:pt>
                <c:pt idx="738">
                  <c:v>15139391</c:v>
                </c:pt>
                <c:pt idx="739">
                  <c:v>15160644</c:v>
                </c:pt>
                <c:pt idx="740">
                  <c:v>15178812</c:v>
                </c:pt>
                <c:pt idx="741">
                  <c:v>15184408</c:v>
                </c:pt>
                <c:pt idx="742">
                  <c:v>15208171</c:v>
                </c:pt>
                <c:pt idx="743">
                  <c:v>15241005</c:v>
                </c:pt>
                <c:pt idx="744">
                  <c:v>15243615</c:v>
                </c:pt>
                <c:pt idx="745">
                  <c:v>15279059</c:v>
                </c:pt>
                <c:pt idx="746">
                  <c:v>15310195</c:v>
                </c:pt>
                <c:pt idx="747">
                  <c:v>15341331</c:v>
                </c:pt>
                <c:pt idx="748">
                  <c:v>15359180</c:v>
                </c:pt>
                <c:pt idx="749">
                  <c:v>15377028</c:v>
                </c:pt>
                <c:pt idx="750">
                  <c:v>15383222</c:v>
                </c:pt>
                <c:pt idx="751">
                  <c:v>15422514</c:v>
                </c:pt>
                <c:pt idx="752">
                  <c:v>15464441</c:v>
                </c:pt>
                <c:pt idx="753">
                  <c:v>15468000</c:v>
                </c:pt>
                <c:pt idx="754">
                  <c:v>15491108</c:v>
                </c:pt>
                <c:pt idx="755">
                  <c:v>15514217</c:v>
                </c:pt>
                <c:pt idx="756">
                  <c:v>15514534</c:v>
                </c:pt>
                <c:pt idx="757">
                  <c:v>15525736</c:v>
                </c:pt>
                <c:pt idx="758">
                  <c:v>15537254</c:v>
                </c:pt>
                <c:pt idx="759">
                  <c:v>15556372</c:v>
                </c:pt>
                <c:pt idx="760">
                  <c:v>15562084</c:v>
                </c:pt>
                <c:pt idx="761">
                  <c:v>15575489</c:v>
                </c:pt>
                <c:pt idx="762">
                  <c:v>15588363</c:v>
                </c:pt>
                <c:pt idx="763">
                  <c:v>15601237</c:v>
                </c:pt>
                <c:pt idx="764">
                  <c:v>15623180</c:v>
                </c:pt>
                <c:pt idx="765">
                  <c:v>15633403</c:v>
                </c:pt>
                <c:pt idx="766">
                  <c:v>15645122</c:v>
                </c:pt>
                <c:pt idx="767">
                  <c:v>15683492</c:v>
                </c:pt>
                <c:pt idx="768">
                  <c:v>15697230</c:v>
                </c:pt>
                <c:pt idx="769">
                  <c:v>15745767</c:v>
                </c:pt>
                <c:pt idx="770">
                  <c:v>15749339</c:v>
                </c:pt>
                <c:pt idx="771">
                  <c:v>15769961</c:v>
                </c:pt>
                <c:pt idx="772">
                  <c:v>15781454</c:v>
                </c:pt>
                <c:pt idx="773">
                  <c:v>15790583</c:v>
                </c:pt>
                <c:pt idx="774">
                  <c:v>15815540</c:v>
                </c:pt>
                <c:pt idx="775">
                  <c:v>15840497</c:v>
                </c:pt>
                <c:pt idx="776">
                  <c:v>15872973</c:v>
                </c:pt>
                <c:pt idx="777">
                  <c:v>15893838</c:v>
                </c:pt>
                <c:pt idx="778">
                  <c:v>15919195</c:v>
                </c:pt>
                <c:pt idx="779">
                  <c:v>15942261</c:v>
                </c:pt>
                <c:pt idx="780">
                  <c:v>15947178</c:v>
                </c:pt>
                <c:pt idx="781">
                  <c:v>15979185</c:v>
                </c:pt>
                <c:pt idx="782">
                  <c:v>15979996</c:v>
                </c:pt>
                <c:pt idx="783">
                  <c:v>16005745</c:v>
                </c:pt>
                <c:pt idx="784">
                  <c:v>16011192</c:v>
                </c:pt>
                <c:pt idx="785">
                  <c:v>16034090</c:v>
                </c:pt>
                <c:pt idx="786">
                  <c:v>16049690</c:v>
                </c:pt>
                <c:pt idx="787">
                  <c:v>16056989</c:v>
                </c:pt>
                <c:pt idx="788">
                  <c:v>16087112</c:v>
                </c:pt>
                <c:pt idx="789">
                  <c:v>16117236</c:v>
                </c:pt>
                <c:pt idx="790">
                  <c:v>16145785</c:v>
                </c:pt>
                <c:pt idx="791">
                  <c:v>16154062</c:v>
                </c:pt>
                <c:pt idx="792">
                  <c:v>16174334</c:v>
                </c:pt>
                <c:pt idx="793">
                  <c:v>16195428</c:v>
                </c:pt>
                <c:pt idx="794">
                  <c:v>16209444</c:v>
                </c:pt>
                <c:pt idx="795">
                  <c:v>16244555</c:v>
                </c:pt>
                <c:pt idx="796">
                  <c:v>16253485</c:v>
                </c:pt>
                <c:pt idx="797">
                  <c:v>16279543</c:v>
                </c:pt>
                <c:pt idx="798">
                  <c:v>16284335</c:v>
                </c:pt>
                <c:pt idx="799">
                  <c:v>16324115</c:v>
                </c:pt>
                <c:pt idx="800">
                  <c:v>16324269</c:v>
                </c:pt>
                <c:pt idx="801">
                  <c:v>16340199</c:v>
                </c:pt>
                <c:pt idx="802">
                  <c:v>16356283</c:v>
                </c:pt>
                <c:pt idx="803">
                  <c:v>16362675</c:v>
                </c:pt>
                <c:pt idx="804">
                  <c:v>16375136</c:v>
                </c:pt>
                <c:pt idx="805">
                  <c:v>16393988</c:v>
                </c:pt>
                <c:pt idx="806">
                  <c:v>16411470</c:v>
                </c:pt>
                <c:pt idx="807">
                  <c:v>16428953</c:v>
                </c:pt>
                <c:pt idx="808">
                  <c:v>16440958</c:v>
                </c:pt>
                <c:pt idx="809">
                  <c:v>16441065</c:v>
                </c:pt>
                <c:pt idx="810">
                  <c:v>16452962</c:v>
                </c:pt>
                <c:pt idx="811">
                  <c:v>16478624</c:v>
                </c:pt>
                <c:pt idx="812">
                  <c:v>16483688</c:v>
                </c:pt>
                <c:pt idx="813">
                  <c:v>16501348</c:v>
                </c:pt>
                <c:pt idx="814">
                  <c:v>16514414</c:v>
                </c:pt>
                <c:pt idx="815">
                  <c:v>16561516</c:v>
                </c:pt>
                <c:pt idx="816">
                  <c:v>16563014</c:v>
                </c:pt>
                <c:pt idx="817">
                  <c:v>16581509</c:v>
                </c:pt>
                <c:pt idx="818">
                  <c:v>16608619</c:v>
                </c:pt>
                <c:pt idx="819">
                  <c:v>16616897</c:v>
                </c:pt>
                <c:pt idx="820">
                  <c:v>16624196</c:v>
                </c:pt>
                <c:pt idx="821">
                  <c:v>16639773</c:v>
                </c:pt>
                <c:pt idx="822">
                  <c:v>16655626</c:v>
                </c:pt>
                <c:pt idx="823">
                  <c:v>16657302</c:v>
                </c:pt>
                <c:pt idx="824">
                  <c:v>16674831</c:v>
                </c:pt>
                <c:pt idx="825">
                  <c:v>16688976</c:v>
                </c:pt>
                <c:pt idx="826">
                  <c:v>16694750</c:v>
                </c:pt>
                <c:pt idx="827">
                  <c:v>16714670</c:v>
                </c:pt>
                <c:pt idx="828">
                  <c:v>16731418</c:v>
                </c:pt>
                <c:pt idx="829">
                  <c:v>16748166</c:v>
                </c:pt>
                <c:pt idx="830">
                  <c:v>16762404</c:v>
                </c:pt>
                <c:pt idx="831">
                  <c:v>16776642</c:v>
                </c:pt>
                <c:pt idx="832">
                  <c:v>16788584</c:v>
                </c:pt>
                <c:pt idx="833">
                  <c:v>16789207</c:v>
                </c:pt>
                <c:pt idx="834">
                  <c:v>16800525</c:v>
                </c:pt>
                <c:pt idx="835">
                  <c:v>16812889</c:v>
                </c:pt>
                <c:pt idx="836">
                  <c:v>16815000</c:v>
                </c:pt>
                <c:pt idx="837">
                  <c:v>16829473</c:v>
                </c:pt>
                <c:pt idx="838">
                  <c:v>16846667</c:v>
                </c:pt>
                <c:pt idx="839">
                  <c:v>16886908</c:v>
                </c:pt>
                <c:pt idx="840">
                  <c:v>16888058</c:v>
                </c:pt>
                <c:pt idx="841">
                  <c:v>16899410</c:v>
                </c:pt>
                <c:pt idx="842">
                  <c:v>16929751</c:v>
                </c:pt>
                <c:pt idx="843">
                  <c:v>16946642</c:v>
                </c:pt>
                <c:pt idx="844">
                  <c:v>16969006</c:v>
                </c:pt>
                <c:pt idx="845">
                  <c:v>16988670</c:v>
                </c:pt>
                <c:pt idx="846">
                  <c:v>16991369</c:v>
                </c:pt>
                <c:pt idx="847">
                  <c:v>17030139</c:v>
                </c:pt>
                <c:pt idx="848">
                  <c:v>17032947</c:v>
                </c:pt>
                <c:pt idx="849">
                  <c:v>17050676</c:v>
                </c:pt>
                <c:pt idx="850">
                  <c:v>17096438</c:v>
                </c:pt>
                <c:pt idx="851">
                  <c:v>17109984</c:v>
                </c:pt>
                <c:pt idx="852">
                  <c:v>17128764</c:v>
                </c:pt>
                <c:pt idx="853">
                  <c:v>17133811</c:v>
                </c:pt>
                <c:pt idx="854">
                  <c:v>17147542</c:v>
                </c:pt>
                <c:pt idx="855">
                  <c:v>17158196</c:v>
                </c:pt>
                <c:pt idx="856">
                  <c:v>17168852</c:v>
                </c:pt>
                <c:pt idx="857">
                  <c:v>17226848</c:v>
                </c:pt>
                <c:pt idx="858">
                  <c:v>17230513</c:v>
                </c:pt>
                <c:pt idx="859">
                  <c:v>17231634</c:v>
                </c:pt>
                <c:pt idx="860">
                  <c:v>17270838</c:v>
                </c:pt>
                <c:pt idx="861">
                  <c:v>17284846</c:v>
                </c:pt>
                <c:pt idx="862">
                  <c:v>17307216</c:v>
                </c:pt>
                <c:pt idx="863">
                  <c:v>17321596</c:v>
                </c:pt>
                <c:pt idx="864">
                  <c:v>17323577</c:v>
                </c:pt>
                <c:pt idx="865">
                  <c:v>17358208</c:v>
                </c:pt>
                <c:pt idx="866">
                  <c:v>17358346</c:v>
                </c:pt>
                <c:pt idx="867">
                  <c:v>17387337</c:v>
                </c:pt>
                <c:pt idx="868">
                  <c:v>17420484</c:v>
                </c:pt>
                <c:pt idx="869">
                  <c:v>17446530</c:v>
                </c:pt>
                <c:pt idx="870">
                  <c:v>17458943</c:v>
                </c:pt>
                <c:pt idx="871">
                  <c:v>17482624</c:v>
                </c:pt>
                <c:pt idx="872">
                  <c:v>17516087</c:v>
                </c:pt>
                <c:pt idx="873">
                  <c:v>17519472</c:v>
                </c:pt>
                <c:pt idx="874">
                  <c:v>17530755</c:v>
                </c:pt>
                <c:pt idx="875">
                  <c:v>17552467</c:v>
                </c:pt>
                <c:pt idx="876">
                  <c:v>17556319</c:v>
                </c:pt>
                <c:pt idx="877">
                  <c:v>17577410</c:v>
                </c:pt>
                <c:pt idx="878">
                  <c:v>17594007</c:v>
                </c:pt>
                <c:pt idx="879">
                  <c:v>17598500</c:v>
                </c:pt>
                <c:pt idx="880">
                  <c:v>17650088</c:v>
                </c:pt>
                <c:pt idx="881">
                  <c:v>17657399</c:v>
                </c:pt>
                <c:pt idx="882">
                  <c:v>17670690</c:v>
                </c:pt>
                <c:pt idx="883">
                  <c:v>17701677</c:v>
                </c:pt>
                <c:pt idx="884">
                  <c:v>17754540</c:v>
                </c:pt>
                <c:pt idx="885">
                  <c:v>17766260</c:v>
                </c:pt>
                <c:pt idx="886">
                  <c:v>17807404</c:v>
                </c:pt>
                <c:pt idx="887">
                  <c:v>17855160</c:v>
                </c:pt>
                <c:pt idx="888">
                  <c:v>17856922</c:v>
                </c:pt>
                <c:pt idx="889">
                  <c:v>17902915</c:v>
                </c:pt>
                <c:pt idx="890">
                  <c:v>17920994</c:v>
                </c:pt>
                <c:pt idx="891">
                  <c:v>17922484</c:v>
                </c:pt>
                <c:pt idx="892">
                  <c:v>17942051</c:v>
                </c:pt>
                <c:pt idx="893">
                  <c:v>17960242</c:v>
                </c:pt>
                <c:pt idx="894">
                  <c:v>17966029</c:v>
                </c:pt>
                <c:pt idx="895">
                  <c:v>17978432</c:v>
                </c:pt>
                <c:pt idx="896">
                  <c:v>18003920</c:v>
                </c:pt>
                <c:pt idx="897">
                  <c:v>18025592</c:v>
                </c:pt>
                <c:pt idx="898">
                  <c:v>18029408</c:v>
                </c:pt>
                <c:pt idx="899">
                  <c:v>18071442</c:v>
                </c:pt>
                <c:pt idx="900">
                  <c:v>18082734</c:v>
                </c:pt>
                <c:pt idx="901">
                  <c:v>18113477</c:v>
                </c:pt>
                <c:pt idx="902">
                  <c:v>18143346</c:v>
                </c:pt>
                <c:pt idx="903">
                  <c:v>18157191</c:v>
                </c:pt>
                <c:pt idx="904">
                  <c:v>18173214</c:v>
                </c:pt>
                <c:pt idx="905">
                  <c:v>18184070</c:v>
                </c:pt>
                <c:pt idx="906">
                  <c:v>18194926</c:v>
                </c:pt>
                <c:pt idx="907">
                  <c:v>18236464</c:v>
                </c:pt>
                <c:pt idx="908">
                  <c:v>18236753</c:v>
                </c:pt>
                <c:pt idx="909">
                  <c:v>18254992</c:v>
                </c:pt>
                <c:pt idx="910">
                  <c:v>18268848</c:v>
                </c:pt>
                <c:pt idx="911">
                  <c:v>18306522</c:v>
                </c:pt>
                <c:pt idx="912">
                  <c:v>18315058</c:v>
                </c:pt>
                <c:pt idx="913">
                  <c:v>18341079</c:v>
                </c:pt>
                <c:pt idx="914">
                  <c:v>18365091</c:v>
                </c:pt>
                <c:pt idx="915">
                  <c:v>18389376</c:v>
                </c:pt>
                <c:pt idx="916">
                  <c:v>18426214</c:v>
                </c:pt>
                <c:pt idx="917">
                  <c:v>18463696</c:v>
                </c:pt>
                <c:pt idx="918">
                  <c:v>18477630</c:v>
                </c:pt>
                <c:pt idx="919">
                  <c:v>18491563</c:v>
                </c:pt>
                <c:pt idx="920">
                  <c:v>18492740</c:v>
                </c:pt>
                <c:pt idx="921">
                  <c:v>18515764</c:v>
                </c:pt>
                <c:pt idx="922">
                  <c:v>18519898</c:v>
                </c:pt>
                <c:pt idx="923">
                  <c:v>18539967</c:v>
                </c:pt>
                <c:pt idx="924">
                  <c:v>18551059</c:v>
                </c:pt>
                <c:pt idx="925">
                  <c:v>18566038</c:v>
                </c:pt>
                <c:pt idx="926">
                  <c:v>18586133</c:v>
                </c:pt>
                <c:pt idx="927">
                  <c:v>18592110</c:v>
                </c:pt>
                <c:pt idx="928">
                  <c:v>18607598</c:v>
                </c:pt>
                <c:pt idx="929">
                  <c:v>18623087</c:v>
                </c:pt>
                <c:pt idx="930">
                  <c:v>18625990</c:v>
                </c:pt>
                <c:pt idx="931">
                  <c:v>18633198</c:v>
                </c:pt>
                <c:pt idx="932">
                  <c:v>18643309</c:v>
                </c:pt>
                <c:pt idx="933">
                  <c:v>18659507</c:v>
                </c:pt>
                <c:pt idx="934">
                  <c:v>18666444</c:v>
                </c:pt>
                <c:pt idx="935">
                  <c:v>18687986</c:v>
                </c:pt>
                <c:pt idx="936">
                  <c:v>18689580</c:v>
                </c:pt>
                <c:pt idx="937">
                  <c:v>18711888</c:v>
                </c:pt>
                <c:pt idx="938">
                  <c:v>18729640</c:v>
                </c:pt>
                <c:pt idx="939">
                  <c:v>18740857</c:v>
                </c:pt>
                <c:pt idx="940">
                  <c:v>18769702</c:v>
                </c:pt>
                <c:pt idx="941">
                  <c:v>18808870</c:v>
                </c:pt>
                <c:pt idx="942">
                  <c:v>18848138</c:v>
                </c:pt>
                <c:pt idx="943">
                  <c:v>18889233</c:v>
                </c:pt>
                <c:pt idx="944">
                  <c:v>18922649</c:v>
                </c:pt>
                <c:pt idx="945">
                  <c:v>18926575</c:v>
                </c:pt>
                <c:pt idx="946">
                  <c:v>18946814</c:v>
                </c:pt>
                <c:pt idx="947">
                  <c:v>18967053</c:v>
                </c:pt>
                <c:pt idx="948">
                  <c:v>18971053</c:v>
                </c:pt>
                <c:pt idx="949">
                  <c:v>18984428</c:v>
                </c:pt>
                <c:pt idx="950">
                  <c:v>19001805</c:v>
                </c:pt>
                <c:pt idx="951">
                  <c:v>19023218</c:v>
                </c:pt>
                <c:pt idx="952">
                  <c:v>19024776</c:v>
                </c:pt>
                <c:pt idx="953">
                  <c:v>19047749</c:v>
                </c:pt>
                <c:pt idx="954">
                  <c:v>19053102</c:v>
                </c:pt>
                <c:pt idx="955">
                  <c:v>19073332</c:v>
                </c:pt>
                <c:pt idx="956">
                  <c:v>19084426</c:v>
                </c:pt>
                <c:pt idx="957">
                  <c:v>19090144</c:v>
                </c:pt>
                <c:pt idx="958">
                  <c:v>19119603</c:v>
                </c:pt>
                <c:pt idx="959">
                  <c:v>19132537</c:v>
                </c:pt>
                <c:pt idx="960">
                  <c:v>19154816</c:v>
                </c:pt>
                <c:pt idx="961">
                  <c:v>19177096</c:v>
                </c:pt>
                <c:pt idx="962">
                  <c:v>19199835</c:v>
                </c:pt>
                <c:pt idx="963">
                  <c:v>19221494</c:v>
                </c:pt>
                <c:pt idx="964">
                  <c:v>19245548</c:v>
                </c:pt>
                <c:pt idx="965">
                  <c:v>19247778</c:v>
                </c:pt>
                <c:pt idx="966">
                  <c:v>19280446</c:v>
                </c:pt>
                <c:pt idx="967">
                  <c:v>19293733</c:v>
                </c:pt>
                <c:pt idx="968">
                  <c:v>19314002</c:v>
                </c:pt>
                <c:pt idx="969">
                  <c:v>19338364</c:v>
                </c:pt>
                <c:pt idx="970">
                  <c:v>19357752</c:v>
                </c:pt>
                <c:pt idx="971">
                  <c:v>19401500</c:v>
                </c:pt>
                <c:pt idx="972">
                  <c:v>19444028</c:v>
                </c:pt>
                <c:pt idx="973">
                  <c:v>19451629</c:v>
                </c:pt>
                <c:pt idx="974">
                  <c:v>19456200</c:v>
                </c:pt>
                <c:pt idx="975">
                  <c:v>19486421</c:v>
                </c:pt>
                <c:pt idx="976">
                  <c:v>19510899</c:v>
                </c:pt>
                <c:pt idx="977">
                  <c:v>19577298</c:v>
                </c:pt>
                <c:pt idx="978">
                  <c:v>19587258</c:v>
                </c:pt>
                <c:pt idx="979">
                  <c:v>19623939</c:v>
                </c:pt>
                <c:pt idx="980">
                  <c:v>19643696</c:v>
                </c:pt>
                <c:pt idx="981">
                  <c:v>19674049</c:v>
                </c:pt>
                <c:pt idx="982">
                  <c:v>19715038</c:v>
                </c:pt>
                <c:pt idx="983">
                  <c:v>19718653</c:v>
                </c:pt>
                <c:pt idx="984">
                  <c:v>19728656</c:v>
                </c:pt>
                <c:pt idx="985">
                  <c:v>19813614</c:v>
                </c:pt>
                <c:pt idx="986">
                  <c:v>19816632</c:v>
                </c:pt>
                <c:pt idx="987">
                  <c:v>19834616</c:v>
                </c:pt>
                <c:pt idx="988">
                  <c:v>19855620</c:v>
                </c:pt>
                <c:pt idx="989">
                  <c:v>19877516</c:v>
                </c:pt>
                <c:pt idx="990">
                  <c:v>19899410</c:v>
                </c:pt>
                <c:pt idx="991">
                  <c:v>19928282</c:v>
                </c:pt>
                <c:pt idx="992">
                  <c:v>19932293</c:v>
                </c:pt>
                <c:pt idx="993">
                  <c:v>19957153</c:v>
                </c:pt>
                <c:pt idx="994">
                  <c:v>19964310</c:v>
                </c:pt>
                <c:pt idx="995">
                  <c:v>19980890</c:v>
                </c:pt>
                <c:pt idx="996">
                  <c:v>19996988</c:v>
                </c:pt>
                <c:pt idx="997">
                  <c:v>20004627</c:v>
                </c:pt>
                <c:pt idx="998">
                  <c:v>20016316</c:v>
                </c:pt>
                <c:pt idx="999">
                  <c:v>20028003</c:v>
                </c:pt>
                <c:pt idx="1000">
                  <c:v>20030366</c:v>
                </c:pt>
                <c:pt idx="1001">
                  <c:v>20043268</c:v>
                </c:pt>
                <c:pt idx="1002">
                  <c:v>20054585</c:v>
                </c:pt>
                <c:pt idx="1003">
                  <c:v>20058534</c:v>
                </c:pt>
                <c:pt idx="1004">
                  <c:v>20080544</c:v>
                </c:pt>
                <c:pt idx="1005">
                  <c:v>20080800</c:v>
                </c:pt>
                <c:pt idx="1006">
                  <c:v>20103064</c:v>
                </c:pt>
                <c:pt idx="1007">
                  <c:v>20117775</c:v>
                </c:pt>
                <c:pt idx="1008">
                  <c:v>20119738</c:v>
                </c:pt>
                <c:pt idx="1009">
                  <c:v>20136412</c:v>
                </c:pt>
                <c:pt idx="1010">
                  <c:v>20151272</c:v>
                </c:pt>
                <c:pt idx="1011">
                  <c:v>20166130</c:v>
                </c:pt>
                <c:pt idx="1012">
                  <c:v>20173940</c:v>
                </c:pt>
                <c:pt idx="1013">
                  <c:v>20181749</c:v>
                </c:pt>
                <c:pt idx="1014">
                  <c:v>20192598</c:v>
                </c:pt>
                <c:pt idx="1015">
                  <c:v>20203447</c:v>
                </c:pt>
                <c:pt idx="1016">
                  <c:v>20216552</c:v>
                </c:pt>
                <c:pt idx="1017">
                  <c:v>20227219</c:v>
                </c:pt>
                <c:pt idx="1018">
                  <c:v>20229655</c:v>
                </c:pt>
                <c:pt idx="1019">
                  <c:v>20245540</c:v>
                </c:pt>
                <c:pt idx="1020">
                  <c:v>20261426</c:v>
                </c:pt>
                <c:pt idx="1021">
                  <c:v>20273444</c:v>
                </c:pt>
                <c:pt idx="1022">
                  <c:v>20285461</c:v>
                </c:pt>
                <c:pt idx="1023">
                  <c:v>20310286</c:v>
                </c:pt>
                <c:pt idx="1024">
                  <c:v>20335110</c:v>
                </c:pt>
                <c:pt idx="1025">
                  <c:v>20347148</c:v>
                </c:pt>
                <c:pt idx="1026">
                  <c:v>20359184</c:v>
                </c:pt>
                <c:pt idx="1027">
                  <c:v>20361118</c:v>
                </c:pt>
                <c:pt idx="1028">
                  <c:v>20377520</c:v>
                </c:pt>
                <c:pt idx="1029">
                  <c:v>20395856</c:v>
                </c:pt>
                <c:pt idx="1030">
                  <c:v>20410496</c:v>
                </c:pt>
                <c:pt idx="1031">
                  <c:v>20425136</c:v>
                </c:pt>
                <c:pt idx="1032">
                  <c:v>20432461</c:v>
                </c:pt>
                <c:pt idx="1033">
                  <c:v>20442824</c:v>
                </c:pt>
                <c:pt idx="1034">
                  <c:v>20460513</c:v>
                </c:pt>
                <c:pt idx="1035">
                  <c:v>20485386</c:v>
                </c:pt>
                <c:pt idx="1036">
                  <c:v>20510260</c:v>
                </c:pt>
                <c:pt idx="1037">
                  <c:v>20521512</c:v>
                </c:pt>
                <c:pt idx="1038">
                  <c:v>20531145</c:v>
                </c:pt>
                <c:pt idx="1039">
                  <c:v>20532763</c:v>
                </c:pt>
                <c:pt idx="1040">
                  <c:v>20545776</c:v>
                </c:pt>
                <c:pt idx="1041">
                  <c:v>20558788</c:v>
                </c:pt>
                <c:pt idx="1042">
                  <c:v>20577258</c:v>
                </c:pt>
                <c:pt idx="1043">
                  <c:v>20595729</c:v>
                </c:pt>
                <c:pt idx="1044">
                  <c:v>20607724</c:v>
                </c:pt>
                <c:pt idx="1045">
                  <c:v>20617966</c:v>
                </c:pt>
                <c:pt idx="1046">
                  <c:v>20640203</c:v>
                </c:pt>
                <c:pt idx="1047">
                  <c:v>20643099</c:v>
                </c:pt>
                <c:pt idx="1048">
                  <c:v>20651932</c:v>
                </c:pt>
                <c:pt idx="1049">
                  <c:v>20663663</c:v>
                </c:pt>
                <c:pt idx="1050">
                  <c:v>20675470</c:v>
                </c:pt>
                <c:pt idx="1051">
                  <c:v>20676666</c:v>
                </c:pt>
                <c:pt idx="1052">
                  <c:v>20687277</c:v>
                </c:pt>
                <c:pt idx="1053">
                  <c:v>20698332</c:v>
                </c:pt>
                <c:pt idx="1054">
                  <c:v>20710892</c:v>
                </c:pt>
                <c:pt idx="1055">
                  <c:v>20734509</c:v>
                </c:pt>
                <c:pt idx="1056">
                  <c:v>20745292</c:v>
                </c:pt>
                <c:pt idx="1057">
                  <c:v>20756074</c:v>
                </c:pt>
                <c:pt idx="1058">
                  <c:v>20772382</c:v>
                </c:pt>
                <c:pt idx="1059">
                  <c:v>20788689</c:v>
                </c:pt>
                <c:pt idx="1060">
                  <c:v>20800188</c:v>
                </c:pt>
                <c:pt idx="1061">
                  <c:v>20811685</c:v>
                </c:pt>
                <c:pt idx="1062">
                  <c:v>20833156</c:v>
                </c:pt>
                <c:pt idx="1063">
                  <c:v>20854629</c:v>
                </c:pt>
                <c:pt idx="1064">
                  <c:v>20885238</c:v>
                </c:pt>
                <c:pt idx="1065">
                  <c:v>20892617</c:v>
                </c:pt>
                <c:pt idx="1066">
                  <c:v>20915847</c:v>
                </c:pt>
                <c:pt idx="1067">
                  <c:v>20919874</c:v>
                </c:pt>
                <c:pt idx="1068">
                  <c:v>20942308</c:v>
                </c:pt>
                <c:pt idx="1069">
                  <c:v>20972050</c:v>
                </c:pt>
                <c:pt idx="1070">
                  <c:v>21022961</c:v>
                </c:pt>
                <c:pt idx="1071">
                  <c:v>21028253</c:v>
                </c:pt>
                <c:pt idx="1072">
                  <c:v>21045924</c:v>
                </c:pt>
                <c:pt idx="1073">
                  <c:v>21048670</c:v>
                </c:pt>
                <c:pt idx="1074">
                  <c:v>21063597</c:v>
                </c:pt>
                <c:pt idx="1075">
                  <c:v>21080380</c:v>
                </c:pt>
                <c:pt idx="1076">
                  <c:v>21091905</c:v>
                </c:pt>
                <c:pt idx="1077">
                  <c:v>21097164</c:v>
                </c:pt>
                <c:pt idx="1078">
                  <c:v>21107994</c:v>
                </c:pt>
                <c:pt idx="1079">
                  <c:v>21118823</c:v>
                </c:pt>
                <c:pt idx="1080">
                  <c:v>21124794</c:v>
                </c:pt>
                <c:pt idx="1081">
                  <c:v>21139466</c:v>
                </c:pt>
                <c:pt idx="1082">
                  <c:v>21149661</c:v>
                </c:pt>
                <c:pt idx="1083">
                  <c:v>21160109</c:v>
                </c:pt>
                <c:pt idx="1084">
                  <c:v>21177154</c:v>
                </c:pt>
                <c:pt idx="1085">
                  <c:v>21194199</c:v>
                </c:pt>
                <c:pt idx="1086">
                  <c:v>21196460</c:v>
                </c:pt>
                <c:pt idx="1087">
                  <c:v>21219862</c:v>
                </c:pt>
                <c:pt idx="1088">
                  <c:v>21221576</c:v>
                </c:pt>
                <c:pt idx="1089">
                  <c:v>21248954</c:v>
                </c:pt>
                <c:pt idx="1090">
                  <c:v>21250385</c:v>
                </c:pt>
                <c:pt idx="1091">
                  <c:v>21262582</c:v>
                </c:pt>
                <c:pt idx="1092">
                  <c:v>21272050</c:v>
                </c:pt>
                <c:pt idx="1093">
                  <c:v>21276210</c:v>
                </c:pt>
                <c:pt idx="1094">
                  <c:v>21294578</c:v>
                </c:pt>
                <c:pt idx="1095">
                  <c:v>21325430</c:v>
                </c:pt>
                <c:pt idx="1096">
                  <c:v>21328223</c:v>
                </c:pt>
                <c:pt idx="1097">
                  <c:v>21357941</c:v>
                </c:pt>
                <c:pt idx="1098">
                  <c:v>21374651</c:v>
                </c:pt>
                <c:pt idx="1099">
                  <c:v>21392609</c:v>
                </c:pt>
                <c:pt idx="1100">
                  <c:v>21393908</c:v>
                </c:pt>
                <c:pt idx="1101">
                  <c:v>21413167</c:v>
                </c:pt>
                <c:pt idx="1102">
                  <c:v>21432936</c:v>
                </c:pt>
                <c:pt idx="1103">
                  <c:v>21452706</c:v>
                </c:pt>
                <c:pt idx="1104">
                  <c:v>21484482</c:v>
                </c:pt>
                <c:pt idx="1105">
                  <c:v>21506497</c:v>
                </c:pt>
                <c:pt idx="1106">
                  <c:v>21516258</c:v>
                </c:pt>
                <c:pt idx="1107">
                  <c:v>21528834</c:v>
                </c:pt>
                <c:pt idx="1108">
                  <c:v>21538282</c:v>
                </c:pt>
                <c:pt idx="1109">
                  <c:v>21541409</c:v>
                </c:pt>
                <c:pt idx="1110">
                  <c:v>21557950</c:v>
                </c:pt>
                <c:pt idx="1111">
                  <c:v>21562340</c:v>
                </c:pt>
                <c:pt idx="1112">
                  <c:v>21574492</c:v>
                </c:pt>
                <c:pt idx="1113">
                  <c:v>21592512</c:v>
                </c:pt>
                <c:pt idx="1114">
                  <c:v>21610533</c:v>
                </c:pt>
                <c:pt idx="1115">
                  <c:v>21630470</c:v>
                </c:pt>
                <c:pt idx="1116">
                  <c:v>21635539</c:v>
                </c:pt>
                <c:pt idx="1117">
                  <c:v>21650408</c:v>
                </c:pt>
                <c:pt idx="1118">
                  <c:v>21671090</c:v>
                </c:pt>
                <c:pt idx="1119">
                  <c:v>21722746</c:v>
                </c:pt>
                <c:pt idx="1120">
                  <c:v>21752504</c:v>
                </c:pt>
                <c:pt idx="1121">
                  <c:v>21756956</c:v>
                </c:pt>
                <c:pt idx="1122">
                  <c:v>21807441</c:v>
                </c:pt>
                <c:pt idx="1123">
                  <c:v>21829950</c:v>
                </c:pt>
                <c:pt idx="1124">
                  <c:v>21854602</c:v>
                </c:pt>
                <c:pt idx="1125">
                  <c:v>21855977</c:v>
                </c:pt>
                <c:pt idx="1126">
                  <c:v>21914216</c:v>
                </c:pt>
                <c:pt idx="1127">
                  <c:v>21947650</c:v>
                </c:pt>
                <c:pt idx="1128">
                  <c:v>21973829</c:v>
                </c:pt>
                <c:pt idx="1129">
                  <c:v>21992116</c:v>
                </c:pt>
                <c:pt idx="1130">
                  <c:v>22000320</c:v>
                </c:pt>
                <c:pt idx="1131">
                  <c:v>22015576</c:v>
                </c:pt>
                <c:pt idx="1132">
                  <c:v>22026811</c:v>
                </c:pt>
                <c:pt idx="1133">
                  <c:v>22039295</c:v>
                </c:pt>
                <c:pt idx="1134">
                  <c:v>22040556</c:v>
                </c:pt>
                <c:pt idx="1135">
                  <c:v>22054301</c:v>
                </c:pt>
                <c:pt idx="1136">
                  <c:v>22073924</c:v>
                </c:pt>
                <c:pt idx="1137">
                  <c:v>22093546</c:v>
                </c:pt>
                <c:pt idx="1138">
                  <c:v>22136592</c:v>
                </c:pt>
                <c:pt idx="1139">
                  <c:v>22136880</c:v>
                </c:pt>
                <c:pt idx="1140">
                  <c:v>22158743</c:v>
                </c:pt>
                <c:pt idx="1141">
                  <c:v>22180214</c:v>
                </c:pt>
                <c:pt idx="1142">
                  <c:v>22191402</c:v>
                </c:pt>
                <c:pt idx="1143">
                  <c:v>22204010</c:v>
                </c:pt>
                <c:pt idx="1144">
                  <c:v>22227807</c:v>
                </c:pt>
                <c:pt idx="1145">
                  <c:v>22229768</c:v>
                </c:pt>
                <c:pt idx="1146">
                  <c:v>22261736</c:v>
                </c:pt>
                <c:pt idx="1147">
                  <c:v>22272735</c:v>
                </c:pt>
                <c:pt idx="1148">
                  <c:v>22273559</c:v>
                </c:pt>
                <c:pt idx="1149">
                  <c:v>22295664</c:v>
                </c:pt>
                <c:pt idx="1150">
                  <c:v>22309930</c:v>
                </c:pt>
                <c:pt idx="1151">
                  <c:v>22324195</c:v>
                </c:pt>
                <c:pt idx="1152">
                  <c:v>22333508</c:v>
                </c:pt>
                <c:pt idx="1153">
                  <c:v>22421805</c:v>
                </c:pt>
                <c:pt idx="1154">
                  <c:v>22437006</c:v>
                </c:pt>
                <c:pt idx="1155">
                  <c:v>22444470</c:v>
                </c:pt>
                <c:pt idx="1156">
                  <c:v>22452120</c:v>
                </c:pt>
                <c:pt idx="1157">
                  <c:v>22459683</c:v>
                </c:pt>
                <c:pt idx="1158">
                  <c:v>22499222</c:v>
                </c:pt>
                <c:pt idx="1159">
                  <c:v>22504775</c:v>
                </c:pt>
                <c:pt idx="1160">
                  <c:v>22549817</c:v>
                </c:pt>
                <c:pt idx="1161">
                  <c:v>22562648</c:v>
                </c:pt>
                <c:pt idx="1162">
                  <c:v>22569192</c:v>
                </c:pt>
                <c:pt idx="1163">
                  <c:v>22587804</c:v>
                </c:pt>
                <c:pt idx="1164">
                  <c:v>22588568</c:v>
                </c:pt>
                <c:pt idx="1165">
                  <c:v>22617288</c:v>
                </c:pt>
                <c:pt idx="1166">
                  <c:v>22620896</c:v>
                </c:pt>
                <c:pt idx="1167">
                  <c:v>22646006</c:v>
                </c:pt>
                <c:pt idx="1168">
                  <c:v>22660108</c:v>
                </c:pt>
                <c:pt idx="1169">
                  <c:v>22695688</c:v>
                </c:pt>
                <c:pt idx="1170">
                  <c:v>22700660</c:v>
                </c:pt>
                <c:pt idx="1171">
                  <c:v>22745371</c:v>
                </c:pt>
                <c:pt idx="1172">
                  <c:v>22778246</c:v>
                </c:pt>
                <c:pt idx="1173">
                  <c:v>22783182</c:v>
                </c:pt>
                <c:pt idx="1174">
                  <c:v>22811121</c:v>
                </c:pt>
                <c:pt idx="1175">
                  <c:v>22833574</c:v>
                </c:pt>
                <c:pt idx="1176">
                  <c:v>22856027</c:v>
                </c:pt>
                <c:pt idx="1177">
                  <c:v>22913341</c:v>
                </c:pt>
                <c:pt idx="1178">
                  <c:v>22931896</c:v>
                </c:pt>
                <c:pt idx="1179">
                  <c:v>22939067</c:v>
                </c:pt>
                <c:pt idx="1180">
                  <c:v>23007766</c:v>
                </c:pt>
                <c:pt idx="1181">
                  <c:v>23032572</c:v>
                </c:pt>
                <c:pt idx="1182">
                  <c:v>23058026</c:v>
                </c:pt>
                <c:pt idx="1183">
                  <c:v>23062044</c:v>
                </c:pt>
                <c:pt idx="1184">
                  <c:v>23085517</c:v>
                </c:pt>
                <c:pt idx="1185">
                  <c:v>23116321</c:v>
                </c:pt>
                <c:pt idx="1186">
                  <c:v>23124765</c:v>
                </c:pt>
                <c:pt idx="1187">
                  <c:v>23152067</c:v>
                </c:pt>
                <c:pt idx="1188">
                  <c:v>23186870</c:v>
                </c:pt>
                <c:pt idx="1189">
                  <c:v>23208148</c:v>
                </c:pt>
                <c:pt idx="1190">
                  <c:v>23255761</c:v>
                </c:pt>
                <c:pt idx="1191">
                  <c:v>23257418</c:v>
                </c:pt>
                <c:pt idx="1192">
                  <c:v>23275556</c:v>
                </c:pt>
                <c:pt idx="1193">
                  <c:v>23293692</c:v>
                </c:pt>
                <c:pt idx="1194">
                  <c:v>23301546</c:v>
                </c:pt>
                <c:pt idx="1195">
                  <c:v>23312956</c:v>
                </c:pt>
                <c:pt idx="1196">
                  <c:v>23331433</c:v>
                </c:pt>
                <c:pt idx="1197">
                  <c:v>23332220</c:v>
                </c:pt>
                <c:pt idx="1198">
                  <c:v>23359970</c:v>
                </c:pt>
                <c:pt idx="1199">
                  <c:v>23408364</c:v>
                </c:pt>
                <c:pt idx="1200">
                  <c:v>23457588</c:v>
                </c:pt>
                <c:pt idx="1201">
                  <c:v>23484509</c:v>
                </c:pt>
                <c:pt idx="1202">
                  <c:v>23487903</c:v>
                </c:pt>
                <c:pt idx="1203">
                  <c:v>23499604</c:v>
                </c:pt>
                <c:pt idx="1204">
                  <c:v>23514700</c:v>
                </c:pt>
                <c:pt idx="1205">
                  <c:v>23529180</c:v>
                </c:pt>
                <c:pt idx="1206">
                  <c:v>23540614</c:v>
                </c:pt>
                <c:pt idx="1207">
                  <c:v>23543662</c:v>
                </c:pt>
                <c:pt idx="1208">
                  <c:v>23585308</c:v>
                </c:pt>
                <c:pt idx="1209">
                  <c:v>23585869</c:v>
                </c:pt>
                <c:pt idx="1210">
                  <c:v>23624638</c:v>
                </c:pt>
                <c:pt idx="1211">
                  <c:v>23626953</c:v>
                </c:pt>
                <c:pt idx="1212">
                  <c:v>23637730</c:v>
                </c:pt>
                <c:pt idx="1213">
                  <c:v>23648508</c:v>
                </c:pt>
                <c:pt idx="1214">
                  <c:v>23682083</c:v>
                </c:pt>
                <c:pt idx="1215">
                  <c:v>23695822</c:v>
                </c:pt>
                <c:pt idx="1216">
                  <c:v>23710774</c:v>
                </c:pt>
                <c:pt idx="1217">
                  <c:v>23743136</c:v>
                </c:pt>
                <c:pt idx="1218">
                  <c:v>23761280</c:v>
                </c:pt>
                <c:pt idx="1219">
                  <c:v>23779426</c:v>
                </c:pt>
                <c:pt idx="1220">
                  <c:v>23781991</c:v>
                </c:pt>
                <c:pt idx="1221">
                  <c:v>23793788</c:v>
                </c:pt>
                <c:pt idx="1222">
                  <c:v>23808148</c:v>
                </c:pt>
                <c:pt idx="1223">
                  <c:v>23819394</c:v>
                </c:pt>
                <c:pt idx="1224">
                  <c:v>23847509</c:v>
                </c:pt>
                <c:pt idx="1225">
                  <c:v>23862070</c:v>
                </c:pt>
                <c:pt idx="1226">
                  <c:v>23880540</c:v>
                </c:pt>
                <c:pt idx="1227">
                  <c:v>23892440</c:v>
                </c:pt>
                <c:pt idx="1228">
                  <c:v>23915993</c:v>
                </c:pt>
                <c:pt idx="1229">
                  <c:v>23936272</c:v>
                </c:pt>
                <c:pt idx="1230">
                  <c:v>23956551</c:v>
                </c:pt>
                <c:pt idx="1231">
                  <c:v>23968378</c:v>
                </c:pt>
                <c:pt idx="1232">
                  <c:v>23975480</c:v>
                </c:pt>
                <c:pt idx="1233">
                  <c:v>23980205</c:v>
                </c:pt>
                <c:pt idx="1234">
                  <c:v>24033814</c:v>
                </c:pt>
                <c:pt idx="1235">
                  <c:v>24045484</c:v>
                </c:pt>
                <c:pt idx="1236">
                  <c:v>24087424</c:v>
                </c:pt>
                <c:pt idx="1237">
                  <c:v>24118934</c:v>
                </c:pt>
                <c:pt idx="1238">
                  <c:v>24150445</c:v>
                </c:pt>
                <c:pt idx="1239">
                  <c:v>24155659</c:v>
                </c:pt>
                <c:pt idx="1240">
                  <c:v>24167182</c:v>
                </c:pt>
                <c:pt idx="1241">
                  <c:v>24183919</c:v>
                </c:pt>
                <c:pt idx="1242">
                  <c:v>24191610</c:v>
                </c:pt>
                <c:pt idx="1243">
                  <c:v>24196938</c:v>
                </c:pt>
                <c:pt idx="1244">
                  <c:v>24209956</c:v>
                </c:pt>
                <c:pt idx="1245">
                  <c:v>24221014</c:v>
                </c:pt>
                <c:pt idx="1246">
                  <c:v>24232071</c:v>
                </c:pt>
                <c:pt idx="1247">
                  <c:v>24244772</c:v>
                </c:pt>
                <c:pt idx="1248">
                  <c:v>24257473</c:v>
                </c:pt>
                <c:pt idx="1249">
                  <c:v>24290694</c:v>
                </c:pt>
                <c:pt idx="1250">
                  <c:v>24309356</c:v>
                </c:pt>
                <c:pt idx="1251">
                  <c:v>24337367</c:v>
                </c:pt>
                <c:pt idx="1252">
                  <c:v>24361239</c:v>
                </c:pt>
                <c:pt idx="1253">
                  <c:v>24375957</c:v>
                </c:pt>
                <c:pt idx="1254">
                  <c:v>24379976</c:v>
                </c:pt>
                <c:pt idx="1255">
                  <c:v>24398713</c:v>
                </c:pt>
                <c:pt idx="1256">
                  <c:v>24417572</c:v>
                </c:pt>
                <c:pt idx="1257">
                  <c:v>24436431</c:v>
                </c:pt>
                <c:pt idx="1258">
                  <c:v>24440752</c:v>
                </c:pt>
                <c:pt idx="1259">
                  <c:v>24445075</c:v>
                </c:pt>
                <c:pt idx="1260">
                  <c:v>24463862</c:v>
                </c:pt>
                <c:pt idx="1261">
                  <c:v>24482650</c:v>
                </c:pt>
                <c:pt idx="1262">
                  <c:v>24505700</c:v>
                </c:pt>
                <c:pt idx="1263">
                  <c:v>24528750</c:v>
                </c:pt>
                <c:pt idx="1264">
                  <c:v>24545734</c:v>
                </c:pt>
                <c:pt idx="1265">
                  <c:v>24562717</c:v>
                </c:pt>
                <c:pt idx="1266">
                  <c:v>24565328</c:v>
                </c:pt>
                <c:pt idx="1267">
                  <c:v>24576060</c:v>
                </c:pt>
                <c:pt idx="1268">
                  <c:v>24589403</c:v>
                </c:pt>
                <c:pt idx="1269">
                  <c:v>24595521</c:v>
                </c:pt>
                <c:pt idx="1270">
                  <c:v>24624406</c:v>
                </c:pt>
                <c:pt idx="1271">
                  <c:v>24675988</c:v>
                </c:pt>
                <c:pt idx="1272">
                  <c:v>24724544</c:v>
                </c:pt>
                <c:pt idx="1273">
                  <c:v>24738194</c:v>
                </c:pt>
                <c:pt idx="1274">
                  <c:v>24762575</c:v>
                </c:pt>
                <c:pt idx="1275">
                  <c:v>24772942</c:v>
                </c:pt>
                <c:pt idx="1276">
                  <c:v>24777808</c:v>
                </c:pt>
                <c:pt idx="1277">
                  <c:v>24793043</c:v>
                </c:pt>
                <c:pt idx="1278">
                  <c:v>24835182</c:v>
                </c:pt>
                <c:pt idx="1279">
                  <c:v>24862744</c:v>
                </c:pt>
                <c:pt idx="1280">
                  <c:v>24867280</c:v>
                </c:pt>
                <c:pt idx="1281">
                  <c:v>24895184</c:v>
                </c:pt>
                <c:pt idx="1282">
                  <c:v>24924029</c:v>
                </c:pt>
                <c:pt idx="1283">
                  <c:v>24932445</c:v>
                </c:pt>
                <c:pt idx="1284">
                  <c:v>24990258</c:v>
                </c:pt>
                <c:pt idx="1285">
                  <c:v>24992654</c:v>
                </c:pt>
                <c:pt idx="1286">
                  <c:v>24996417</c:v>
                </c:pt>
                <c:pt idx="1287">
                  <c:v>25023746</c:v>
                </c:pt>
                <c:pt idx="1288">
                  <c:v>25031892</c:v>
                </c:pt>
                <c:pt idx="1289">
                  <c:v>25048072</c:v>
                </c:pt>
                <c:pt idx="1290">
                  <c:v>25059246</c:v>
                </c:pt>
                <c:pt idx="1291">
                  <c:v>25070421</c:v>
                </c:pt>
                <c:pt idx="1292">
                  <c:v>25072742</c:v>
                </c:pt>
                <c:pt idx="1293">
                  <c:v>25096396</c:v>
                </c:pt>
                <c:pt idx="1294">
                  <c:v>25112848</c:v>
                </c:pt>
                <c:pt idx="1295">
                  <c:v>25155275</c:v>
                </c:pt>
                <c:pt idx="1296">
                  <c:v>25203804</c:v>
                </c:pt>
                <c:pt idx="1297">
                  <c:v>25211804</c:v>
                </c:pt>
                <c:pt idx="1298">
                  <c:v>25212380</c:v>
                </c:pt>
                <c:pt idx="1299">
                  <c:v>25235840</c:v>
                </c:pt>
                <c:pt idx="1300">
                  <c:v>25268332</c:v>
                </c:pt>
                <c:pt idx="1301">
                  <c:v>25320668</c:v>
                </c:pt>
                <c:pt idx="1302">
                  <c:v>25321539</c:v>
                </c:pt>
                <c:pt idx="1303">
                  <c:v>25341067</c:v>
                </c:pt>
                <c:pt idx="1304">
                  <c:v>25355321</c:v>
                </c:pt>
                <c:pt idx="1305">
                  <c:v>25373005</c:v>
                </c:pt>
                <c:pt idx="1306">
                  <c:v>25381361</c:v>
                </c:pt>
                <c:pt idx="1307">
                  <c:v>25403472</c:v>
                </c:pt>
                <c:pt idx="1308">
                  <c:v>25403484</c:v>
                </c:pt>
                <c:pt idx="1309">
                  <c:v>25428867</c:v>
                </c:pt>
                <c:pt idx="1310">
                  <c:v>25433941</c:v>
                </c:pt>
                <c:pt idx="1311">
                  <c:v>25456034</c:v>
                </c:pt>
                <c:pt idx="1312">
                  <c:v>25473056</c:v>
                </c:pt>
                <c:pt idx="1313">
                  <c:v>25478128</c:v>
                </c:pt>
                <c:pt idx="1314">
                  <c:v>25509038</c:v>
                </c:pt>
                <c:pt idx="1315">
                  <c:v>25520584</c:v>
                </c:pt>
                <c:pt idx="1316">
                  <c:v>25546708</c:v>
                </c:pt>
                <c:pt idx="1317">
                  <c:v>25563039</c:v>
                </c:pt>
                <c:pt idx="1318">
                  <c:v>25594792</c:v>
                </c:pt>
                <c:pt idx="1319">
                  <c:v>25602178</c:v>
                </c:pt>
                <c:pt idx="1320">
                  <c:v>25604864</c:v>
                </c:pt>
                <c:pt idx="1321">
                  <c:v>25639733</c:v>
                </c:pt>
                <c:pt idx="1322">
                  <c:v>25646689</c:v>
                </c:pt>
                <c:pt idx="1323">
                  <c:v>25664140</c:v>
                </c:pt>
                <c:pt idx="1324">
                  <c:v>25681590</c:v>
                </c:pt>
                <c:pt idx="1325">
                  <c:v>25686933</c:v>
                </c:pt>
                <c:pt idx="1326">
                  <c:v>25702266</c:v>
                </c:pt>
                <c:pt idx="1327">
                  <c:v>25717525</c:v>
                </c:pt>
                <c:pt idx="1328">
                  <c:v>25722942</c:v>
                </c:pt>
                <c:pt idx="1329">
                  <c:v>25738224</c:v>
                </c:pt>
                <c:pt idx="1330">
                  <c:v>25743842</c:v>
                </c:pt>
                <c:pt idx="1331">
                  <c:v>25753506</c:v>
                </c:pt>
                <c:pt idx="1332">
                  <c:v>25794936</c:v>
                </c:pt>
                <c:pt idx="1333">
                  <c:v>25802396</c:v>
                </c:pt>
                <c:pt idx="1334">
                  <c:v>25836368</c:v>
                </c:pt>
                <c:pt idx="1335">
                  <c:v>25860217</c:v>
                </c:pt>
                <c:pt idx="1336">
                  <c:v>25861858</c:v>
                </c:pt>
                <c:pt idx="1337">
                  <c:v>25887348</c:v>
                </c:pt>
                <c:pt idx="1338">
                  <c:v>25903664</c:v>
                </c:pt>
                <c:pt idx="1339">
                  <c:v>25913130</c:v>
                </c:pt>
                <c:pt idx="1340">
                  <c:v>25938698</c:v>
                </c:pt>
                <c:pt idx="1341">
                  <c:v>25945516</c:v>
                </c:pt>
                <c:pt idx="1342">
                  <c:v>25965396</c:v>
                </c:pt>
                <c:pt idx="1343">
                  <c:v>25976225</c:v>
                </c:pt>
                <c:pt idx="1344">
                  <c:v>25990048</c:v>
                </c:pt>
                <c:pt idx="1345">
                  <c:v>26027683</c:v>
                </c:pt>
                <c:pt idx="1346">
                  <c:v>26028456</c:v>
                </c:pt>
                <c:pt idx="1347">
                  <c:v>26066864</c:v>
                </c:pt>
                <c:pt idx="1348">
                  <c:v>26078144</c:v>
                </c:pt>
                <c:pt idx="1349">
                  <c:v>26089425</c:v>
                </c:pt>
                <c:pt idx="1350">
                  <c:v>26102302</c:v>
                </c:pt>
                <c:pt idx="1351">
                  <c:v>26116426</c:v>
                </c:pt>
                <c:pt idx="1352">
                  <c:v>26143428</c:v>
                </c:pt>
                <c:pt idx="1353">
                  <c:v>26162545</c:v>
                </c:pt>
                <c:pt idx="1354">
                  <c:v>26165060</c:v>
                </c:pt>
                <c:pt idx="1355">
                  <c:v>26186690</c:v>
                </c:pt>
                <c:pt idx="1356">
                  <c:v>26193545</c:v>
                </c:pt>
                <c:pt idx="1357">
                  <c:v>26200808</c:v>
                </c:pt>
                <c:pt idx="1358">
                  <c:v>26214926</c:v>
                </c:pt>
                <c:pt idx="1359">
                  <c:v>26216279</c:v>
                </c:pt>
                <c:pt idx="1360">
                  <c:v>26225812</c:v>
                </c:pt>
                <c:pt idx="1361">
                  <c:v>26236699</c:v>
                </c:pt>
                <c:pt idx="1362">
                  <c:v>26238628</c:v>
                </c:pt>
                <c:pt idx="1363">
                  <c:v>26249528</c:v>
                </c:pt>
                <c:pt idx="1364">
                  <c:v>26262355</c:v>
                </c:pt>
                <c:pt idx="1365">
                  <c:v>26282850</c:v>
                </c:pt>
                <c:pt idx="1366">
                  <c:v>26303344</c:v>
                </c:pt>
                <c:pt idx="1367">
                  <c:v>26316158</c:v>
                </c:pt>
                <c:pt idx="1368">
                  <c:v>26323150</c:v>
                </c:pt>
                <c:pt idx="1369">
                  <c:v>26328972</c:v>
                </c:pt>
                <c:pt idx="1370">
                  <c:v>26353060</c:v>
                </c:pt>
                <c:pt idx="1371">
                  <c:v>26377148</c:v>
                </c:pt>
                <c:pt idx="1372">
                  <c:v>26380254</c:v>
                </c:pt>
                <c:pt idx="1373">
                  <c:v>26403626</c:v>
                </c:pt>
                <c:pt idx="1374">
                  <c:v>26406210</c:v>
                </c:pt>
                <c:pt idx="1375">
                  <c:v>26435273</c:v>
                </c:pt>
                <c:pt idx="1376">
                  <c:v>26435810</c:v>
                </c:pt>
                <c:pt idx="1377">
                  <c:v>26462840</c:v>
                </c:pt>
                <c:pt idx="1378">
                  <c:v>26490406</c:v>
                </c:pt>
                <c:pt idx="1379">
                  <c:v>26504530</c:v>
                </c:pt>
                <c:pt idx="1380">
                  <c:v>26508755</c:v>
                </c:pt>
                <c:pt idx="1381">
                  <c:v>26518653</c:v>
                </c:pt>
                <c:pt idx="1382">
                  <c:v>26534942</c:v>
                </c:pt>
                <c:pt idx="1383">
                  <c:v>26540696</c:v>
                </c:pt>
                <c:pt idx="1384">
                  <c:v>26551232</c:v>
                </c:pt>
                <c:pt idx="1385">
                  <c:v>26570288</c:v>
                </c:pt>
                <c:pt idx="1386">
                  <c:v>26589342</c:v>
                </c:pt>
                <c:pt idx="1387">
                  <c:v>26601688</c:v>
                </c:pt>
                <c:pt idx="1388">
                  <c:v>26607776</c:v>
                </c:pt>
                <c:pt idx="1389">
                  <c:v>26626208</c:v>
                </c:pt>
                <c:pt idx="1390">
                  <c:v>26644244</c:v>
                </c:pt>
                <c:pt idx="1391">
                  <c:v>26647525</c:v>
                </c:pt>
                <c:pt idx="1392">
                  <c:v>26662279</c:v>
                </c:pt>
                <c:pt idx="1393">
                  <c:v>26691540</c:v>
                </c:pt>
                <c:pt idx="1394">
                  <c:v>26720799</c:v>
                </c:pt>
                <c:pt idx="1395">
                  <c:v>26745542</c:v>
                </c:pt>
                <c:pt idx="1396">
                  <c:v>26770285</c:v>
                </c:pt>
                <c:pt idx="1397">
                  <c:v>26787860</c:v>
                </c:pt>
                <c:pt idx="1398">
                  <c:v>26799196</c:v>
                </c:pt>
                <c:pt idx="1399">
                  <c:v>26819527</c:v>
                </c:pt>
                <c:pt idx="1400">
                  <c:v>26828108</c:v>
                </c:pt>
                <c:pt idx="1401">
                  <c:v>26851558</c:v>
                </c:pt>
                <c:pt idx="1402">
                  <c:v>26875008</c:v>
                </c:pt>
                <c:pt idx="1403">
                  <c:v>26891510</c:v>
                </c:pt>
                <c:pt idx="1404">
                  <c:v>26895560</c:v>
                </c:pt>
                <c:pt idx="1405">
                  <c:v>26908012</c:v>
                </c:pt>
                <c:pt idx="1406">
                  <c:v>26930429</c:v>
                </c:pt>
                <c:pt idx="1407">
                  <c:v>26931540</c:v>
                </c:pt>
                <c:pt idx="1408">
                  <c:v>26955066</c:v>
                </c:pt>
                <c:pt idx="1409">
                  <c:v>26971807</c:v>
                </c:pt>
                <c:pt idx="1410">
                  <c:v>26975108</c:v>
                </c:pt>
                <c:pt idx="1411">
                  <c:v>26995149</c:v>
                </c:pt>
                <c:pt idx="1412">
                  <c:v>27002371</c:v>
                </c:pt>
                <c:pt idx="1413">
                  <c:v>27019177</c:v>
                </c:pt>
                <c:pt idx="1414">
                  <c:v>27031524</c:v>
                </c:pt>
                <c:pt idx="1415">
                  <c:v>27050643</c:v>
                </c:pt>
                <c:pt idx="1416">
                  <c:v>27067897</c:v>
                </c:pt>
                <c:pt idx="1417">
                  <c:v>27084506</c:v>
                </c:pt>
                <c:pt idx="1418">
                  <c:v>27084674</c:v>
                </c:pt>
                <c:pt idx="1419">
                  <c:v>27101116</c:v>
                </c:pt>
                <c:pt idx="1420">
                  <c:v>27108523</c:v>
                </c:pt>
                <c:pt idx="1421">
                  <c:v>27134702</c:v>
                </c:pt>
                <c:pt idx="1422">
                  <c:v>27135661</c:v>
                </c:pt>
                <c:pt idx="1423">
                  <c:v>27162987</c:v>
                </c:pt>
                <c:pt idx="1424">
                  <c:v>27168288</c:v>
                </c:pt>
                <c:pt idx="1425">
                  <c:v>27185988</c:v>
                </c:pt>
                <c:pt idx="1426">
                  <c:v>27203687</c:v>
                </c:pt>
                <c:pt idx="1427">
                  <c:v>27215671</c:v>
                </c:pt>
                <c:pt idx="1428">
                  <c:v>27230004</c:v>
                </c:pt>
                <c:pt idx="1429">
                  <c:v>27240338</c:v>
                </c:pt>
                <c:pt idx="1430">
                  <c:v>27256320</c:v>
                </c:pt>
                <c:pt idx="1431">
                  <c:v>27277984</c:v>
                </c:pt>
                <c:pt idx="1432">
                  <c:v>27292592</c:v>
                </c:pt>
                <c:pt idx="1433">
                  <c:v>27297762</c:v>
                </c:pt>
                <c:pt idx="1434">
                  <c:v>27316448</c:v>
                </c:pt>
                <c:pt idx="1435">
                  <c:v>27339005</c:v>
                </c:pt>
                <c:pt idx="1436">
                  <c:v>27339204</c:v>
                </c:pt>
                <c:pt idx="1437">
                  <c:v>27376904</c:v>
                </c:pt>
                <c:pt idx="1438">
                  <c:v>27393015</c:v>
                </c:pt>
                <c:pt idx="1439">
                  <c:v>27414604</c:v>
                </c:pt>
                <c:pt idx="1440">
                  <c:v>27425854</c:v>
                </c:pt>
                <c:pt idx="1441">
                  <c:v>27436281</c:v>
                </c:pt>
                <c:pt idx="1442">
                  <c:v>27437103</c:v>
                </c:pt>
                <c:pt idx="1443">
                  <c:v>27465875</c:v>
                </c:pt>
                <c:pt idx="1444">
                  <c:v>27473344</c:v>
                </c:pt>
                <c:pt idx="1445">
                  <c:v>27487644</c:v>
                </c:pt>
                <c:pt idx="1446">
                  <c:v>27509584</c:v>
                </c:pt>
                <c:pt idx="1447">
                  <c:v>27513294</c:v>
                </c:pt>
                <c:pt idx="1448">
                  <c:v>27535218</c:v>
                </c:pt>
                <c:pt idx="1449">
                  <c:v>27554376</c:v>
                </c:pt>
                <c:pt idx="1450">
                  <c:v>27560851</c:v>
                </c:pt>
                <c:pt idx="1451">
                  <c:v>27580356</c:v>
                </c:pt>
                <c:pt idx="1452">
                  <c:v>27582492</c:v>
                </c:pt>
                <c:pt idx="1453">
                  <c:v>27604132</c:v>
                </c:pt>
                <c:pt idx="1454">
                  <c:v>27627977</c:v>
                </c:pt>
                <c:pt idx="1455">
                  <c:v>27637966</c:v>
                </c:pt>
                <c:pt idx="1456">
                  <c:v>27671799</c:v>
                </c:pt>
                <c:pt idx="1457">
                  <c:v>27686096</c:v>
                </c:pt>
                <c:pt idx="1458">
                  <c:v>27686480</c:v>
                </c:pt>
                <c:pt idx="1459">
                  <c:v>27701161</c:v>
                </c:pt>
                <c:pt idx="1460">
                  <c:v>27732337</c:v>
                </c:pt>
                <c:pt idx="1461">
                  <c:v>27761909</c:v>
                </c:pt>
                <c:pt idx="1462">
                  <c:v>27771758</c:v>
                </c:pt>
                <c:pt idx="1463">
                  <c:v>27794500</c:v>
                </c:pt>
                <c:pt idx="1464">
                  <c:v>27832560</c:v>
                </c:pt>
                <c:pt idx="1465">
                  <c:v>27842356</c:v>
                </c:pt>
                <c:pt idx="1466">
                  <c:v>27869426</c:v>
                </c:pt>
                <c:pt idx="1467">
                  <c:v>27873974</c:v>
                </c:pt>
                <c:pt idx="1468">
                  <c:v>27905508</c:v>
                </c:pt>
                <c:pt idx="1469">
                  <c:v>27905593</c:v>
                </c:pt>
                <c:pt idx="1470">
                  <c:v>27916740</c:v>
                </c:pt>
                <c:pt idx="1471">
                  <c:v>27927889</c:v>
                </c:pt>
                <c:pt idx="1472">
                  <c:v>27964029</c:v>
                </c:pt>
                <c:pt idx="1473">
                  <c:v>27973872</c:v>
                </c:pt>
                <c:pt idx="1474">
                  <c:v>28014311</c:v>
                </c:pt>
                <c:pt idx="1475">
                  <c:v>28019857</c:v>
                </c:pt>
                <c:pt idx="1476">
                  <c:v>28040652</c:v>
                </c:pt>
                <c:pt idx="1477">
                  <c:v>28061446</c:v>
                </c:pt>
                <c:pt idx="1478">
                  <c:v>28072054</c:v>
                </c:pt>
                <c:pt idx="1479">
                  <c:v>28089326</c:v>
                </c:pt>
                <c:pt idx="1480">
                  <c:v>28117205</c:v>
                </c:pt>
                <c:pt idx="1481">
                  <c:v>28119051</c:v>
                </c:pt>
                <c:pt idx="1482">
                  <c:v>28149800</c:v>
                </c:pt>
                <c:pt idx="1483">
                  <c:v>28152251</c:v>
                </c:pt>
                <c:pt idx="1484">
                  <c:v>28172216</c:v>
                </c:pt>
                <c:pt idx="1485">
                  <c:v>28199311</c:v>
                </c:pt>
                <c:pt idx="1486">
                  <c:v>28227229</c:v>
                </c:pt>
                <c:pt idx="1487">
                  <c:v>28239398</c:v>
                </c:pt>
                <c:pt idx="1488">
                  <c:v>28244958</c:v>
                </c:pt>
                <c:pt idx="1489">
                  <c:v>28262688</c:v>
                </c:pt>
                <c:pt idx="1490">
                  <c:v>28263522</c:v>
                </c:pt>
                <c:pt idx="1491">
                  <c:v>28295212</c:v>
                </c:pt>
                <c:pt idx="1492">
                  <c:v>28306556</c:v>
                </c:pt>
                <c:pt idx="1493">
                  <c:v>28312330</c:v>
                </c:pt>
                <c:pt idx="1494">
                  <c:v>28345672</c:v>
                </c:pt>
                <c:pt idx="1495">
                  <c:v>28350426</c:v>
                </c:pt>
                <c:pt idx="1496">
                  <c:v>28367668</c:v>
                </c:pt>
                <c:pt idx="1497">
                  <c:v>28384911</c:v>
                </c:pt>
                <c:pt idx="1498">
                  <c:v>28399256</c:v>
                </c:pt>
                <c:pt idx="1499">
                  <c:v>28413126</c:v>
                </c:pt>
                <c:pt idx="1500">
                  <c:v>28413603</c:v>
                </c:pt>
                <c:pt idx="1501">
                  <c:v>28433724</c:v>
                </c:pt>
                <c:pt idx="1502">
                  <c:v>28448534</c:v>
                </c:pt>
                <c:pt idx="1503">
                  <c:v>28453846</c:v>
                </c:pt>
                <c:pt idx="1504">
                  <c:v>28467304</c:v>
                </c:pt>
                <c:pt idx="1505">
                  <c:v>28480764</c:v>
                </c:pt>
                <c:pt idx="1506">
                  <c:v>28500953</c:v>
                </c:pt>
                <c:pt idx="1507">
                  <c:v>28537226</c:v>
                </c:pt>
                <c:pt idx="1508">
                  <c:v>28539920</c:v>
                </c:pt>
                <c:pt idx="1509">
                  <c:v>28583828</c:v>
                </c:pt>
                <c:pt idx="1510">
                  <c:v>28599075</c:v>
                </c:pt>
                <c:pt idx="1511">
                  <c:v>28610314</c:v>
                </c:pt>
                <c:pt idx="1512">
                  <c:v>28621554</c:v>
                </c:pt>
                <c:pt idx="1513">
                  <c:v>28659227</c:v>
                </c:pt>
                <c:pt idx="1514">
                  <c:v>28659452</c:v>
                </c:pt>
                <c:pt idx="1515">
                  <c:v>28681726</c:v>
                </c:pt>
                <c:pt idx="1516">
                  <c:v>28697348</c:v>
                </c:pt>
                <c:pt idx="1517">
                  <c:v>28729418</c:v>
                </c:pt>
                <c:pt idx="1518">
                  <c:v>28754236</c:v>
                </c:pt>
                <c:pt idx="1519">
                  <c:v>28761487</c:v>
                </c:pt>
                <c:pt idx="1520">
                  <c:v>28780832</c:v>
                </c:pt>
                <c:pt idx="1521">
                  <c:v>28800179</c:v>
                </c:pt>
                <c:pt idx="1522">
                  <c:v>28805506</c:v>
                </c:pt>
                <c:pt idx="1523">
                  <c:v>28822276</c:v>
                </c:pt>
                <c:pt idx="1524">
                  <c:v>28823606</c:v>
                </c:pt>
                <c:pt idx="1525">
                  <c:v>28847032</c:v>
                </c:pt>
                <c:pt idx="1526">
                  <c:v>28848782</c:v>
                </c:pt>
                <c:pt idx="1527">
                  <c:v>28894228</c:v>
                </c:pt>
                <c:pt idx="1528">
                  <c:v>28916716</c:v>
                </c:pt>
                <c:pt idx="1529">
                  <c:v>28941423</c:v>
                </c:pt>
                <c:pt idx="1530">
                  <c:v>28946085</c:v>
                </c:pt>
                <c:pt idx="1531">
                  <c:v>28990432</c:v>
                </c:pt>
                <c:pt idx="1532">
                  <c:v>29007367</c:v>
                </c:pt>
                <c:pt idx="1533">
                  <c:v>29039442</c:v>
                </c:pt>
                <c:pt idx="1534">
                  <c:v>29054456</c:v>
                </c:pt>
                <c:pt idx="1535">
                  <c:v>29069472</c:v>
                </c:pt>
                <c:pt idx="1536">
                  <c:v>29070462</c:v>
                </c:pt>
                <c:pt idx="1537">
                  <c:v>29082552</c:v>
                </c:pt>
                <c:pt idx="1538">
                  <c:v>29092761</c:v>
                </c:pt>
                <c:pt idx="1539">
                  <c:v>29095633</c:v>
                </c:pt>
                <c:pt idx="1540">
                  <c:v>29109810</c:v>
                </c:pt>
                <c:pt idx="1541">
                  <c:v>29123987</c:v>
                </c:pt>
                <c:pt idx="1542">
                  <c:v>29147754</c:v>
                </c:pt>
                <c:pt idx="1543">
                  <c:v>29158864</c:v>
                </c:pt>
                <c:pt idx="1544">
                  <c:v>29184612</c:v>
                </c:pt>
                <c:pt idx="1545">
                  <c:v>29193739</c:v>
                </c:pt>
                <c:pt idx="1546">
                  <c:v>29226201</c:v>
                </c:pt>
                <c:pt idx="1547">
                  <c:v>29226375</c:v>
                </c:pt>
                <c:pt idx="1548">
                  <c:v>29270307</c:v>
                </c:pt>
                <c:pt idx="1549">
                  <c:v>29279020</c:v>
                </c:pt>
                <c:pt idx="1550">
                  <c:v>29339826</c:v>
                </c:pt>
                <c:pt idx="1551">
                  <c:v>29381494</c:v>
                </c:pt>
                <c:pt idx="1552">
                  <c:v>29386361</c:v>
                </c:pt>
                <c:pt idx="1553">
                  <c:v>29449548</c:v>
                </c:pt>
                <c:pt idx="1554">
                  <c:v>29463118</c:v>
                </c:pt>
                <c:pt idx="1555">
                  <c:v>29485912</c:v>
                </c:pt>
                <c:pt idx="1556">
                  <c:v>29498592</c:v>
                </c:pt>
                <c:pt idx="1557">
                  <c:v>29507204</c:v>
                </c:pt>
                <c:pt idx="1558">
                  <c:v>29528497</c:v>
                </c:pt>
                <c:pt idx="1559">
                  <c:v>29529357</c:v>
                </c:pt>
                <c:pt idx="1560">
                  <c:v>29565364</c:v>
                </c:pt>
                <c:pt idx="1561">
                  <c:v>29586774</c:v>
                </c:pt>
                <c:pt idx="1562">
                  <c:v>29602230</c:v>
                </c:pt>
                <c:pt idx="1563">
                  <c:v>29621260</c:v>
                </c:pt>
                <c:pt idx="1564">
                  <c:v>29639852</c:v>
                </c:pt>
                <c:pt idx="1565">
                  <c:v>29650678</c:v>
                </c:pt>
                <c:pt idx="1566">
                  <c:v>29677476</c:v>
                </c:pt>
                <c:pt idx="1567">
                  <c:v>29690929</c:v>
                </c:pt>
                <c:pt idx="1568">
                  <c:v>29708790</c:v>
                </c:pt>
                <c:pt idx="1569">
                  <c:v>29718036</c:v>
                </c:pt>
                <c:pt idx="1570">
                  <c:v>29740103</c:v>
                </c:pt>
                <c:pt idx="1571">
                  <c:v>29818818</c:v>
                </c:pt>
                <c:pt idx="1572">
                  <c:v>29840417</c:v>
                </c:pt>
                <c:pt idx="1573">
                  <c:v>29863126</c:v>
                </c:pt>
                <c:pt idx="1574">
                  <c:v>29897534</c:v>
                </c:pt>
                <c:pt idx="1575">
                  <c:v>29916468</c:v>
                </c:pt>
                <c:pt idx="1576">
                  <c:v>29935400</c:v>
                </c:pt>
                <c:pt idx="1577">
                  <c:v>29938829</c:v>
                </c:pt>
                <c:pt idx="1578">
                  <c:v>29975202</c:v>
                </c:pt>
                <c:pt idx="1579">
                  <c:v>30011687</c:v>
                </c:pt>
                <c:pt idx="1580">
                  <c:v>30015003</c:v>
                </c:pt>
                <c:pt idx="1581">
                  <c:v>30026998</c:v>
                </c:pt>
                <c:pt idx="1582">
                  <c:v>30038994</c:v>
                </c:pt>
                <c:pt idx="1583">
                  <c:v>30053840</c:v>
                </c:pt>
                <c:pt idx="1584">
                  <c:v>30064405</c:v>
                </c:pt>
                <c:pt idx="1585">
                  <c:v>30068687</c:v>
                </c:pt>
                <c:pt idx="1586">
                  <c:v>30089165</c:v>
                </c:pt>
                <c:pt idx="1587">
                  <c:v>30111263</c:v>
                </c:pt>
                <c:pt idx="1588">
                  <c:v>30134836</c:v>
                </c:pt>
                <c:pt idx="1589">
                  <c:v>30186009</c:v>
                </c:pt>
                <c:pt idx="1590">
                  <c:v>30200987</c:v>
                </c:pt>
                <c:pt idx="1591">
                  <c:v>30229108</c:v>
                </c:pt>
                <c:pt idx="1592">
                  <c:v>30254516</c:v>
                </c:pt>
                <c:pt idx="1593">
                  <c:v>30259850</c:v>
                </c:pt>
                <c:pt idx="1594">
                  <c:v>30285845</c:v>
                </c:pt>
                <c:pt idx="1595">
                  <c:v>30308043</c:v>
                </c:pt>
                <c:pt idx="1596">
                  <c:v>30314123</c:v>
                </c:pt>
                <c:pt idx="1597">
                  <c:v>30325664</c:v>
                </c:pt>
                <c:pt idx="1598">
                  <c:v>30337790</c:v>
                </c:pt>
                <c:pt idx="1599">
                  <c:v>30343285</c:v>
                </c:pt>
                <c:pt idx="1600">
                  <c:v>30383802</c:v>
                </c:pt>
                <c:pt idx="1601">
                  <c:v>30385612</c:v>
                </c:pt>
                <c:pt idx="1602">
                  <c:v>30393170</c:v>
                </c:pt>
                <c:pt idx="1603">
                  <c:v>30416403</c:v>
                </c:pt>
                <c:pt idx="1604">
                  <c:v>30427937</c:v>
                </c:pt>
                <c:pt idx="1605">
                  <c:v>30442964</c:v>
                </c:pt>
                <c:pt idx="1606">
                  <c:v>30457993</c:v>
                </c:pt>
                <c:pt idx="1607">
                  <c:v>30460339</c:v>
                </c:pt>
                <c:pt idx="1608">
                  <c:v>30492132</c:v>
                </c:pt>
                <c:pt idx="1609">
                  <c:v>30526269</c:v>
                </c:pt>
                <c:pt idx="1610">
                  <c:v>30539288</c:v>
                </c:pt>
                <c:pt idx="1611">
                  <c:v>30552306</c:v>
                </c:pt>
                <c:pt idx="1612">
                  <c:v>30579559</c:v>
                </c:pt>
                <c:pt idx="1613">
                  <c:v>30579602</c:v>
                </c:pt>
                <c:pt idx="1614">
                  <c:v>30606899</c:v>
                </c:pt>
                <c:pt idx="1615">
                  <c:v>30647516</c:v>
                </c:pt>
                <c:pt idx="1616">
                  <c:v>30647622</c:v>
                </c:pt>
                <c:pt idx="1617">
                  <c:v>30660900</c:v>
                </c:pt>
                <c:pt idx="1618">
                  <c:v>30685081</c:v>
                </c:pt>
                <c:pt idx="1619">
                  <c:v>30688131</c:v>
                </c:pt>
                <c:pt idx="1620">
                  <c:v>30710154</c:v>
                </c:pt>
                <c:pt idx="1621">
                  <c:v>30727733</c:v>
                </c:pt>
                <c:pt idx="1622">
                  <c:v>30732178</c:v>
                </c:pt>
                <c:pt idx="1623">
                  <c:v>30751444</c:v>
                </c:pt>
                <c:pt idx="1624">
                  <c:v>30770711</c:v>
                </c:pt>
                <c:pt idx="1625">
                  <c:v>30801551</c:v>
                </c:pt>
                <c:pt idx="1626">
                  <c:v>30802696</c:v>
                </c:pt>
                <c:pt idx="1627">
                  <c:v>30834682</c:v>
                </c:pt>
                <c:pt idx="1628">
                  <c:v>30862648</c:v>
                </c:pt>
                <c:pt idx="1629">
                  <c:v>30871795</c:v>
                </c:pt>
                <c:pt idx="1630">
                  <c:v>30890614</c:v>
                </c:pt>
                <c:pt idx="1631">
                  <c:v>30934597</c:v>
                </c:pt>
                <c:pt idx="1632">
                  <c:v>31009264</c:v>
                </c:pt>
                <c:pt idx="1633">
                  <c:v>31086332</c:v>
                </c:pt>
                <c:pt idx="1634">
                  <c:v>31124198</c:v>
                </c:pt>
                <c:pt idx="1635">
                  <c:v>31127913</c:v>
                </c:pt>
                <c:pt idx="1636">
                  <c:v>31150366</c:v>
                </c:pt>
                <c:pt idx="1637">
                  <c:v>31172819</c:v>
                </c:pt>
                <c:pt idx="1638">
                  <c:v>31207342</c:v>
                </c:pt>
                <c:pt idx="1639">
                  <c:v>31217662</c:v>
                </c:pt>
                <c:pt idx="1640">
                  <c:v>31231342</c:v>
                </c:pt>
                <c:pt idx="1641">
                  <c:v>31261759</c:v>
                </c:pt>
                <c:pt idx="1642">
                  <c:v>31262505</c:v>
                </c:pt>
                <c:pt idx="1643">
                  <c:v>31278322</c:v>
                </c:pt>
                <c:pt idx="1644">
                  <c:v>31294140</c:v>
                </c:pt>
                <c:pt idx="1645">
                  <c:v>31310360</c:v>
                </c:pt>
                <c:pt idx="1646">
                  <c:v>31326578</c:v>
                </c:pt>
                <c:pt idx="1647">
                  <c:v>31394017</c:v>
                </c:pt>
                <c:pt idx="1648">
                  <c:v>31450050</c:v>
                </c:pt>
                <c:pt idx="1649">
                  <c:v>31501475</c:v>
                </c:pt>
                <c:pt idx="1650">
                  <c:v>31573521</c:v>
                </c:pt>
                <c:pt idx="1651">
                  <c:v>31581068</c:v>
                </c:pt>
                <c:pt idx="1652">
                  <c:v>31615842</c:v>
                </c:pt>
                <c:pt idx="1653">
                  <c:v>31618297</c:v>
                </c:pt>
                <c:pt idx="1654">
                  <c:v>31637914</c:v>
                </c:pt>
                <c:pt idx="1655">
                  <c:v>31645898</c:v>
                </c:pt>
                <c:pt idx="1656">
                  <c:v>31702308</c:v>
                </c:pt>
                <c:pt idx="1657">
                  <c:v>31712931</c:v>
                </c:pt>
                <c:pt idx="1658">
                  <c:v>31730682</c:v>
                </c:pt>
                <c:pt idx="1659">
                  <c:v>31738957</c:v>
                </c:pt>
                <c:pt idx="1660">
                  <c:v>31759057</c:v>
                </c:pt>
                <c:pt idx="1661">
                  <c:v>31781378</c:v>
                </c:pt>
                <c:pt idx="1662">
                  <c:v>31793513</c:v>
                </c:pt>
                <c:pt idx="1663">
                  <c:v>31803700</c:v>
                </c:pt>
                <c:pt idx="1664">
                  <c:v>31821212</c:v>
                </c:pt>
                <c:pt idx="1665">
                  <c:v>31838723</c:v>
                </c:pt>
                <c:pt idx="1666">
                  <c:v>31840632</c:v>
                </c:pt>
                <c:pt idx="1667">
                  <c:v>31860530</c:v>
                </c:pt>
                <c:pt idx="1668">
                  <c:v>31867869</c:v>
                </c:pt>
                <c:pt idx="1669">
                  <c:v>31882336</c:v>
                </c:pt>
                <c:pt idx="1670">
                  <c:v>31893876</c:v>
                </c:pt>
                <c:pt idx="1671">
                  <c:v>31905417</c:v>
                </c:pt>
                <c:pt idx="1672">
                  <c:v>31914579</c:v>
                </c:pt>
                <c:pt idx="1673">
                  <c:v>31946888</c:v>
                </c:pt>
                <c:pt idx="1674">
                  <c:v>31954213</c:v>
                </c:pt>
                <c:pt idx="1675">
                  <c:v>31988357</c:v>
                </c:pt>
                <c:pt idx="1676">
                  <c:v>32000838</c:v>
                </c:pt>
                <c:pt idx="1677">
                  <c:v>32013318</c:v>
                </c:pt>
                <c:pt idx="1678">
                  <c:v>32017557</c:v>
                </c:pt>
                <c:pt idx="1679">
                  <c:v>32065508</c:v>
                </c:pt>
                <c:pt idx="1680">
                  <c:v>32083179</c:v>
                </c:pt>
                <c:pt idx="1681">
                  <c:v>32117700</c:v>
                </c:pt>
                <c:pt idx="1682">
                  <c:v>32131316</c:v>
                </c:pt>
                <c:pt idx="1683">
                  <c:v>32144930</c:v>
                </c:pt>
                <c:pt idx="1684">
                  <c:v>32175162</c:v>
                </c:pt>
                <c:pt idx="1685">
                  <c:v>32205395</c:v>
                </c:pt>
                <c:pt idx="1686">
                  <c:v>32313935</c:v>
                </c:pt>
                <c:pt idx="1687">
                  <c:v>32345995</c:v>
                </c:pt>
                <c:pt idx="1688">
                  <c:v>32356718</c:v>
                </c:pt>
                <c:pt idx="1689">
                  <c:v>32398545</c:v>
                </c:pt>
                <c:pt idx="1690">
                  <c:v>32435687</c:v>
                </c:pt>
                <c:pt idx="1691">
                  <c:v>32467325</c:v>
                </c:pt>
                <c:pt idx="1692">
                  <c:v>32499764</c:v>
                </c:pt>
                <c:pt idx="1693">
                  <c:v>32508042</c:v>
                </c:pt>
                <c:pt idx="1694">
                  <c:v>32529693</c:v>
                </c:pt>
                <c:pt idx="1695">
                  <c:v>32638316</c:v>
                </c:pt>
                <c:pt idx="1696">
                  <c:v>32751764</c:v>
                </c:pt>
                <c:pt idx="1697">
                  <c:v>32768589</c:v>
                </c:pt>
                <c:pt idx="1698">
                  <c:v>32781508</c:v>
                </c:pt>
                <c:pt idx="1699">
                  <c:v>32794426</c:v>
                </c:pt>
                <c:pt idx="1700">
                  <c:v>32796292</c:v>
                </c:pt>
                <c:pt idx="1701">
                  <c:v>32813006</c:v>
                </c:pt>
                <c:pt idx="1702">
                  <c:v>32831585</c:v>
                </c:pt>
                <c:pt idx="1703">
                  <c:v>32864441</c:v>
                </c:pt>
                <c:pt idx="1704">
                  <c:v>32874708</c:v>
                </c:pt>
                <c:pt idx="1705">
                  <c:v>32917833</c:v>
                </c:pt>
                <c:pt idx="1706">
                  <c:v>32921997</c:v>
                </c:pt>
                <c:pt idx="1707">
                  <c:v>32966144</c:v>
                </c:pt>
                <c:pt idx="1708">
                  <c:v>32974660</c:v>
                </c:pt>
                <c:pt idx="1709">
                  <c:v>33001169</c:v>
                </c:pt>
                <c:pt idx="1710">
                  <c:v>33031489</c:v>
                </c:pt>
                <c:pt idx="1711">
                  <c:v>33044815</c:v>
                </c:pt>
                <c:pt idx="1712">
                  <c:v>33055144</c:v>
                </c:pt>
                <c:pt idx="1713">
                  <c:v>33078797</c:v>
                </c:pt>
                <c:pt idx="1714">
                  <c:v>33082130</c:v>
                </c:pt>
                <c:pt idx="1715">
                  <c:v>33125950</c:v>
                </c:pt>
                <c:pt idx="1716">
                  <c:v>33136397</c:v>
                </c:pt>
                <c:pt idx="1717">
                  <c:v>33173102</c:v>
                </c:pt>
                <c:pt idx="1718">
                  <c:v>33179800</c:v>
                </c:pt>
                <c:pt idx="1719">
                  <c:v>33202318</c:v>
                </c:pt>
                <c:pt idx="1720">
                  <c:v>33204763</c:v>
                </c:pt>
                <c:pt idx="1721">
                  <c:v>33204794</c:v>
                </c:pt>
                <c:pt idx="1722">
                  <c:v>33236485</c:v>
                </c:pt>
                <c:pt idx="1723">
                  <c:v>33265220</c:v>
                </c:pt>
                <c:pt idx="1724">
                  <c:v>33293953</c:v>
                </c:pt>
                <c:pt idx="1725">
                  <c:v>33309070</c:v>
                </c:pt>
                <c:pt idx="1726">
                  <c:v>33312462</c:v>
                </c:pt>
                <c:pt idx="1727">
                  <c:v>33330971</c:v>
                </c:pt>
                <c:pt idx="1728">
                  <c:v>33336052</c:v>
                </c:pt>
                <c:pt idx="1729">
                  <c:v>33347104</c:v>
                </c:pt>
                <c:pt idx="1730">
                  <c:v>33363236</c:v>
                </c:pt>
                <c:pt idx="1731">
                  <c:v>33385300</c:v>
                </c:pt>
                <c:pt idx="1732">
                  <c:v>33396676</c:v>
                </c:pt>
                <c:pt idx="1733">
                  <c:v>33407366</c:v>
                </c:pt>
                <c:pt idx="1734">
                  <c:v>33426680</c:v>
                </c:pt>
                <c:pt idx="1735">
                  <c:v>33445992</c:v>
                </c:pt>
                <c:pt idx="1736">
                  <c:v>33471064</c:v>
                </c:pt>
                <c:pt idx="1737">
                  <c:v>33496136</c:v>
                </c:pt>
                <c:pt idx="1738">
                  <c:v>33514162</c:v>
                </c:pt>
                <c:pt idx="1739">
                  <c:v>33532188</c:v>
                </c:pt>
                <c:pt idx="1740">
                  <c:v>33566032</c:v>
                </c:pt>
                <c:pt idx="1741">
                  <c:v>33581735</c:v>
                </c:pt>
                <c:pt idx="1742">
                  <c:v>33599874</c:v>
                </c:pt>
                <c:pt idx="1743">
                  <c:v>33603736</c:v>
                </c:pt>
                <c:pt idx="1744">
                  <c:v>33607603</c:v>
                </c:pt>
                <c:pt idx="1745">
                  <c:v>33620296</c:v>
                </c:pt>
                <c:pt idx="1746">
                  <c:v>33632992</c:v>
                </c:pt>
                <c:pt idx="1747">
                  <c:v>33646400</c:v>
                </c:pt>
                <c:pt idx="1748">
                  <c:v>33659806</c:v>
                </c:pt>
                <c:pt idx="1749">
                  <c:v>33678816</c:v>
                </c:pt>
                <c:pt idx="1750">
                  <c:v>33692197</c:v>
                </c:pt>
                <c:pt idx="1751">
                  <c:v>33697821</c:v>
                </c:pt>
                <c:pt idx="1752">
                  <c:v>33714600</c:v>
                </c:pt>
                <c:pt idx="1753">
                  <c:v>33716193</c:v>
                </c:pt>
                <c:pt idx="1754">
                  <c:v>33731379</c:v>
                </c:pt>
                <c:pt idx="1755">
                  <c:v>33750304</c:v>
                </c:pt>
                <c:pt idx="1756">
                  <c:v>33769233</c:v>
                </c:pt>
                <c:pt idx="1757">
                  <c:v>33788772</c:v>
                </c:pt>
                <c:pt idx="1758">
                  <c:v>33808311</c:v>
                </c:pt>
                <c:pt idx="1759">
                  <c:v>33851376</c:v>
                </c:pt>
                <c:pt idx="1760">
                  <c:v>33855422</c:v>
                </c:pt>
                <c:pt idx="1761">
                  <c:v>33894437</c:v>
                </c:pt>
                <c:pt idx="1762">
                  <c:v>33916568</c:v>
                </c:pt>
                <c:pt idx="1763">
                  <c:v>33938703</c:v>
                </c:pt>
                <c:pt idx="1764">
                  <c:v>33952804</c:v>
                </c:pt>
                <c:pt idx="1765">
                  <c:v>33961765</c:v>
                </c:pt>
                <c:pt idx="1766">
                  <c:v>33966904</c:v>
                </c:pt>
                <c:pt idx="1767">
                  <c:v>33977064</c:v>
                </c:pt>
                <c:pt idx="1768">
                  <c:v>33987224</c:v>
                </c:pt>
                <c:pt idx="1769">
                  <c:v>33987408</c:v>
                </c:pt>
                <c:pt idx="1770">
                  <c:v>33987589</c:v>
                </c:pt>
                <c:pt idx="1771">
                  <c:v>34003656</c:v>
                </c:pt>
                <c:pt idx="1772">
                  <c:v>34019728</c:v>
                </c:pt>
                <c:pt idx="1773">
                  <c:v>34039592</c:v>
                </c:pt>
                <c:pt idx="1774">
                  <c:v>34044679</c:v>
                </c:pt>
                <c:pt idx="1775">
                  <c:v>34059453</c:v>
                </c:pt>
                <c:pt idx="1776">
                  <c:v>34080396</c:v>
                </c:pt>
                <c:pt idx="1777">
                  <c:v>34081980</c:v>
                </c:pt>
                <c:pt idx="1778">
                  <c:v>34104507</c:v>
                </c:pt>
                <c:pt idx="1779">
                  <c:v>34118716</c:v>
                </c:pt>
                <c:pt idx="1780">
                  <c:v>34132924</c:v>
                </c:pt>
                <c:pt idx="1781">
                  <c:v>34148868</c:v>
                </c:pt>
                <c:pt idx="1782">
                  <c:v>34164810</c:v>
                </c:pt>
                <c:pt idx="1783">
                  <c:v>34237364</c:v>
                </c:pt>
                <c:pt idx="1784">
                  <c:v>34249892</c:v>
                </c:pt>
                <c:pt idx="1785">
                  <c:v>34286419</c:v>
                </c:pt>
                <c:pt idx="1786">
                  <c:v>34309918</c:v>
                </c:pt>
                <c:pt idx="1787">
                  <c:v>34317619</c:v>
                </c:pt>
                <c:pt idx="1788">
                  <c:v>34362492</c:v>
                </c:pt>
                <c:pt idx="1789">
                  <c:v>34373724</c:v>
                </c:pt>
                <c:pt idx="1790">
                  <c:v>34401122</c:v>
                </c:pt>
                <c:pt idx="1791">
                  <c:v>34437532</c:v>
                </c:pt>
                <c:pt idx="1792">
                  <c:v>34451281</c:v>
                </c:pt>
                <c:pt idx="1793">
                  <c:v>34453400</c:v>
                </c:pt>
                <c:pt idx="1794">
                  <c:v>34469271</c:v>
                </c:pt>
                <c:pt idx="1795">
                  <c:v>34487368</c:v>
                </c:pt>
                <c:pt idx="1796">
                  <c:v>34503818</c:v>
                </c:pt>
                <c:pt idx="1797">
                  <c:v>34536944</c:v>
                </c:pt>
                <c:pt idx="1798">
                  <c:v>34539676</c:v>
                </c:pt>
                <c:pt idx="1799">
                  <c:v>34549192</c:v>
                </c:pt>
                <c:pt idx="1800">
                  <c:v>34574484</c:v>
                </c:pt>
                <c:pt idx="1801">
                  <c:v>34601298</c:v>
                </c:pt>
                <c:pt idx="1802">
                  <c:v>34610081</c:v>
                </c:pt>
                <c:pt idx="1803">
                  <c:v>34638645</c:v>
                </c:pt>
                <c:pt idx="1804">
                  <c:v>34646998</c:v>
                </c:pt>
                <c:pt idx="1805">
                  <c:v>34669189</c:v>
                </c:pt>
                <c:pt idx="1806">
                  <c:v>34671616</c:v>
                </c:pt>
                <c:pt idx="1807">
                  <c:v>34672228</c:v>
                </c:pt>
                <c:pt idx="1808">
                  <c:v>34706422</c:v>
                </c:pt>
                <c:pt idx="1809">
                  <c:v>34709498</c:v>
                </c:pt>
                <c:pt idx="1810">
                  <c:v>34733147</c:v>
                </c:pt>
                <c:pt idx="1811">
                  <c:v>34747886</c:v>
                </c:pt>
                <c:pt idx="1812">
                  <c:v>34763752</c:v>
                </c:pt>
                <c:pt idx="1813">
                  <c:v>34794353</c:v>
                </c:pt>
                <c:pt idx="1814">
                  <c:v>34794419</c:v>
                </c:pt>
                <c:pt idx="1815">
                  <c:v>34811624</c:v>
                </c:pt>
                <c:pt idx="1816">
                  <c:v>34828892</c:v>
                </c:pt>
                <c:pt idx="1817">
                  <c:v>34833439</c:v>
                </c:pt>
                <c:pt idx="1818">
                  <c:v>34842844</c:v>
                </c:pt>
                <c:pt idx="1819">
                  <c:v>34856797</c:v>
                </c:pt>
                <c:pt idx="1820">
                  <c:v>34870792</c:v>
                </c:pt>
                <c:pt idx="1821">
                  <c:v>34877755</c:v>
                </c:pt>
                <c:pt idx="1822">
                  <c:v>34884786</c:v>
                </c:pt>
                <c:pt idx="1823">
                  <c:v>34903172</c:v>
                </c:pt>
                <c:pt idx="1824">
                  <c:v>34905974</c:v>
                </c:pt>
                <c:pt idx="1825">
                  <c:v>34921557</c:v>
                </c:pt>
                <c:pt idx="1826">
                  <c:v>34928400</c:v>
                </c:pt>
                <c:pt idx="1827">
                  <c:v>34944284</c:v>
                </c:pt>
                <c:pt idx="1828">
                  <c:v>34960357</c:v>
                </c:pt>
                <c:pt idx="1829">
                  <c:v>34967013</c:v>
                </c:pt>
                <c:pt idx="1830">
                  <c:v>35000732</c:v>
                </c:pt>
                <c:pt idx="1831">
                  <c:v>35043567</c:v>
                </c:pt>
                <c:pt idx="1832">
                  <c:v>35071826</c:v>
                </c:pt>
                <c:pt idx="1833">
                  <c:v>35085729</c:v>
                </c:pt>
                <c:pt idx="1834">
                  <c:v>35103712</c:v>
                </c:pt>
                <c:pt idx="1835">
                  <c:v>35115018</c:v>
                </c:pt>
                <c:pt idx="1836">
                  <c:v>35142339</c:v>
                </c:pt>
                <c:pt idx="1837">
                  <c:v>35158857</c:v>
                </c:pt>
                <c:pt idx="1838">
                  <c:v>35160968</c:v>
                </c:pt>
                <c:pt idx="1839">
                  <c:v>35249217</c:v>
                </c:pt>
                <c:pt idx="1840">
                  <c:v>35321361</c:v>
                </c:pt>
                <c:pt idx="1841">
                  <c:v>35354923</c:v>
                </c:pt>
                <c:pt idx="1842">
                  <c:v>35385632</c:v>
                </c:pt>
                <c:pt idx="1843">
                  <c:v>35387183</c:v>
                </c:pt>
                <c:pt idx="1844">
                  <c:v>35416336</c:v>
                </c:pt>
                <c:pt idx="1845">
                  <c:v>35417767</c:v>
                </c:pt>
                <c:pt idx="1846">
                  <c:v>35432000</c:v>
                </c:pt>
                <c:pt idx="1847">
                  <c:v>35447660</c:v>
                </c:pt>
                <c:pt idx="1848">
                  <c:v>35452342</c:v>
                </c:pt>
                <c:pt idx="1849">
                  <c:v>35484488</c:v>
                </c:pt>
                <c:pt idx="1850">
                  <c:v>35486655</c:v>
                </c:pt>
                <c:pt idx="1851">
                  <c:v>35521313</c:v>
                </c:pt>
                <c:pt idx="1852">
                  <c:v>35550896</c:v>
                </c:pt>
                <c:pt idx="1853">
                  <c:v>35555124</c:v>
                </c:pt>
                <c:pt idx="1854">
                  <c:v>35580482</c:v>
                </c:pt>
                <c:pt idx="1855">
                  <c:v>35592960</c:v>
                </c:pt>
                <c:pt idx="1856">
                  <c:v>35605434</c:v>
                </c:pt>
                <c:pt idx="1857">
                  <c:v>35618576</c:v>
                </c:pt>
                <c:pt idx="1858">
                  <c:v>35621431</c:v>
                </c:pt>
                <c:pt idx="1859">
                  <c:v>35631723</c:v>
                </c:pt>
                <c:pt idx="1860">
                  <c:v>35643625</c:v>
                </c:pt>
                <c:pt idx="1861">
                  <c:v>35661435</c:v>
                </c:pt>
                <c:pt idx="1862">
                  <c:v>35668600</c:v>
                </c:pt>
                <c:pt idx="1863">
                  <c:v>35680864</c:v>
                </c:pt>
                <c:pt idx="1864">
                  <c:v>35705474</c:v>
                </c:pt>
                <c:pt idx="1865">
                  <c:v>35707588</c:v>
                </c:pt>
                <c:pt idx="1866">
                  <c:v>35723840</c:v>
                </c:pt>
                <c:pt idx="1867">
                  <c:v>35742210</c:v>
                </c:pt>
                <c:pt idx="1868">
                  <c:v>35753076</c:v>
                </c:pt>
                <c:pt idx="1869">
                  <c:v>35763942</c:v>
                </c:pt>
                <c:pt idx="1870">
                  <c:v>35770101</c:v>
                </c:pt>
                <c:pt idx="1871">
                  <c:v>35804528</c:v>
                </c:pt>
                <c:pt idx="1872">
                  <c:v>35817576</c:v>
                </c:pt>
                <c:pt idx="1873">
                  <c:v>35871209</c:v>
                </c:pt>
                <c:pt idx="1874">
                  <c:v>35883321</c:v>
                </c:pt>
                <c:pt idx="1875">
                  <c:v>35887116</c:v>
                </c:pt>
                <c:pt idx="1876">
                  <c:v>35903023</c:v>
                </c:pt>
                <c:pt idx="1877">
                  <c:v>35919009</c:v>
                </c:pt>
                <c:pt idx="1878">
                  <c:v>35921448</c:v>
                </c:pt>
                <c:pt idx="1879">
                  <c:v>35939871</c:v>
                </c:pt>
                <c:pt idx="1880">
                  <c:v>35951897</c:v>
                </c:pt>
                <c:pt idx="1881">
                  <c:v>35951968</c:v>
                </c:pt>
                <c:pt idx="1882">
                  <c:v>35964068</c:v>
                </c:pt>
                <c:pt idx="1883">
                  <c:v>35969433</c:v>
                </c:pt>
                <c:pt idx="1884">
                  <c:v>35976580</c:v>
                </c:pt>
                <c:pt idx="1885">
                  <c:v>35989091</c:v>
                </c:pt>
                <c:pt idx="1886">
                  <c:v>36002360</c:v>
                </c:pt>
                <c:pt idx="1887">
                  <c:v>36015624</c:v>
                </c:pt>
                <c:pt idx="1888">
                  <c:v>36028688</c:v>
                </c:pt>
                <c:pt idx="1889">
                  <c:v>36041751</c:v>
                </c:pt>
                <c:pt idx="1890">
                  <c:v>36053904</c:v>
                </c:pt>
                <c:pt idx="1891">
                  <c:v>36066056</c:v>
                </c:pt>
                <c:pt idx="1892">
                  <c:v>36080904</c:v>
                </c:pt>
                <c:pt idx="1893">
                  <c:v>36086679</c:v>
                </c:pt>
                <c:pt idx="1894">
                  <c:v>36095751</c:v>
                </c:pt>
                <c:pt idx="1895">
                  <c:v>36115973</c:v>
                </c:pt>
                <c:pt idx="1896">
                  <c:v>36122088</c:v>
                </c:pt>
                <c:pt idx="1897">
                  <c:v>36143304</c:v>
                </c:pt>
                <c:pt idx="1898">
                  <c:v>36148430</c:v>
                </c:pt>
                <c:pt idx="1899">
                  <c:v>36182416</c:v>
                </c:pt>
                <c:pt idx="1900">
                  <c:v>36216397</c:v>
                </c:pt>
                <c:pt idx="1901">
                  <c:v>36241088</c:v>
                </c:pt>
                <c:pt idx="1902">
                  <c:v>36253391</c:v>
                </c:pt>
                <c:pt idx="1903">
                  <c:v>36265776</c:v>
                </c:pt>
                <c:pt idx="1904">
                  <c:v>36319204</c:v>
                </c:pt>
                <c:pt idx="1905">
                  <c:v>36345271</c:v>
                </c:pt>
                <c:pt idx="1906">
                  <c:v>36372630</c:v>
                </c:pt>
                <c:pt idx="1907">
                  <c:v>36390544</c:v>
                </c:pt>
                <c:pt idx="1908">
                  <c:v>36400664</c:v>
                </c:pt>
                <c:pt idx="1909">
                  <c:v>36408463</c:v>
                </c:pt>
                <c:pt idx="1910">
                  <c:v>36434227</c:v>
                </c:pt>
                <c:pt idx="1911">
                  <c:v>36438592</c:v>
                </c:pt>
                <c:pt idx="1912">
                  <c:v>36468716</c:v>
                </c:pt>
                <c:pt idx="1913">
                  <c:v>36481968</c:v>
                </c:pt>
                <c:pt idx="1914">
                  <c:v>36495218</c:v>
                </c:pt>
                <c:pt idx="1915">
                  <c:v>36496385</c:v>
                </c:pt>
                <c:pt idx="1916">
                  <c:v>36514420</c:v>
                </c:pt>
                <c:pt idx="1917">
                  <c:v>36533621</c:v>
                </c:pt>
                <c:pt idx="1918">
                  <c:v>36545968</c:v>
                </c:pt>
                <c:pt idx="1919">
                  <c:v>36548292</c:v>
                </c:pt>
                <c:pt idx="1920">
                  <c:v>36558317</c:v>
                </c:pt>
                <c:pt idx="1921">
                  <c:v>36577800</c:v>
                </c:pt>
                <c:pt idx="1922">
                  <c:v>36594575</c:v>
                </c:pt>
                <c:pt idx="1923">
                  <c:v>36597279</c:v>
                </c:pt>
                <c:pt idx="1924">
                  <c:v>36606816</c:v>
                </c:pt>
                <c:pt idx="1925">
                  <c:v>36616352</c:v>
                </c:pt>
                <c:pt idx="1926">
                  <c:v>36629254</c:v>
                </c:pt>
                <c:pt idx="1927">
                  <c:v>36636424</c:v>
                </c:pt>
                <c:pt idx="1928">
                  <c:v>36656495</c:v>
                </c:pt>
                <c:pt idx="1929">
                  <c:v>36663071</c:v>
                </c:pt>
                <c:pt idx="1930">
                  <c:v>36688428</c:v>
                </c:pt>
                <c:pt idx="1931">
                  <c:v>36713959</c:v>
                </c:pt>
                <c:pt idx="1932">
                  <c:v>36729136</c:v>
                </c:pt>
                <c:pt idx="1933">
                  <c:v>36740246</c:v>
                </c:pt>
                <c:pt idx="1934">
                  <c:v>36761860</c:v>
                </c:pt>
                <c:pt idx="1935">
                  <c:v>36769991</c:v>
                </c:pt>
                <c:pt idx="1936">
                  <c:v>36801780</c:v>
                </c:pt>
                <c:pt idx="1937">
                  <c:v>36814032</c:v>
                </c:pt>
                <c:pt idx="1938">
                  <c:v>36821976</c:v>
                </c:pt>
                <c:pt idx="1939">
                  <c:v>36842170</c:v>
                </c:pt>
                <c:pt idx="1940">
                  <c:v>36850767</c:v>
                </c:pt>
                <c:pt idx="1941">
                  <c:v>36869456</c:v>
                </c:pt>
                <c:pt idx="1942">
                  <c:v>36872511</c:v>
                </c:pt>
                <c:pt idx="1943">
                  <c:v>36896740</c:v>
                </c:pt>
                <c:pt idx="1944">
                  <c:v>36928225</c:v>
                </c:pt>
                <c:pt idx="1945">
                  <c:v>36931404</c:v>
                </c:pt>
                <c:pt idx="1946">
                  <c:v>36966070</c:v>
                </c:pt>
                <c:pt idx="1947">
                  <c:v>36979771</c:v>
                </c:pt>
                <c:pt idx="1948">
                  <c:v>36993696</c:v>
                </c:pt>
                <c:pt idx="1949">
                  <c:v>36994427</c:v>
                </c:pt>
                <c:pt idx="1950">
                  <c:v>37011604</c:v>
                </c:pt>
                <c:pt idx="1951">
                  <c:v>37021317</c:v>
                </c:pt>
                <c:pt idx="1952">
                  <c:v>37048319</c:v>
                </c:pt>
                <c:pt idx="1953">
                  <c:v>37049160</c:v>
                </c:pt>
                <c:pt idx="1954">
                  <c:v>37072537</c:v>
                </c:pt>
                <c:pt idx="1955">
                  <c:v>37077005</c:v>
                </c:pt>
                <c:pt idx="1956">
                  <c:v>37093020</c:v>
                </c:pt>
                <c:pt idx="1957">
                  <c:v>37096062</c:v>
                </c:pt>
                <c:pt idx="1958">
                  <c:v>37109034</c:v>
                </c:pt>
                <c:pt idx="1959">
                  <c:v>37115632</c:v>
                </c:pt>
                <c:pt idx="1960">
                  <c:v>37122228</c:v>
                </c:pt>
                <c:pt idx="1961">
                  <c:v>37122658</c:v>
                </c:pt>
                <c:pt idx="1962">
                  <c:v>37134076</c:v>
                </c:pt>
                <c:pt idx="1963">
                  <c:v>37145925</c:v>
                </c:pt>
                <c:pt idx="1964">
                  <c:v>37149015</c:v>
                </c:pt>
                <c:pt idx="1965">
                  <c:v>37157916</c:v>
                </c:pt>
                <c:pt idx="1966">
                  <c:v>37169907</c:v>
                </c:pt>
                <c:pt idx="1967">
                  <c:v>37173302</c:v>
                </c:pt>
                <c:pt idx="1968">
                  <c:v>37202697</c:v>
                </c:pt>
                <c:pt idx="1969">
                  <c:v>37216300</c:v>
                </c:pt>
                <c:pt idx="1970">
                  <c:v>37254423</c:v>
                </c:pt>
                <c:pt idx="1971">
                  <c:v>37262694</c:v>
                </c:pt>
                <c:pt idx="1972">
                  <c:v>37287468</c:v>
                </c:pt>
                <c:pt idx="1973">
                  <c:v>37312244</c:v>
                </c:pt>
                <c:pt idx="1974">
                  <c:v>37322394</c:v>
                </c:pt>
                <c:pt idx="1975">
                  <c:v>37327040</c:v>
                </c:pt>
                <c:pt idx="1976">
                  <c:v>37341832</c:v>
                </c:pt>
                <c:pt idx="1977">
                  <c:v>37363896</c:v>
                </c:pt>
                <c:pt idx="1978">
                  <c:v>37371783</c:v>
                </c:pt>
                <c:pt idx="1979">
                  <c:v>37385962</c:v>
                </c:pt>
                <c:pt idx="1980">
                  <c:v>37397712</c:v>
                </c:pt>
                <c:pt idx="1981">
                  <c:v>37409461</c:v>
                </c:pt>
                <c:pt idx="1982">
                  <c:v>37425212</c:v>
                </c:pt>
                <c:pt idx="1983">
                  <c:v>37440961</c:v>
                </c:pt>
                <c:pt idx="1984">
                  <c:v>37451176</c:v>
                </c:pt>
                <c:pt idx="1985">
                  <c:v>37465436</c:v>
                </c:pt>
                <c:pt idx="1986">
                  <c:v>37478536</c:v>
                </c:pt>
                <c:pt idx="1987">
                  <c:v>37489913</c:v>
                </c:pt>
                <c:pt idx="1988">
                  <c:v>37506756</c:v>
                </c:pt>
                <c:pt idx="1989">
                  <c:v>37514065</c:v>
                </c:pt>
                <c:pt idx="1990">
                  <c:v>37523601</c:v>
                </c:pt>
                <c:pt idx="1991">
                  <c:v>37539564</c:v>
                </c:pt>
                <c:pt idx="1992">
                  <c:v>37555526</c:v>
                </c:pt>
                <c:pt idx="1993">
                  <c:v>37574828</c:v>
                </c:pt>
                <c:pt idx="1994">
                  <c:v>37575600</c:v>
                </c:pt>
                <c:pt idx="1995">
                  <c:v>37595676</c:v>
                </c:pt>
                <c:pt idx="1996">
                  <c:v>37613388</c:v>
                </c:pt>
                <c:pt idx="1997">
                  <c:v>37617189</c:v>
                </c:pt>
                <c:pt idx="1998">
                  <c:v>37631099</c:v>
                </c:pt>
                <c:pt idx="1999">
                  <c:v>37640846</c:v>
                </c:pt>
                <c:pt idx="2000">
                  <c:v>37665546</c:v>
                </c:pt>
                <c:pt idx="2001">
                  <c:v>37683656</c:v>
                </c:pt>
                <c:pt idx="2002">
                  <c:v>37712896</c:v>
                </c:pt>
                <c:pt idx="2003">
                  <c:v>37736210</c:v>
                </c:pt>
                <c:pt idx="2004">
                  <c:v>37771661</c:v>
                </c:pt>
                <c:pt idx="2005">
                  <c:v>37806656</c:v>
                </c:pt>
                <c:pt idx="2006">
                  <c:v>37811820</c:v>
                </c:pt>
                <c:pt idx="2007">
                  <c:v>37877098</c:v>
                </c:pt>
                <c:pt idx="2008">
                  <c:v>37896636</c:v>
                </c:pt>
                <c:pt idx="2009">
                  <c:v>37908642</c:v>
                </c:pt>
                <c:pt idx="2010">
                  <c:v>37916175</c:v>
                </c:pt>
                <c:pt idx="2011">
                  <c:v>37938948</c:v>
                </c:pt>
                <c:pt idx="2012">
                  <c:v>37951090</c:v>
                </c:pt>
                <c:pt idx="2013">
                  <c:v>37961721</c:v>
                </c:pt>
                <c:pt idx="2014">
                  <c:v>37988688</c:v>
                </c:pt>
                <c:pt idx="2015">
                  <c:v>37991515</c:v>
                </c:pt>
                <c:pt idx="2016">
                  <c:v>38015655</c:v>
                </c:pt>
                <c:pt idx="2017">
                  <c:v>38046214</c:v>
                </c:pt>
                <c:pt idx="2018">
                  <c:v>38072465</c:v>
                </c:pt>
                <c:pt idx="2019">
                  <c:v>38076404</c:v>
                </c:pt>
                <c:pt idx="2020">
                  <c:v>38077854</c:v>
                </c:pt>
                <c:pt idx="2021">
                  <c:v>38111247</c:v>
                </c:pt>
                <c:pt idx="2022">
                  <c:v>38137153</c:v>
                </c:pt>
                <c:pt idx="2023">
                  <c:v>38140649</c:v>
                </c:pt>
                <c:pt idx="2024">
                  <c:v>38151992</c:v>
                </c:pt>
                <c:pt idx="2025">
                  <c:v>38166835</c:v>
                </c:pt>
                <c:pt idx="2026">
                  <c:v>38167246</c:v>
                </c:pt>
                <c:pt idx="2027">
                  <c:v>38178012</c:v>
                </c:pt>
                <c:pt idx="2028">
                  <c:v>38189188</c:v>
                </c:pt>
                <c:pt idx="2029">
                  <c:v>38201448</c:v>
                </c:pt>
                <c:pt idx="2030">
                  <c:v>38213706</c:v>
                </c:pt>
                <c:pt idx="2031">
                  <c:v>38224788</c:v>
                </c:pt>
                <c:pt idx="2032">
                  <c:v>38225981</c:v>
                </c:pt>
                <c:pt idx="2033">
                  <c:v>38235868</c:v>
                </c:pt>
                <c:pt idx="2034">
                  <c:v>38246812</c:v>
                </c:pt>
                <c:pt idx="2035">
                  <c:v>38257758</c:v>
                </c:pt>
                <c:pt idx="2036">
                  <c:v>38265884</c:v>
                </c:pt>
                <c:pt idx="2037">
                  <c:v>38277660</c:v>
                </c:pt>
                <c:pt idx="2038">
                  <c:v>38291933</c:v>
                </c:pt>
                <c:pt idx="2039">
                  <c:v>38297560</c:v>
                </c:pt>
                <c:pt idx="2040">
                  <c:v>38315919</c:v>
                </c:pt>
                <c:pt idx="2041">
                  <c:v>38316488</c:v>
                </c:pt>
                <c:pt idx="2042">
                  <c:v>38335417</c:v>
                </c:pt>
                <c:pt idx="2043">
                  <c:v>38385308</c:v>
                </c:pt>
                <c:pt idx="2044">
                  <c:v>38407433</c:v>
                </c:pt>
                <c:pt idx="2045">
                  <c:v>38435198</c:v>
                </c:pt>
                <c:pt idx="2046">
                  <c:v>38457026</c:v>
                </c:pt>
                <c:pt idx="2047">
                  <c:v>38460720</c:v>
                </c:pt>
                <c:pt idx="2048">
                  <c:v>38463233</c:v>
                </c:pt>
                <c:pt idx="2049">
                  <c:v>38486244</c:v>
                </c:pt>
                <c:pt idx="2050">
                  <c:v>38486603</c:v>
                </c:pt>
                <c:pt idx="2051">
                  <c:v>38517536</c:v>
                </c:pt>
                <c:pt idx="2052">
                  <c:v>38530750</c:v>
                </c:pt>
                <c:pt idx="2053">
                  <c:v>38548833</c:v>
                </c:pt>
                <c:pt idx="2054">
                  <c:v>38553348</c:v>
                </c:pt>
                <c:pt idx="2055">
                  <c:v>38560996</c:v>
                </c:pt>
                <c:pt idx="2056">
                  <c:v>38573157</c:v>
                </c:pt>
                <c:pt idx="2057">
                  <c:v>38584854</c:v>
                </c:pt>
                <c:pt idx="2058">
                  <c:v>38613140</c:v>
                </c:pt>
                <c:pt idx="2059">
                  <c:v>38633156</c:v>
                </c:pt>
                <c:pt idx="2060">
                  <c:v>38653121</c:v>
                </c:pt>
                <c:pt idx="2061">
                  <c:v>38665370</c:v>
                </c:pt>
                <c:pt idx="2062">
                  <c:v>38666740</c:v>
                </c:pt>
                <c:pt idx="2063">
                  <c:v>38680360</c:v>
                </c:pt>
                <c:pt idx="2064">
                  <c:v>38699574</c:v>
                </c:pt>
                <c:pt idx="2065">
                  <c:v>38721640</c:v>
                </c:pt>
                <c:pt idx="2066">
                  <c:v>38740283</c:v>
                </c:pt>
                <c:pt idx="2067">
                  <c:v>38762924</c:v>
                </c:pt>
                <c:pt idx="2068">
                  <c:v>38777811</c:v>
                </c:pt>
                <c:pt idx="2069">
                  <c:v>38778288</c:v>
                </c:pt>
                <c:pt idx="2070">
                  <c:v>38793655</c:v>
                </c:pt>
                <c:pt idx="2071">
                  <c:v>38806528</c:v>
                </c:pt>
                <c:pt idx="2072">
                  <c:v>38819398</c:v>
                </c:pt>
                <c:pt idx="2073">
                  <c:v>38830980</c:v>
                </c:pt>
                <c:pt idx="2074">
                  <c:v>38842560</c:v>
                </c:pt>
                <c:pt idx="2075">
                  <c:v>38875528</c:v>
                </c:pt>
                <c:pt idx="2076">
                  <c:v>38894272</c:v>
                </c:pt>
                <c:pt idx="2077">
                  <c:v>38908495</c:v>
                </c:pt>
                <c:pt idx="2078">
                  <c:v>38974780</c:v>
                </c:pt>
                <c:pt idx="2079">
                  <c:v>39012513</c:v>
                </c:pt>
                <c:pt idx="2080">
                  <c:v>39037652</c:v>
                </c:pt>
                <c:pt idx="2081">
                  <c:v>39041063</c:v>
                </c:pt>
                <c:pt idx="2082">
                  <c:v>39075742</c:v>
                </c:pt>
                <c:pt idx="2083">
                  <c:v>39080704</c:v>
                </c:pt>
                <c:pt idx="2084">
                  <c:v>39120348</c:v>
                </c:pt>
                <c:pt idx="2085">
                  <c:v>39121284</c:v>
                </c:pt>
                <c:pt idx="2086">
                  <c:v>39165540</c:v>
                </c:pt>
                <c:pt idx="2087">
                  <c:v>39174917</c:v>
                </c:pt>
                <c:pt idx="2088">
                  <c:v>39210733</c:v>
                </c:pt>
                <c:pt idx="2089">
                  <c:v>39227592</c:v>
                </c:pt>
                <c:pt idx="2090">
                  <c:v>39229734</c:v>
                </c:pt>
                <c:pt idx="2091">
                  <c:v>39244447</c:v>
                </c:pt>
                <c:pt idx="2092">
                  <c:v>39283065</c:v>
                </c:pt>
                <c:pt idx="2093">
                  <c:v>39294440</c:v>
                </c:pt>
                <c:pt idx="2094">
                  <c:v>39322589</c:v>
                </c:pt>
                <c:pt idx="2095">
                  <c:v>39344961</c:v>
                </c:pt>
                <c:pt idx="2096">
                  <c:v>39351027</c:v>
                </c:pt>
                <c:pt idx="2097">
                  <c:v>39369455</c:v>
                </c:pt>
                <c:pt idx="2098">
                  <c:v>39371704</c:v>
                </c:pt>
                <c:pt idx="2099">
                  <c:v>39391612</c:v>
                </c:pt>
                <c:pt idx="2100">
                  <c:v>39399544</c:v>
                </c:pt>
                <c:pt idx="2101">
                  <c:v>39413508</c:v>
                </c:pt>
                <c:pt idx="2102">
                  <c:v>39435115</c:v>
                </c:pt>
                <c:pt idx="2103">
                  <c:v>39452723</c:v>
                </c:pt>
                <c:pt idx="2104">
                  <c:v>39490596</c:v>
                </c:pt>
                <c:pt idx="2105">
                  <c:v>39498957</c:v>
                </c:pt>
                <c:pt idx="2106">
                  <c:v>39522208</c:v>
                </c:pt>
                <c:pt idx="2107">
                  <c:v>39545464</c:v>
                </c:pt>
                <c:pt idx="2108">
                  <c:v>39589163</c:v>
                </c:pt>
                <c:pt idx="2109">
                  <c:v>39617202</c:v>
                </c:pt>
                <c:pt idx="2110">
                  <c:v>39632688</c:v>
                </c:pt>
                <c:pt idx="2111">
                  <c:v>39640113</c:v>
                </c:pt>
                <c:pt idx="2112">
                  <c:v>39686205</c:v>
                </c:pt>
                <c:pt idx="2113">
                  <c:v>39719917</c:v>
                </c:pt>
                <c:pt idx="2114">
                  <c:v>39741944</c:v>
                </c:pt>
                <c:pt idx="2115">
                  <c:v>39744935</c:v>
                </c:pt>
                <c:pt idx="2116">
                  <c:v>39763972</c:v>
                </c:pt>
                <c:pt idx="2117">
                  <c:v>39769260</c:v>
                </c:pt>
                <c:pt idx="2118">
                  <c:v>39790321</c:v>
                </c:pt>
                <c:pt idx="2119">
                  <c:v>39806180</c:v>
                </c:pt>
                <c:pt idx="2120">
                  <c:v>39815410</c:v>
                </c:pt>
                <c:pt idx="2121">
                  <c:v>39848390</c:v>
                </c:pt>
                <c:pt idx="2122">
                  <c:v>39849632</c:v>
                </c:pt>
                <c:pt idx="2123">
                  <c:v>39868712</c:v>
                </c:pt>
                <c:pt idx="2124">
                  <c:v>39876876</c:v>
                </c:pt>
                <c:pt idx="2125">
                  <c:v>39889039</c:v>
                </c:pt>
                <c:pt idx="2126">
                  <c:v>39904288</c:v>
                </c:pt>
                <c:pt idx="2127">
                  <c:v>39919542</c:v>
                </c:pt>
                <c:pt idx="2128">
                  <c:v>39953584</c:v>
                </c:pt>
                <c:pt idx="2129">
                  <c:v>39959463</c:v>
                </c:pt>
                <c:pt idx="2130">
                  <c:v>39987629</c:v>
                </c:pt>
                <c:pt idx="2131">
                  <c:v>39988301</c:v>
                </c:pt>
                <c:pt idx="2132">
                  <c:v>40013652</c:v>
                </c:pt>
                <c:pt idx="2133">
                  <c:v>40026956</c:v>
                </c:pt>
                <c:pt idx="2134">
                  <c:v>40036346</c:v>
                </c:pt>
                <c:pt idx="2135">
                  <c:v>40066281</c:v>
                </c:pt>
                <c:pt idx="2136">
                  <c:v>40102120</c:v>
                </c:pt>
                <c:pt idx="2137">
                  <c:v>40102805</c:v>
                </c:pt>
                <c:pt idx="2138">
                  <c:v>40137954</c:v>
                </c:pt>
                <c:pt idx="2139">
                  <c:v>40173197</c:v>
                </c:pt>
                <c:pt idx="2140">
                  <c:v>40207082</c:v>
                </c:pt>
                <c:pt idx="2141">
                  <c:v>40221648</c:v>
                </c:pt>
                <c:pt idx="2142">
                  <c:v>40227717</c:v>
                </c:pt>
                <c:pt idx="2143">
                  <c:v>40236015</c:v>
                </c:pt>
                <c:pt idx="2144">
                  <c:v>40264741</c:v>
                </c:pt>
                <c:pt idx="2145">
                  <c:v>40280466</c:v>
                </c:pt>
                <c:pt idx="2146">
                  <c:v>40305345</c:v>
                </c:pt>
                <c:pt idx="2147">
                  <c:v>40331980</c:v>
                </c:pt>
                <c:pt idx="2148">
                  <c:v>40358616</c:v>
                </c:pt>
                <c:pt idx="2149">
                  <c:v>40398736</c:v>
                </c:pt>
                <c:pt idx="2150">
                  <c:v>40438857</c:v>
                </c:pt>
                <c:pt idx="2151">
                  <c:v>40447360</c:v>
                </c:pt>
                <c:pt idx="2152">
                  <c:v>40479754</c:v>
                </c:pt>
                <c:pt idx="2153">
                  <c:v>40519906</c:v>
                </c:pt>
                <c:pt idx="2154">
                  <c:v>40540963</c:v>
                </c:pt>
                <c:pt idx="2155">
                  <c:v>40571248</c:v>
                </c:pt>
                <c:pt idx="2156">
                  <c:v>40597911</c:v>
                </c:pt>
                <c:pt idx="2157">
                  <c:v>40641646</c:v>
                </c:pt>
                <c:pt idx="2158">
                  <c:v>40647756</c:v>
                </c:pt>
                <c:pt idx="2159">
                  <c:v>40689769</c:v>
                </c:pt>
                <c:pt idx="2160">
                  <c:v>40703642</c:v>
                </c:pt>
                <c:pt idx="2161">
                  <c:v>40725176</c:v>
                </c:pt>
                <c:pt idx="2162">
                  <c:v>40735158</c:v>
                </c:pt>
                <c:pt idx="2163">
                  <c:v>40746706</c:v>
                </c:pt>
                <c:pt idx="2164">
                  <c:v>40776784</c:v>
                </c:pt>
                <c:pt idx="2165">
                  <c:v>40777514</c:v>
                </c:pt>
                <c:pt idx="2166">
                  <c:v>40781673</c:v>
                </c:pt>
                <c:pt idx="2167">
                  <c:v>40806862</c:v>
                </c:pt>
                <c:pt idx="2168">
                  <c:v>40848824</c:v>
                </c:pt>
                <c:pt idx="2169">
                  <c:v>40890784</c:v>
                </c:pt>
                <c:pt idx="2170">
                  <c:v>40907448</c:v>
                </c:pt>
                <c:pt idx="2171">
                  <c:v>40923208</c:v>
                </c:pt>
                <c:pt idx="2172">
                  <c:v>40924111</c:v>
                </c:pt>
                <c:pt idx="2173">
                  <c:v>40957217</c:v>
                </c:pt>
                <c:pt idx="2174">
                  <c:v>40971368</c:v>
                </c:pt>
                <c:pt idx="2175">
                  <c:v>40978563</c:v>
                </c:pt>
                <c:pt idx="2176">
                  <c:v>41001273</c:v>
                </c:pt>
                <c:pt idx="2177">
                  <c:v>41018622</c:v>
                </c:pt>
                <c:pt idx="2178">
                  <c:v>41027625</c:v>
                </c:pt>
                <c:pt idx="2179">
                  <c:v>41035536</c:v>
                </c:pt>
                <c:pt idx="2180">
                  <c:v>41052453</c:v>
                </c:pt>
                <c:pt idx="2181">
                  <c:v>41052721</c:v>
                </c:pt>
                <c:pt idx="2182">
                  <c:v>41068380</c:v>
                </c:pt>
                <c:pt idx="2183">
                  <c:v>41084309</c:v>
                </c:pt>
                <c:pt idx="2184">
                  <c:v>41084886</c:v>
                </c:pt>
                <c:pt idx="2185">
                  <c:v>41106504</c:v>
                </c:pt>
                <c:pt idx="2186">
                  <c:v>41126361</c:v>
                </c:pt>
                <c:pt idx="2187">
                  <c:v>41128696</c:v>
                </c:pt>
                <c:pt idx="2188">
                  <c:v>41139668</c:v>
                </c:pt>
                <c:pt idx="2189">
                  <c:v>41150639</c:v>
                </c:pt>
                <c:pt idx="2190">
                  <c:v>41156510</c:v>
                </c:pt>
                <c:pt idx="2191">
                  <c:v>41178661</c:v>
                </c:pt>
                <c:pt idx="2192">
                  <c:v>41184220</c:v>
                </c:pt>
                <c:pt idx="2193">
                  <c:v>41217800</c:v>
                </c:pt>
                <c:pt idx="2194">
                  <c:v>41223588</c:v>
                </c:pt>
                <c:pt idx="2195">
                  <c:v>41229374</c:v>
                </c:pt>
                <c:pt idx="2196">
                  <c:v>41230020</c:v>
                </c:pt>
                <c:pt idx="2197">
                  <c:v>41263137</c:v>
                </c:pt>
                <c:pt idx="2198">
                  <c:v>41266012</c:v>
                </c:pt>
                <c:pt idx="2199">
                  <c:v>41302649</c:v>
                </c:pt>
                <c:pt idx="2200">
                  <c:v>41309753</c:v>
                </c:pt>
                <c:pt idx="2201">
                  <c:v>41339588</c:v>
                </c:pt>
                <c:pt idx="2202">
                  <c:v>41376527</c:v>
                </c:pt>
                <c:pt idx="2203">
                  <c:v>41381329</c:v>
                </c:pt>
                <c:pt idx="2204">
                  <c:v>41407058</c:v>
                </c:pt>
                <c:pt idx="2205">
                  <c:v>41416808</c:v>
                </c:pt>
                <c:pt idx="2206">
                  <c:v>41441864</c:v>
                </c:pt>
                <c:pt idx="2207">
                  <c:v>41444423</c:v>
                </c:pt>
                <c:pt idx="2208">
                  <c:v>41471650</c:v>
                </c:pt>
                <c:pt idx="2209">
                  <c:v>41507198</c:v>
                </c:pt>
                <c:pt idx="2210">
                  <c:v>41508674</c:v>
                </c:pt>
                <c:pt idx="2211">
                  <c:v>41532004</c:v>
                </c:pt>
                <c:pt idx="2212">
                  <c:v>41535687</c:v>
                </c:pt>
                <c:pt idx="2213">
                  <c:v>41550073</c:v>
                </c:pt>
                <c:pt idx="2214">
                  <c:v>41556810</c:v>
                </c:pt>
                <c:pt idx="2215">
                  <c:v>41570200</c:v>
                </c:pt>
                <c:pt idx="2216">
                  <c:v>41583591</c:v>
                </c:pt>
                <c:pt idx="2217">
                  <c:v>41597240</c:v>
                </c:pt>
                <c:pt idx="2218">
                  <c:v>41603494</c:v>
                </c:pt>
                <c:pt idx="2219">
                  <c:v>41610894</c:v>
                </c:pt>
                <c:pt idx="2220">
                  <c:v>41634367</c:v>
                </c:pt>
                <c:pt idx="2221">
                  <c:v>41634380</c:v>
                </c:pt>
                <c:pt idx="2222">
                  <c:v>41657868</c:v>
                </c:pt>
                <c:pt idx="2223">
                  <c:v>41683212</c:v>
                </c:pt>
                <c:pt idx="2224">
                  <c:v>41683743</c:v>
                </c:pt>
                <c:pt idx="2225">
                  <c:v>41708556</c:v>
                </c:pt>
                <c:pt idx="2226">
                  <c:v>41786431</c:v>
                </c:pt>
                <c:pt idx="2227">
                  <c:v>41802024</c:v>
                </c:pt>
                <c:pt idx="2228">
                  <c:v>41822513</c:v>
                </c:pt>
                <c:pt idx="2229">
                  <c:v>41822559</c:v>
                </c:pt>
                <c:pt idx="2230">
                  <c:v>41858753</c:v>
                </c:pt>
                <c:pt idx="2231">
                  <c:v>41883034</c:v>
                </c:pt>
                <c:pt idx="2232">
                  <c:v>41895490</c:v>
                </c:pt>
                <c:pt idx="2233">
                  <c:v>41907328</c:v>
                </c:pt>
                <c:pt idx="2234">
                  <c:v>41919165</c:v>
                </c:pt>
                <c:pt idx="2235">
                  <c:v>41929497</c:v>
                </c:pt>
                <c:pt idx="2236">
                  <c:v>41960313</c:v>
                </c:pt>
                <c:pt idx="2237">
                  <c:v>41984240</c:v>
                </c:pt>
                <c:pt idx="2238">
                  <c:v>41989602</c:v>
                </c:pt>
                <c:pt idx="2239">
                  <c:v>42026949</c:v>
                </c:pt>
                <c:pt idx="2240">
                  <c:v>42049315</c:v>
                </c:pt>
                <c:pt idx="2241">
                  <c:v>42073209</c:v>
                </c:pt>
                <c:pt idx="2242">
                  <c:v>42076344</c:v>
                </c:pt>
                <c:pt idx="2243">
                  <c:v>42103377</c:v>
                </c:pt>
                <c:pt idx="2244">
                  <c:v>42106541</c:v>
                </c:pt>
                <c:pt idx="2245">
                  <c:v>42120360</c:v>
                </c:pt>
                <c:pt idx="2246">
                  <c:v>42137347</c:v>
                </c:pt>
                <c:pt idx="2247">
                  <c:v>42161399</c:v>
                </c:pt>
                <c:pt idx="2248">
                  <c:v>42197340</c:v>
                </c:pt>
                <c:pt idx="2249">
                  <c:v>42201462</c:v>
                </c:pt>
                <c:pt idx="2250">
                  <c:v>42211536</c:v>
                </c:pt>
                <c:pt idx="2251">
                  <c:v>42235565</c:v>
                </c:pt>
                <c:pt idx="2252">
                  <c:v>42257334</c:v>
                </c:pt>
                <c:pt idx="2253">
                  <c:v>42266512</c:v>
                </c:pt>
                <c:pt idx="2254">
                  <c:v>42310703</c:v>
                </c:pt>
                <c:pt idx="2255">
                  <c:v>42314856</c:v>
                </c:pt>
                <c:pt idx="2256">
                  <c:v>42333031</c:v>
                </c:pt>
                <c:pt idx="2257">
                  <c:v>42361136</c:v>
                </c:pt>
                <c:pt idx="2258">
                  <c:v>42372381</c:v>
                </c:pt>
                <c:pt idx="2259">
                  <c:v>42395110</c:v>
                </c:pt>
                <c:pt idx="2260">
                  <c:v>42401884</c:v>
                </c:pt>
                <c:pt idx="2261">
                  <c:v>42410504</c:v>
                </c:pt>
                <c:pt idx="2262">
                  <c:v>42431385</c:v>
                </c:pt>
                <c:pt idx="2263">
                  <c:v>42444279</c:v>
                </c:pt>
                <c:pt idx="2264">
                  <c:v>42477212</c:v>
                </c:pt>
                <c:pt idx="2265">
                  <c:v>42483245</c:v>
                </c:pt>
                <c:pt idx="2266">
                  <c:v>42493214</c:v>
                </c:pt>
                <c:pt idx="2267">
                  <c:v>42523038</c:v>
                </c:pt>
                <c:pt idx="2268">
                  <c:v>42534136</c:v>
                </c:pt>
                <c:pt idx="2269">
                  <c:v>42545230</c:v>
                </c:pt>
                <c:pt idx="2270">
                  <c:v>42555670</c:v>
                </c:pt>
                <c:pt idx="2271">
                  <c:v>42561512</c:v>
                </c:pt>
                <c:pt idx="2272">
                  <c:v>42577794</c:v>
                </c:pt>
                <c:pt idx="2273">
                  <c:v>42591521</c:v>
                </c:pt>
                <c:pt idx="2274">
                  <c:v>42627843</c:v>
                </c:pt>
                <c:pt idx="2275">
                  <c:v>42636280</c:v>
                </c:pt>
                <c:pt idx="2276">
                  <c:v>42671822</c:v>
                </c:pt>
                <c:pt idx="2277">
                  <c:v>42694771</c:v>
                </c:pt>
                <c:pt idx="2278">
                  <c:v>42714056</c:v>
                </c:pt>
                <c:pt idx="2279">
                  <c:v>42733341</c:v>
                </c:pt>
                <c:pt idx="2280">
                  <c:v>42775776</c:v>
                </c:pt>
                <c:pt idx="2281">
                  <c:v>42800179</c:v>
                </c:pt>
                <c:pt idx="2282">
                  <c:v>42818215</c:v>
                </c:pt>
                <c:pt idx="2283">
                  <c:v>42822541</c:v>
                </c:pt>
                <c:pt idx="2284">
                  <c:v>42875445</c:v>
                </c:pt>
                <c:pt idx="2285">
                  <c:v>42909420</c:v>
                </c:pt>
                <c:pt idx="2286">
                  <c:v>42951700</c:v>
                </c:pt>
                <c:pt idx="2287">
                  <c:v>42987417</c:v>
                </c:pt>
                <c:pt idx="2288">
                  <c:v>43033215</c:v>
                </c:pt>
                <c:pt idx="2289">
                  <c:v>43085183</c:v>
                </c:pt>
                <c:pt idx="2290">
                  <c:v>43130244</c:v>
                </c:pt>
                <c:pt idx="2291">
                  <c:v>43144433</c:v>
                </c:pt>
                <c:pt idx="2292">
                  <c:v>43167170</c:v>
                </c:pt>
                <c:pt idx="2293">
                  <c:v>43175304</c:v>
                </c:pt>
                <c:pt idx="2294">
                  <c:v>43195144</c:v>
                </c:pt>
                <c:pt idx="2295">
                  <c:v>43207089</c:v>
                </c:pt>
                <c:pt idx="2296">
                  <c:v>43214988</c:v>
                </c:pt>
                <c:pt idx="2297">
                  <c:v>43253592</c:v>
                </c:pt>
                <c:pt idx="2298">
                  <c:v>43261528</c:v>
                </c:pt>
                <c:pt idx="2299">
                  <c:v>43268918</c:v>
                </c:pt>
                <c:pt idx="2300">
                  <c:v>43292197</c:v>
                </c:pt>
                <c:pt idx="2301">
                  <c:v>43295634</c:v>
                </c:pt>
                <c:pt idx="2302">
                  <c:v>43321794</c:v>
                </c:pt>
                <c:pt idx="2303">
                  <c:v>43323992</c:v>
                </c:pt>
                <c:pt idx="2304">
                  <c:v>43351468</c:v>
                </c:pt>
                <c:pt idx="2305">
                  <c:v>43355786</c:v>
                </c:pt>
                <c:pt idx="2306">
                  <c:v>43381995</c:v>
                </c:pt>
                <c:pt idx="2307">
                  <c:v>43397612</c:v>
                </c:pt>
                <c:pt idx="2308">
                  <c:v>43410591</c:v>
                </c:pt>
                <c:pt idx="2309">
                  <c:v>43431715</c:v>
                </c:pt>
                <c:pt idx="2310">
                  <c:v>43439437</c:v>
                </c:pt>
                <c:pt idx="2311">
                  <c:v>43458502</c:v>
                </c:pt>
                <c:pt idx="2312">
                  <c:v>43483404</c:v>
                </c:pt>
                <c:pt idx="2313">
                  <c:v>43485808</c:v>
                </c:pt>
                <c:pt idx="2314">
                  <c:v>43507266</c:v>
                </c:pt>
                <c:pt idx="2315">
                  <c:v>43509286</c:v>
                </c:pt>
                <c:pt idx="2316">
                  <c:v>43527371</c:v>
                </c:pt>
                <c:pt idx="2317">
                  <c:v>43532790</c:v>
                </c:pt>
                <c:pt idx="2318">
                  <c:v>43541772</c:v>
                </c:pt>
                <c:pt idx="2319">
                  <c:v>43556172</c:v>
                </c:pt>
                <c:pt idx="2320">
                  <c:v>43578520</c:v>
                </c:pt>
                <c:pt idx="2321">
                  <c:v>43583456</c:v>
                </c:pt>
                <c:pt idx="2322">
                  <c:v>43600871</c:v>
                </c:pt>
                <c:pt idx="2323">
                  <c:v>43655440</c:v>
                </c:pt>
                <c:pt idx="2324">
                  <c:v>43695098</c:v>
                </c:pt>
                <c:pt idx="2325">
                  <c:v>43710013</c:v>
                </c:pt>
                <c:pt idx="2326">
                  <c:v>43731206</c:v>
                </c:pt>
                <c:pt idx="2327">
                  <c:v>43736560</c:v>
                </c:pt>
                <c:pt idx="2328">
                  <c:v>43763107</c:v>
                </c:pt>
                <c:pt idx="2329">
                  <c:v>43767945</c:v>
                </c:pt>
                <c:pt idx="2330">
                  <c:v>43792411</c:v>
                </c:pt>
                <c:pt idx="2331">
                  <c:v>43811600</c:v>
                </c:pt>
                <c:pt idx="2332">
                  <c:v>43820957</c:v>
                </c:pt>
                <c:pt idx="2333">
                  <c:v>43860090</c:v>
                </c:pt>
                <c:pt idx="2334">
                  <c:v>43888456</c:v>
                </c:pt>
                <c:pt idx="2335">
                  <c:v>43895892</c:v>
                </c:pt>
                <c:pt idx="2336">
                  <c:v>43916820</c:v>
                </c:pt>
                <c:pt idx="2337">
                  <c:v>43939874</c:v>
                </c:pt>
                <c:pt idx="2338">
                  <c:v>43962823</c:v>
                </c:pt>
                <c:pt idx="2339">
                  <c:v>44001398</c:v>
                </c:pt>
                <c:pt idx="2340">
                  <c:v>44029872</c:v>
                </c:pt>
                <c:pt idx="2341">
                  <c:v>44086205</c:v>
                </c:pt>
                <c:pt idx="2342">
                  <c:v>44142921</c:v>
                </c:pt>
                <c:pt idx="2343">
                  <c:v>44160396</c:v>
                </c:pt>
                <c:pt idx="2344">
                  <c:v>44177870</c:v>
                </c:pt>
                <c:pt idx="2345">
                  <c:v>44201016</c:v>
                </c:pt>
                <c:pt idx="2346">
                  <c:v>44224161</c:v>
                </c:pt>
                <c:pt idx="2347">
                  <c:v>44258588</c:v>
                </c:pt>
                <c:pt idx="2348">
                  <c:v>44293015</c:v>
                </c:pt>
                <c:pt idx="2349">
                  <c:v>44326024</c:v>
                </c:pt>
                <c:pt idx="2350">
                  <c:v>44351747</c:v>
                </c:pt>
                <c:pt idx="2351">
                  <c:v>44359029</c:v>
                </c:pt>
                <c:pt idx="2352">
                  <c:v>44387787</c:v>
                </c:pt>
                <c:pt idx="2353">
                  <c:v>44414440</c:v>
                </c:pt>
                <c:pt idx="2354">
                  <c:v>44442125</c:v>
                </c:pt>
                <c:pt idx="2355">
                  <c:v>44469848</c:v>
                </c:pt>
                <c:pt idx="2356">
                  <c:v>44481811</c:v>
                </c:pt>
                <c:pt idx="2357">
                  <c:v>44487804</c:v>
                </c:pt>
                <c:pt idx="2358">
                  <c:v>44505761</c:v>
                </c:pt>
                <c:pt idx="2359">
                  <c:v>44523952</c:v>
                </c:pt>
                <c:pt idx="2360">
                  <c:v>44542142</c:v>
                </c:pt>
                <c:pt idx="2361">
                  <c:v>44556408</c:v>
                </c:pt>
                <c:pt idx="2362">
                  <c:v>44570670</c:v>
                </c:pt>
                <c:pt idx="2363">
                  <c:v>44591740</c:v>
                </c:pt>
                <c:pt idx="2364">
                  <c:v>44612810</c:v>
                </c:pt>
                <c:pt idx="2365">
                  <c:v>44626304</c:v>
                </c:pt>
                <c:pt idx="2366">
                  <c:v>44642288</c:v>
                </c:pt>
                <c:pt idx="2367">
                  <c:v>44657517</c:v>
                </c:pt>
                <c:pt idx="2368">
                  <c:v>44671762</c:v>
                </c:pt>
                <c:pt idx="2369">
                  <c:v>44683064</c:v>
                </c:pt>
                <c:pt idx="2370">
                  <c:v>44694369</c:v>
                </c:pt>
                <c:pt idx="2371">
                  <c:v>44721099</c:v>
                </c:pt>
                <c:pt idx="2372">
                  <c:v>44743588</c:v>
                </c:pt>
                <c:pt idx="2373">
                  <c:v>44792807</c:v>
                </c:pt>
                <c:pt idx="2374">
                  <c:v>44807470</c:v>
                </c:pt>
                <c:pt idx="2375">
                  <c:v>44814684</c:v>
                </c:pt>
                <c:pt idx="2376">
                  <c:v>44836559</c:v>
                </c:pt>
                <c:pt idx="2377">
                  <c:v>44875292</c:v>
                </c:pt>
                <c:pt idx="2378">
                  <c:v>44882168</c:v>
                </c:pt>
                <c:pt idx="2379">
                  <c:v>44884299</c:v>
                </c:pt>
                <c:pt idx="2380">
                  <c:v>44896412</c:v>
                </c:pt>
                <c:pt idx="2381">
                  <c:v>44925214</c:v>
                </c:pt>
                <c:pt idx="2382">
                  <c:v>44927776</c:v>
                </c:pt>
                <c:pt idx="2383">
                  <c:v>44940116</c:v>
                </c:pt>
                <c:pt idx="2384">
                  <c:v>44952454</c:v>
                </c:pt>
                <c:pt idx="2385">
                  <c:v>44960172</c:v>
                </c:pt>
                <c:pt idx="2386">
                  <c:v>44967890</c:v>
                </c:pt>
                <c:pt idx="2387">
                  <c:v>44969860</c:v>
                </c:pt>
                <c:pt idx="2388">
                  <c:v>44992767</c:v>
                </c:pt>
                <c:pt idx="2389">
                  <c:v>45021369</c:v>
                </c:pt>
                <c:pt idx="2390">
                  <c:v>45023564</c:v>
                </c:pt>
                <c:pt idx="2391">
                  <c:v>45079239</c:v>
                </c:pt>
                <c:pt idx="2392">
                  <c:v>45079735</c:v>
                </c:pt>
                <c:pt idx="2393">
                  <c:v>45091448</c:v>
                </c:pt>
                <c:pt idx="2394">
                  <c:v>45103652</c:v>
                </c:pt>
                <c:pt idx="2395">
                  <c:v>45115896</c:v>
                </c:pt>
                <c:pt idx="2396">
                  <c:v>45128142</c:v>
                </c:pt>
                <c:pt idx="2397">
                  <c:v>45132830</c:v>
                </c:pt>
                <c:pt idx="2398">
                  <c:v>45139016</c:v>
                </c:pt>
                <c:pt idx="2399">
                  <c:v>45149895</c:v>
                </c:pt>
                <c:pt idx="2400">
                  <c:v>45161652</c:v>
                </c:pt>
                <c:pt idx="2401">
                  <c:v>45173410</c:v>
                </c:pt>
                <c:pt idx="2402">
                  <c:v>45202155</c:v>
                </c:pt>
                <c:pt idx="2403">
                  <c:v>45229418</c:v>
                </c:pt>
                <c:pt idx="2404">
                  <c:v>45243232</c:v>
                </c:pt>
                <c:pt idx="2405">
                  <c:v>45283780</c:v>
                </c:pt>
                <c:pt idx="2406">
                  <c:v>45285053</c:v>
                </c:pt>
                <c:pt idx="2407">
                  <c:v>45313054</c:v>
                </c:pt>
                <c:pt idx="2408">
                  <c:v>45326020</c:v>
                </c:pt>
                <c:pt idx="2409">
                  <c:v>45338985</c:v>
                </c:pt>
                <c:pt idx="2410">
                  <c:v>45349544</c:v>
                </c:pt>
                <c:pt idx="2411">
                  <c:v>45360108</c:v>
                </c:pt>
                <c:pt idx="2412">
                  <c:v>45393128</c:v>
                </c:pt>
                <c:pt idx="2413">
                  <c:v>45426146</c:v>
                </c:pt>
                <c:pt idx="2414">
                  <c:v>45449704</c:v>
                </c:pt>
                <c:pt idx="2415">
                  <c:v>45473258</c:v>
                </c:pt>
                <c:pt idx="2416">
                  <c:v>45493128</c:v>
                </c:pt>
                <c:pt idx="2417">
                  <c:v>45513003</c:v>
                </c:pt>
                <c:pt idx="2418">
                  <c:v>45513144</c:v>
                </c:pt>
                <c:pt idx="2419">
                  <c:v>45545112</c:v>
                </c:pt>
                <c:pt idx="2420">
                  <c:v>45548221</c:v>
                </c:pt>
                <c:pt idx="2421">
                  <c:v>45577225</c:v>
                </c:pt>
                <c:pt idx="2422">
                  <c:v>45594744</c:v>
                </c:pt>
                <c:pt idx="2423">
                  <c:v>45602047</c:v>
                </c:pt>
                <c:pt idx="2424">
                  <c:v>45620944</c:v>
                </c:pt>
                <c:pt idx="2425">
                  <c:v>45664659</c:v>
                </c:pt>
                <c:pt idx="2426">
                  <c:v>45674441</c:v>
                </c:pt>
                <c:pt idx="2427">
                  <c:v>45687668</c:v>
                </c:pt>
                <c:pt idx="2428">
                  <c:v>45710677</c:v>
                </c:pt>
                <c:pt idx="2429">
                  <c:v>45727092</c:v>
                </c:pt>
                <c:pt idx="2430">
                  <c:v>45737962</c:v>
                </c:pt>
                <c:pt idx="2431">
                  <c:v>45743508</c:v>
                </c:pt>
                <c:pt idx="2432">
                  <c:v>45766965</c:v>
                </c:pt>
                <c:pt idx="2433">
                  <c:v>45775656</c:v>
                </c:pt>
                <c:pt idx="2434">
                  <c:v>45807808</c:v>
                </c:pt>
                <c:pt idx="2435">
                  <c:v>45821568</c:v>
                </c:pt>
                <c:pt idx="2436">
                  <c:v>45835326</c:v>
                </c:pt>
                <c:pt idx="2437">
                  <c:v>45846136</c:v>
                </c:pt>
                <c:pt idx="2438">
                  <c:v>45848456</c:v>
                </c:pt>
                <c:pt idx="2439">
                  <c:v>45856948</c:v>
                </c:pt>
                <c:pt idx="2440">
                  <c:v>45865080</c:v>
                </c:pt>
                <c:pt idx="2441">
                  <c:v>45873210</c:v>
                </c:pt>
                <c:pt idx="2442">
                  <c:v>45884388</c:v>
                </c:pt>
                <c:pt idx="2443">
                  <c:v>45904319</c:v>
                </c:pt>
                <c:pt idx="2444">
                  <c:v>45909488</c:v>
                </c:pt>
                <c:pt idx="2445">
                  <c:v>45920772</c:v>
                </c:pt>
                <c:pt idx="2446">
                  <c:v>45945762</c:v>
                </c:pt>
                <c:pt idx="2447">
                  <c:v>45948968</c:v>
                </c:pt>
                <c:pt idx="2448">
                  <c:v>45959012</c:v>
                </c:pt>
                <c:pt idx="2449">
                  <c:v>45972263</c:v>
                </c:pt>
                <c:pt idx="2450">
                  <c:v>45991115</c:v>
                </c:pt>
                <c:pt idx="2451">
                  <c:v>46008319</c:v>
                </c:pt>
                <c:pt idx="2452">
                  <c:v>46028176</c:v>
                </c:pt>
                <c:pt idx="2453">
                  <c:v>46043537</c:v>
                </c:pt>
                <c:pt idx="2454">
                  <c:v>46050088</c:v>
                </c:pt>
                <c:pt idx="2455">
                  <c:v>46072693</c:v>
                </c:pt>
                <c:pt idx="2456">
                  <c:v>46084089</c:v>
                </c:pt>
                <c:pt idx="2457">
                  <c:v>46111532</c:v>
                </c:pt>
                <c:pt idx="2458">
                  <c:v>46138975</c:v>
                </c:pt>
                <c:pt idx="2459">
                  <c:v>46172128</c:v>
                </c:pt>
                <c:pt idx="2460">
                  <c:v>46172952</c:v>
                </c:pt>
                <c:pt idx="2461">
                  <c:v>46205276</c:v>
                </c:pt>
                <c:pt idx="2462">
                  <c:v>46235011</c:v>
                </c:pt>
                <c:pt idx="2463">
                  <c:v>46252188</c:v>
                </c:pt>
                <c:pt idx="2464">
                  <c:v>46282765</c:v>
                </c:pt>
                <c:pt idx="2465">
                  <c:v>46299099</c:v>
                </c:pt>
                <c:pt idx="2466">
                  <c:v>46334762</c:v>
                </c:pt>
                <c:pt idx="2467">
                  <c:v>46340488</c:v>
                </c:pt>
                <c:pt idx="2468">
                  <c:v>46358600</c:v>
                </c:pt>
                <c:pt idx="2469">
                  <c:v>46361233</c:v>
                </c:pt>
                <c:pt idx="2470">
                  <c:v>46381877</c:v>
                </c:pt>
                <c:pt idx="2471">
                  <c:v>46392809</c:v>
                </c:pt>
                <c:pt idx="2472">
                  <c:v>46422400</c:v>
                </c:pt>
                <c:pt idx="2473">
                  <c:v>46424885</c:v>
                </c:pt>
                <c:pt idx="2474">
                  <c:v>46440724</c:v>
                </c:pt>
                <c:pt idx="2475">
                  <c:v>46462919</c:v>
                </c:pt>
                <c:pt idx="2476">
                  <c:v>46473796</c:v>
                </c:pt>
                <c:pt idx="2477">
                  <c:v>46474987</c:v>
                </c:pt>
                <c:pt idx="2478">
                  <c:v>46484672</c:v>
                </c:pt>
                <c:pt idx="2479">
                  <c:v>46499760</c:v>
                </c:pt>
                <c:pt idx="2480">
                  <c:v>46503608</c:v>
                </c:pt>
                <c:pt idx="2481">
                  <c:v>46514849</c:v>
                </c:pt>
                <c:pt idx="2482">
                  <c:v>46535844</c:v>
                </c:pt>
                <c:pt idx="2483">
                  <c:v>46549208</c:v>
                </c:pt>
                <c:pt idx="2484">
                  <c:v>46560259</c:v>
                </c:pt>
                <c:pt idx="2485">
                  <c:v>46583566</c:v>
                </c:pt>
                <c:pt idx="2486">
                  <c:v>46584751</c:v>
                </c:pt>
                <c:pt idx="2487">
                  <c:v>46608973</c:v>
                </c:pt>
                <c:pt idx="2488">
                  <c:v>46622500</c:v>
                </c:pt>
                <c:pt idx="2489">
                  <c:v>46632488</c:v>
                </c:pt>
                <c:pt idx="2490">
                  <c:v>46661233</c:v>
                </c:pt>
                <c:pt idx="2491">
                  <c:v>46661436</c:v>
                </c:pt>
                <c:pt idx="2492">
                  <c:v>46748352</c:v>
                </c:pt>
                <c:pt idx="2493">
                  <c:v>46835269</c:v>
                </c:pt>
                <c:pt idx="2494">
                  <c:v>46839565</c:v>
                </c:pt>
                <c:pt idx="2495">
                  <c:v>46862988</c:v>
                </c:pt>
                <c:pt idx="2496">
                  <c:v>46868840</c:v>
                </c:pt>
                <c:pt idx="2497">
                  <c:v>46890706</c:v>
                </c:pt>
                <c:pt idx="2498">
                  <c:v>46894344</c:v>
                </c:pt>
                <c:pt idx="2499">
                  <c:v>46901852</c:v>
                </c:pt>
                <c:pt idx="2500">
                  <c:v>46912998</c:v>
                </c:pt>
                <c:pt idx="2501">
                  <c:v>46920709</c:v>
                </c:pt>
                <c:pt idx="2502">
                  <c:v>46926016</c:v>
                </c:pt>
                <c:pt idx="2503">
                  <c:v>46939032</c:v>
                </c:pt>
                <c:pt idx="2504">
                  <c:v>46960496</c:v>
                </c:pt>
                <c:pt idx="2505">
                  <c:v>46981956</c:v>
                </c:pt>
                <c:pt idx="2506">
                  <c:v>46986578</c:v>
                </c:pt>
                <c:pt idx="2507">
                  <c:v>46996608</c:v>
                </c:pt>
                <c:pt idx="2508">
                  <c:v>47011259</c:v>
                </c:pt>
                <c:pt idx="2509">
                  <c:v>47033692</c:v>
                </c:pt>
                <c:pt idx="2510">
                  <c:v>47074432</c:v>
                </c:pt>
                <c:pt idx="2511">
                  <c:v>47137606</c:v>
                </c:pt>
                <c:pt idx="2512">
                  <c:v>47152884</c:v>
                </c:pt>
                <c:pt idx="2513">
                  <c:v>47153158</c:v>
                </c:pt>
                <c:pt idx="2514">
                  <c:v>47168160</c:v>
                </c:pt>
                <c:pt idx="2515">
                  <c:v>47181816</c:v>
                </c:pt>
                <c:pt idx="2516">
                  <c:v>47195467</c:v>
                </c:pt>
                <c:pt idx="2517">
                  <c:v>47205992</c:v>
                </c:pt>
                <c:pt idx="2518">
                  <c:v>47216521</c:v>
                </c:pt>
                <c:pt idx="2519">
                  <c:v>47217392</c:v>
                </c:pt>
                <c:pt idx="2520">
                  <c:v>47239720</c:v>
                </c:pt>
                <c:pt idx="2521">
                  <c:v>47242214</c:v>
                </c:pt>
                <c:pt idx="2522">
                  <c:v>47262921</c:v>
                </c:pt>
                <c:pt idx="2523">
                  <c:v>47296152</c:v>
                </c:pt>
                <c:pt idx="2524">
                  <c:v>47316528</c:v>
                </c:pt>
                <c:pt idx="2525">
                  <c:v>47329385</c:v>
                </c:pt>
                <c:pt idx="2526">
                  <c:v>47343868</c:v>
                </c:pt>
                <c:pt idx="2527">
                  <c:v>47358350</c:v>
                </c:pt>
                <c:pt idx="2528">
                  <c:v>47362415</c:v>
                </c:pt>
                <c:pt idx="2529">
                  <c:v>47393560</c:v>
                </c:pt>
                <c:pt idx="2530">
                  <c:v>47395263</c:v>
                </c:pt>
                <c:pt idx="2531">
                  <c:v>47396270</c:v>
                </c:pt>
                <c:pt idx="2532">
                  <c:v>47428767</c:v>
                </c:pt>
                <c:pt idx="2533">
                  <c:v>47455511</c:v>
                </c:pt>
                <c:pt idx="2534">
                  <c:v>47463674</c:v>
                </c:pt>
                <c:pt idx="2535">
                  <c:v>47484180</c:v>
                </c:pt>
                <c:pt idx="2536">
                  <c:v>47494072</c:v>
                </c:pt>
                <c:pt idx="2537">
                  <c:v>47501491</c:v>
                </c:pt>
                <c:pt idx="2538">
                  <c:v>47515960</c:v>
                </c:pt>
                <c:pt idx="2539">
                  <c:v>47537655</c:v>
                </c:pt>
                <c:pt idx="2540">
                  <c:v>47539595</c:v>
                </c:pt>
                <c:pt idx="2541">
                  <c:v>47558220</c:v>
                </c:pt>
                <c:pt idx="2542">
                  <c:v>47559554</c:v>
                </c:pt>
                <c:pt idx="2543">
                  <c:v>47576846</c:v>
                </c:pt>
                <c:pt idx="2544">
                  <c:v>47598264</c:v>
                </c:pt>
                <c:pt idx="2545">
                  <c:v>47600874</c:v>
                </c:pt>
                <c:pt idx="2546">
                  <c:v>47619682</c:v>
                </c:pt>
                <c:pt idx="2547">
                  <c:v>47627222</c:v>
                </c:pt>
                <c:pt idx="2548">
                  <c:v>47658524</c:v>
                </c:pt>
                <c:pt idx="2549">
                  <c:v>47663284</c:v>
                </c:pt>
                <c:pt idx="2550">
                  <c:v>47697368</c:v>
                </c:pt>
                <c:pt idx="2551">
                  <c:v>47698509</c:v>
                </c:pt>
                <c:pt idx="2552">
                  <c:v>47717512</c:v>
                </c:pt>
                <c:pt idx="2553">
                  <c:v>47737653</c:v>
                </c:pt>
                <c:pt idx="2554">
                  <c:v>47739621</c:v>
                </c:pt>
                <c:pt idx="2555">
                  <c:v>47750208</c:v>
                </c:pt>
                <c:pt idx="2556">
                  <c:v>47762763</c:v>
                </c:pt>
                <c:pt idx="2557">
                  <c:v>47775536</c:v>
                </c:pt>
                <c:pt idx="2558">
                  <c:v>47788307</c:v>
                </c:pt>
                <c:pt idx="2559">
                  <c:v>47794576</c:v>
                </c:pt>
                <c:pt idx="2560">
                  <c:v>47804948</c:v>
                </c:pt>
                <c:pt idx="2561">
                  <c:v>47821591</c:v>
                </c:pt>
                <c:pt idx="2562">
                  <c:v>47833128</c:v>
                </c:pt>
                <c:pt idx="2563">
                  <c:v>47844667</c:v>
                </c:pt>
                <c:pt idx="2564">
                  <c:v>47850185</c:v>
                </c:pt>
                <c:pt idx="2565">
                  <c:v>47857304</c:v>
                </c:pt>
                <c:pt idx="2566">
                  <c:v>47869938</c:v>
                </c:pt>
                <c:pt idx="2567">
                  <c:v>47889736</c:v>
                </c:pt>
                <c:pt idx="2568">
                  <c:v>47909532</c:v>
                </c:pt>
                <c:pt idx="2569">
                  <c:v>47929456</c:v>
                </c:pt>
                <c:pt idx="2570">
                  <c:v>47944011</c:v>
                </c:pt>
                <c:pt idx="2571">
                  <c:v>47949379</c:v>
                </c:pt>
                <c:pt idx="2572">
                  <c:v>47960624</c:v>
                </c:pt>
                <c:pt idx="2573">
                  <c:v>47971872</c:v>
                </c:pt>
                <c:pt idx="2574">
                  <c:v>47979677</c:v>
                </c:pt>
                <c:pt idx="2575">
                  <c:v>48000248</c:v>
                </c:pt>
                <c:pt idx="2576">
                  <c:v>48003524</c:v>
                </c:pt>
                <c:pt idx="2577">
                  <c:v>48026806</c:v>
                </c:pt>
                <c:pt idx="2578">
                  <c:v>48028619</c:v>
                </c:pt>
                <c:pt idx="2579">
                  <c:v>48043528</c:v>
                </c:pt>
                <c:pt idx="2580">
                  <c:v>48058440</c:v>
                </c:pt>
                <c:pt idx="2581">
                  <c:v>48069816</c:v>
                </c:pt>
                <c:pt idx="2582">
                  <c:v>48108047</c:v>
                </c:pt>
                <c:pt idx="2583">
                  <c:v>48129941</c:v>
                </c:pt>
                <c:pt idx="2584">
                  <c:v>48160121</c:v>
                </c:pt>
                <c:pt idx="2585">
                  <c:v>48169560</c:v>
                </c:pt>
                <c:pt idx="2586">
                  <c:v>48228823</c:v>
                </c:pt>
                <c:pt idx="2587">
                  <c:v>48280680</c:v>
                </c:pt>
                <c:pt idx="2588">
                  <c:v>48306083</c:v>
                </c:pt>
                <c:pt idx="2589">
                  <c:v>48344652</c:v>
                </c:pt>
                <c:pt idx="2590">
                  <c:v>48408626</c:v>
                </c:pt>
                <c:pt idx="2591">
                  <c:v>48420004</c:v>
                </c:pt>
                <c:pt idx="2592">
                  <c:v>48431383</c:v>
                </c:pt>
                <c:pt idx="2593">
                  <c:v>48445912</c:v>
                </c:pt>
                <c:pt idx="2594">
                  <c:v>48460437</c:v>
                </c:pt>
                <c:pt idx="2595">
                  <c:v>48479945</c:v>
                </c:pt>
                <c:pt idx="2596">
                  <c:v>48492472</c:v>
                </c:pt>
                <c:pt idx="2597">
                  <c:v>48524508</c:v>
                </c:pt>
                <c:pt idx="2598">
                  <c:v>48535409</c:v>
                </c:pt>
                <c:pt idx="2599">
                  <c:v>48553699</c:v>
                </c:pt>
                <c:pt idx="2600">
                  <c:v>48555576</c:v>
                </c:pt>
                <c:pt idx="2601">
                  <c:v>48557697</c:v>
                </c:pt>
                <c:pt idx="2602">
                  <c:v>48583131</c:v>
                </c:pt>
                <c:pt idx="2603">
                  <c:v>48586647</c:v>
                </c:pt>
                <c:pt idx="2604">
                  <c:v>48601004</c:v>
                </c:pt>
                <c:pt idx="2605">
                  <c:v>48615363</c:v>
                </c:pt>
                <c:pt idx="2606">
                  <c:v>48626059</c:v>
                </c:pt>
                <c:pt idx="2607">
                  <c:v>48632432</c:v>
                </c:pt>
                <c:pt idx="2608">
                  <c:v>48649499</c:v>
                </c:pt>
                <c:pt idx="2609">
                  <c:v>48655362</c:v>
                </c:pt>
                <c:pt idx="2610">
                  <c:v>48668892</c:v>
                </c:pt>
                <c:pt idx="2611">
                  <c:v>48688283</c:v>
                </c:pt>
                <c:pt idx="2612">
                  <c:v>48731764</c:v>
                </c:pt>
                <c:pt idx="2613">
                  <c:v>48775246</c:v>
                </c:pt>
                <c:pt idx="2614">
                  <c:v>48781574</c:v>
                </c:pt>
                <c:pt idx="2615">
                  <c:v>48797288</c:v>
                </c:pt>
                <c:pt idx="2616">
                  <c:v>48812128</c:v>
                </c:pt>
                <c:pt idx="2617">
                  <c:v>48819329</c:v>
                </c:pt>
                <c:pt idx="2618">
                  <c:v>48839442</c:v>
                </c:pt>
                <c:pt idx="2619">
                  <c:v>48845060</c:v>
                </c:pt>
                <c:pt idx="2620">
                  <c:v>48860502</c:v>
                </c:pt>
                <c:pt idx="2621">
                  <c:v>48870790</c:v>
                </c:pt>
                <c:pt idx="2622">
                  <c:v>48906886</c:v>
                </c:pt>
                <c:pt idx="2623">
                  <c:v>48908232</c:v>
                </c:pt>
                <c:pt idx="2624">
                  <c:v>48914247</c:v>
                </c:pt>
                <c:pt idx="2625">
                  <c:v>48945677</c:v>
                </c:pt>
                <c:pt idx="2626">
                  <c:v>48961232</c:v>
                </c:pt>
                <c:pt idx="2627">
                  <c:v>48969928</c:v>
                </c:pt>
                <c:pt idx="2628">
                  <c:v>48976782</c:v>
                </c:pt>
                <c:pt idx="2629">
                  <c:v>48998894</c:v>
                </c:pt>
                <c:pt idx="2630">
                  <c:v>49006536</c:v>
                </c:pt>
                <c:pt idx="2631">
                  <c:v>49010877</c:v>
                </c:pt>
                <c:pt idx="2632">
                  <c:v>49036289</c:v>
                </c:pt>
                <c:pt idx="2633">
                  <c:v>49036517</c:v>
                </c:pt>
                <c:pt idx="2634">
                  <c:v>49055376</c:v>
                </c:pt>
                <c:pt idx="2635">
                  <c:v>49069016</c:v>
                </c:pt>
                <c:pt idx="2636">
                  <c:v>49074467</c:v>
                </c:pt>
                <c:pt idx="2637">
                  <c:v>49101836</c:v>
                </c:pt>
                <c:pt idx="2638">
                  <c:v>49109713</c:v>
                </c:pt>
                <c:pt idx="2639">
                  <c:v>49129204</c:v>
                </c:pt>
                <c:pt idx="2640">
                  <c:v>49147498</c:v>
                </c:pt>
                <c:pt idx="2641">
                  <c:v>49179580</c:v>
                </c:pt>
                <c:pt idx="2642">
                  <c:v>49185603</c:v>
                </c:pt>
                <c:pt idx="2643">
                  <c:v>49222871</c:v>
                </c:pt>
                <c:pt idx="2644">
                  <c:v>49229954</c:v>
                </c:pt>
                <c:pt idx="2645">
                  <c:v>49251888</c:v>
                </c:pt>
                <c:pt idx="2646">
                  <c:v>49265709</c:v>
                </c:pt>
                <c:pt idx="2647">
                  <c:v>49273818</c:v>
                </c:pt>
                <c:pt idx="2648">
                  <c:v>49296048</c:v>
                </c:pt>
                <c:pt idx="2649">
                  <c:v>49318278</c:v>
                </c:pt>
                <c:pt idx="2650">
                  <c:v>49342925</c:v>
                </c:pt>
                <c:pt idx="2651">
                  <c:v>49344692</c:v>
                </c:pt>
                <c:pt idx="2652">
                  <c:v>49371108</c:v>
                </c:pt>
                <c:pt idx="2653">
                  <c:v>49383226</c:v>
                </c:pt>
                <c:pt idx="2654">
                  <c:v>49392584</c:v>
                </c:pt>
                <c:pt idx="2655">
                  <c:v>49408338</c:v>
                </c:pt>
                <c:pt idx="2656">
                  <c:v>49414060</c:v>
                </c:pt>
                <c:pt idx="2657">
                  <c:v>49430072</c:v>
                </c:pt>
                <c:pt idx="2658">
                  <c:v>49433111</c:v>
                </c:pt>
                <c:pt idx="2659">
                  <c:v>49446088</c:v>
                </c:pt>
                <c:pt idx="2660">
                  <c:v>49466353</c:v>
                </c:pt>
                <c:pt idx="2661">
                  <c:v>49470176</c:v>
                </c:pt>
                <c:pt idx="2662">
                  <c:v>49490028</c:v>
                </c:pt>
                <c:pt idx="2663">
                  <c:v>49494267</c:v>
                </c:pt>
                <c:pt idx="2664">
                  <c:v>49514652</c:v>
                </c:pt>
                <c:pt idx="2665">
                  <c:v>49515299</c:v>
                </c:pt>
                <c:pt idx="2666">
                  <c:v>49535036</c:v>
                </c:pt>
                <c:pt idx="2667">
                  <c:v>49554897</c:v>
                </c:pt>
                <c:pt idx="2668">
                  <c:v>49565568</c:v>
                </c:pt>
                <c:pt idx="2669">
                  <c:v>49596104</c:v>
                </c:pt>
                <c:pt idx="2670">
                  <c:v>49598121</c:v>
                </c:pt>
                <c:pt idx="2671">
                  <c:v>49606228</c:v>
                </c:pt>
                <c:pt idx="2672">
                  <c:v>49616352</c:v>
                </c:pt>
                <c:pt idx="2673">
                  <c:v>49620614</c:v>
                </c:pt>
                <c:pt idx="2674">
                  <c:v>49654504</c:v>
                </c:pt>
                <c:pt idx="2675">
                  <c:v>49662153</c:v>
                </c:pt>
                <c:pt idx="2676">
                  <c:v>49674072</c:v>
                </c:pt>
                <c:pt idx="2677">
                  <c:v>49692660</c:v>
                </c:pt>
                <c:pt idx="2678">
                  <c:v>49699920</c:v>
                </c:pt>
                <c:pt idx="2679">
                  <c:v>49715676</c:v>
                </c:pt>
                <c:pt idx="2680">
                  <c:v>49738691</c:v>
                </c:pt>
                <c:pt idx="2681">
                  <c:v>49769688</c:v>
                </c:pt>
                <c:pt idx="2682">
                  <c:v>49800685</c:v>
                </c:pt>
                <c:pt idx="2683">
                  <c:v>49812384</c:v>
                </c:pt>
                <c:pt idx="2684">
                  <c:v>49824079</c:v>
                </c:pt>
                <c:pt idx="2685">
                  <c:v>49840776</c:v>
                </c:pt>
                <c:pt idx="2686">
                  <c:v>49857470</c:v>
                </c:pt>
                <c:pt idx="2687">
                  <c:v>49882408</c:v>
                </c:pt>
                <c:pt idx="2688">
                  <c:v>49907346</c:v>
                </c:pt>
                <c:pt idx="2689">
                  <c:v>49954316</c:v>
                </c:pt>
                <c:pt idx="2690">
                  <c:v>49957054</c:v>
                </c:pt>
                <c:pt idx="2691">
                  <c:v>49969868</c:v>
                </c:pt>
                <c:pt idx="2692">
                  <c:v>50001287</c:v>
                </c:pt>
                <c:pt idx="2693">
                  <c:v>50015600</c:v>
                </c:pt>
                <c:pt idx="2694">
                  <c:v>50029913</c:v>
                </c:pt>
                <c:pt idx="2695">
                  <c:v>50061488</c:v>
                </c:pt>
                <c:pt idx="2696">
                  <c:v>50062727</c:v>
                </c:pt>
                <c:pt idx="2697">
                  <c:v>50085486</c:v>
                </c:pt>
                <c:pt idx="2698">
                  <c:v>50093060</c:v>
                </c:pt>
                <c:pt idx="2699">
                  <c:v>50107576</c:v>
                </c:pt>
                <c:pt idx="2700">
                  <c:v>50122088</c:v>
                </c:pt>
                <c:pt idx="2701">
                  <c:v>50145252</c:v>
                </c:pt>
                <c:pt idx="2702">
                  <c:v>50168417</c:v>
                </c:pt>
                <c:pt idx="2703">
                  <c:v>50201207</c:v>
                </c:pt>
                <c:pt idx="2704">
                  <c:v>50245248</c:v>
                </c:pt>
                <c:pt idx="2705">
                  <c:v>50269153</c:v>
                </c:pt>
                <c:pt idx="2706">
                  <c:v>50298406</c:v>
                </c:pt>
                <c:pt idx="2707">
                  <c:v>50300237</c:v>
                </c:pt>
                <c:pt idx="2708">
                  <c:v>50322082</c:v>
                </c:pt>
                <c:pt idx="2709">
                  <c:v>50331898</c:v>
                </c:pt>
                <c:pt idx="2710">
                  <c:v>50360660</c:v>
                </c:pt>
                <c:pt idx="2711">
                  <c:v>50367484</c:v>
                </c:pt>
                <c:pt idx="2712">
                  <c:v>50394779</c:v>
                </c:pt>
                <c:pt idx="2713">
                  <c:v>50412884</c:v>
                </c:pt>
                <c:pt idx="2714">
                  <c:v>50415352</c:v>
                </c:pt>
                <c:pt idx="2715">
                  <c:v>50417818</c:v>
                </c:pt>
                <c:pt idx="2716">
                  <c:v>50433561</c:v>
                </c:pt>
                <c:pt idx="2717">
                  <c:v>50467256</c:v>
                </c:pt>
                <c:pt idx="2718">
                  <c:v>50516693</c:v>
                </c:pt>
                <c:pt idx="2719">
                  <c:v>50520683</c:v>
                </c:pt>
                <c:pt idx="2720">
                  <c:v>50547931</c:v>
                </c:pt>
                <c:pt idx="2721">
                  <c:v>50564772</c:v>
                </c:pt>
                <c:pt idx="2722">
                  <c:v>50615977</c:v>
                </c:pt>
                <c:pt idx="2723">
                  <c:v>50659241</c:v>
                </c:pt>
                <c:pt idx="2724">
                  <c:v>50690605</c:v>
                </c:pt>
                <c:pt idx="2725">
                  <c:v>50721592</c:v>
                </c:pt>
                <c:pt idx="2726">
                  <c:v>50722265</c:v>
                </c:pt>
                <c:pt idx="2727">
                  <c:v>50755926</c:v>
                </c:pt>
                <c:pt idx="2728">
                  <c:v>50781360</c:v>
                </c:pt>
                <c:pt idx="2729">
                  <c:v>50819539</c:v>
                </c:pt>
                <c:pt idx="2730">
                  <c:v>50879948</c:v>
                </c:pt>
                <c:pt idx="2731">
                  <c:v>50926486</c:v>
                </c:pt>
                <c:pt idx="2732">
                  <c:v>50974271</c:v>
                </c:pt>
                <c:pt idx="2733">
                  <c:v>51018248</c:v>
                </c:pt>
                <c:pt idx="2734">
                  <c:v>51062861</c:v>
                </c:pt>
                <c:pt idx="2735">
                  <c:v>51115713</c:v>
                </c:pt>
                <c:pt idx="2736">
                  <c:v>51146972</c:v>
                </c:pt>
                <c:pt idx="2737">
                  <c:v>51158710</c:v>
                </c:pt>
                <c:pt idx="2738">
                  <c:v>51183908</c:v>
                </c:pt>
                <c:pt idx="2739">
                  <c:v>51190746</c:v>
                </c:pt>
                <c:pt idx="2740">
                  <c:v>51237628</c:v>
                </c:pt>
                <c:pt idx="2741">
                  <c:v>51278418</c:v>
                </c:pt>
                <c:pt idx="2742">
                  <c:v>51330208</c:v>
                </c:pt>
                <c:pt idx="2743">
                  <c:v>51340190</c:v>
                </c:pt>
                <c:pt idx="2744">
                  <c:v>51360445</c:v>
                </c:pt>
                <c:pt idx="2745">
                  <c:v>51370504</c:v>
                </c:pt>
                <c:pt idx="2746">
                  <c:v>51406099</c:v>
                </c:pt>
                <c:pt idx="2747">
                  <c:v>51406257</c:v>
                </c:pt>
                <c:pt idx="2748">
                  <c:v>51436766</c:v>
                </c:pt>
                <c:pt idx="2749">
                  <c:v>51441328</c:v>
                </c:pt>
                <c:pt idx="2750">
                  <c:v>51456340</c:v>
                </c:pt>
                <c:pt idx="2751">
                  <c:v>51471353</c:v>
                </c:pt>
                <c:pt idx="2752">
                  <c:v>51482799</c:v>
                </c:pt>
                <c:pt idx="2753">
                  <c:v>51544780</c:v>
                </c:pt>
                <c:pt idx="2754">
                  <c:v>51544844</c:v>
                </c:pt>
                <c:pt idx="2755">
                  <c:v>51563304</c:v>
                </c:pt>
                <c:pt idx="2756">
                  <c:v>51568182</c:v>
                </c:pt>
                <c:pt idx="2757">
                  <c:v>51585534</c:v>
                </c:pt>
                <c:pt idx="2758">
                  <c:v>51601573</c:v>
                </c:pt>
                <c:pt idx="2759">
                  <c:v>51650637</c:v>
                </c:pt>
                <c:pt idx="2760">
                  <c:v>51655250</c:v>
                </c:pt>
                <c:pt idx="2761">
                  <c:v>51690840</c:v>
                </c:pt>
                <c:pt idx="2762">
                  <c:v>51699053</c:v>
                </c:pt>
                <c:pt idx="2763">
                  <c:v>51726432</c:v>
                </c:pt>
                <c:pt idx="2764">
                  <c:v>51743795</c:v>
                </c:pt>
                <c:pt idx="2765">
                  <c:v>51759592</c:v>
                </c:pt>
                <c:pt idx="2766">
                  <c:v>51772010</c:v>
                </c:pt>
                <c:pt idx="2767">
                  <c:v>51792757</c:v>
                </c:pt>
                <c:pt idx="2768">
                  <c:v>51813328</c:v>
                </c:pt>
                <c:pt idx="2769">
                  <c:v>51830926</c:v>
                </c:pt>
                <c:pt idx="2770">
                  <c:v>51833896</c:v>
                </c:pt>
                <c:pt idx="2771">
                  <c:v>51859954</c:v>
                </c:pt>
                <c:pt idx="2772">
                  <c:v>51866668</c:v>
                </c:pt>
                <c:pt idx="2773">
                  <c:v>51880744</c:v>
                </c:pt>
                <c:pt idx="2774">
                  <c:v>51906707</c:v>
                </c:pt>
                <c:pt idx="2775">
                  <c:v>51927595</c:v>
                </c:pt>
                <c:pt idx="2776">
                  <c:v>51950648</c:v>
                </c:pt>
                <c:pt idx="2777">
                  <c:v>51973703</c:v>
                </c:pt>
                <c:pt idx="2778">
                  <c:v>52005572</c:v>
                </c:pt>
                <c:pt idx="2779">
                  <c:v>52014692</c:v>
                </c:pt>
                <c:pt idx="2780">
                  <c:v>52037442</c:v>
                </c:pt>
                <c:pt idx="2781">
                  <c:v>52038346</c:v>
                </c:pt>
                <c:pt idx="2782">
                  <c:v>52060196</c:v>
                </c:pt>
                <c:pt idx="2783">
                  <c:v>52088200</c:v>
                </c:pt>
                <c:pt idx="2784">
                  <c:v>52112557</c:v>
                </c:pt>
                <c:pt idx="2785">
                  <c:v>52138962</c:v>
                </c:pt>
                <c:pt idx="2786">
                  <c:v>52180336</c:v>
                </c:pt>
                <c:pt idx="2787">
                  <c:v>52186807</c:v>
                </c:pt>
                <c:pt idx="2788">
                  <c:v>52221711</c:v>
                </c:pt>
                <c:pt idx="2789">
                  <c:v>52240753</c:v>
                </c:pt>
                <c:pt idx="2790">
                  <c:v>52243556</c:v>
                </c:pt>
                <c:pt idx="2791">
                  <c:v>52265400</c:v>
                </c:pt>
                <c:pt idx="2792">
                  <c:v>52271977</c:v>
                </c:pt>
                <c:pt idx="2793">
                  <c:v>52286916</c:v>
                </c:pt>
                <c:pt idx="2794">
                  <c:v>52308430</c:v>
                </c:pt>
                <c:pt idx="2795">
                  <c:v>52323160</c:v>
                </c:pt>
                <c:pt idx="2796">
                  <c:v>52337891</c:v>
                </c:pt>
                <c:pt idx="2797">
                  <c:v>52378668</c:v>
                </c:pt>
                <c:pt idx="2798">
                  <c:v>52406905</c:v>
                </c:pt>
                <c:pt idx="2799">
                  <c:v>52419444</c:v>
                </c:pt>
                <c:pt idx="2800">
                  <c:v>52437364</c:v>
                </c:pt>
                <c:pt idx="2801">
                  <c:v>52476688</c:v>
                </c:pt>
                <c:pt idx="2802">
                  <c:v>52533927</c:v>
                </c:pt>
                <c:pt idx="2803">
                  <c:v>52561592</c:v>
                </c:pt>
                <c:pt idx="2804">
                  <c:v>52589260</c:v>
                </c:pt>
                <c:pt idx="2805">
                  <c:v>52606920</c:v>
                </c:pt>
                <c:pt idx="2806">
                  <c:v>52624584</c:v>
                </c:pt>
                <c:pt idx="2807">
                  <c:v>52669435</c:v>
                </c:pt>
                <c:pt idx="2808">
                  <c:v>52677782</c:v>
                </c:pt>
                <c:pt idx="2809">
                  <c:v>52690928</c:v>
                </c:pt>
                <c:pt idx="2810">
                  <c:v>52713216</c:v>
                </c:pt>
                <c:pt idx="2811">
                  <c:v>52737418</c:v>
                </c:pt>
                <c:pt idx="2812">
                  <c:v>52801852</c:v>
                </c:pt>
                <c:pt idx="2813">
                  <c:v>52812836</c:v>
                </c:pt>
                <c:pt idx="2814">
                  <c:v>52823821</c:v>
                </c:pt>
                <c:pt idx="2815">
                  <c:v>52836552</c:v>
                </c:pt>
                <c:pt idx="2816">
                  <c:v>52849283</c:v>
                </c:pt>
                <c:pt idx="2817">
                  <c:v>52897684</c:v>
                </c:pt>
                <c:pt idx="2818">
                  <c:v>52911872</c:v>
                </c:pt>
                <c:pt idx="2819">
                  <c:v>52974459</c:v>
                </c:pt>
                <c:pt idx="2820">
                  <c:v>53007008</c:v>
                </c:pt>
                <c:pt idx="2821">
                  <c:v>53012720</c:v>
                </c:pt>
                <c:pt idx="2822">
                  <c:v>53050980</c:v>
                </c:pt>
                <c:pt idx="2823">
                  <c:v>53097416</c:v>
                </c:pt>
                <c:pt idx="2824">
                  <c:v>53100364</c:v>
                </c:pt>
                <c:pt idx="2825">
                  <c:v>53136032</c:v>
                </c:pt>
                <c:pt idx="2826">
                  <c:v>53143855</c:v>
                </c:pt>
                <c:pt idx="2827">
                  <c:v>53171649</c:v>
                </c:pt>
                <c:pt idx="2828">
                  <c:v>53176385</c:v>
                </c:pt>
                <c:pt idx="2829">
                  <c:v>53192336</c:v>
                </c:pt>
                <c:pt idx="2830">
                  <c:v>53206872</c:v>
                </c:pt>
                <c:pt idx="2831">
                  <c:v>53236897</c:v>
                </c:pt>
                <c:pt idx="2832">
                  <c:v>53240815</c:v>
                </c:pt>
                <c:pt idx="2833">
                  <c:v>53267467</c:v>
                </c:pt>
                <c:pt idx="2834">
                  <c:v>53278856</c:v>
                </c:pt>
                <c:pt idx="2835">
                  <c:v>53310385</c:v>
                </c:pt>
                <c:pt idx="2836">
                  <c:v>53316893</c:v>
                </c:pt>
                <c:pt idx="2837">
                  <c:v>53338104</c:v>
                </c:pt>
                <c:pt idx="2838">
                  <c:v>53351095</c:v>
                </c:pt>
                <c:pt idx="2839">
                  <c:v>53359316</c:v>
                </c:pt>
                <c:pt idx="2840">
                  <c:v>53379976</c:v>
                </c:pt>
                <c:pt idx="2841">
                  <c:v>53400639</c:v>
                </c:pt>
                <c:pt idx="2842">
                  <c:v>53417640</c:v>
                </c:pt>
                <c:pt idx="2843">
                  <c:v>53420826</c:v>
                </c:pt>
                <c:pt idx="2844">
                  <c:v>53434639</c:v>
                </c:pt>
                <c:pt idx="2845">
                  <c:v>53466800</c:v>
                </c:pt>
                <c:pt idx="2846">
                  <c:v>53492252</c:v>
                </c:pt>
                <c:pt idx="2847">
                  <c:v>53498959</c:v>
                </c:pt>
                <c:pt idx="2848">
                  <c:v>53511448</c:v>
                </c:pt>
                <c:pt idx="2849">
                  <c:v>53523935</c:v>
                </c:pt>
                <c:pt idx="2850">
                  <c:v>53542132</c:v>
                </c:pt>
                <c:pt idx="2851">
                  <c:v>53560330</c:v>
                </c:pt>
                <c:pt idx="2852">
                  <c:v>53583376</c:v>
                </c:pt>
                <c:pt idx="2853">
                  <c:v>53606420</c:v>
                </c:pt>
                <c:pt idx="2854">
                  <c:v>53613165</c:v>
                </c:pt>
                <c:pt idx="2855">
                  <c:v>53643440</c:v>
                </c:pt>
                <c:pt idx="2856">
                  <c:v>53654311</c:v>
                </c:pt>
                <c:pt idx="2857">
                  <c:v>53680460</c:v>
                </c:pt>
                <c:pt idx="2858">
                  <c:v>53687143</c:v>
                </c:pt>
                <c:pt idx="2859">
                  <c:v>53705584</c:v>
                </c:pt>
                <c:pt idx="2860">
                  <c:v>53730713</c:v>
                </c:pt>
                <c:pt idx="2861">
                  <c:v>53753864</c:v>
                </c:pt>
                <c:pt idx="2862">
                  <c:v>53777012</c:v>
                </c:pt>
                <c:pt idx="2863">
                  <c:v>53778229</c:v>
                </c:pt>
                <c:pt idx="2864">
                  <c:v>53803440</c:v>
                </c:pt>
                <c:pt idx="2865">
                  <c:v>53807121</c:v>
                </c:pt>
                <c:pt idx="2866">
                  <c:v>53824363</c:v>
                </c:pt>
                <c:pt idx="2867">
                  <c:v>53829866</c:v>
                </c:pt>
                <c:pt idx="2868">
                  <c:v>53843568</c:v>
                </c:pt>
                <c:pt idx="2869">
                  <c:v>53849143</c:v>
                </c:pt>
                <c:pt idx="2870">
                  <c:v>53857273</c:v>
                </c:pt>
                <c:pt idx="2871">
                  <c:v>53871898</c:v>
                </c:pt>
                <c:pt idx="2872">
                  <c:v>53876748</c:v>
                </c:pt>
                <c:pt idx="2873">
                  <c:v>53896224</c:v>
                </c:pt>
                <c:pt idx="2874">
                  <c:v>53912996</c:v>
                </c:pt>
                <c:pt idx="2875">
                  <c:v>53929767</c:v>
                </c:pt>
                <c:pt idx="2876">
                  <c:v>53947199</c:v>
                </c:pt>
                <c:pt idx="2877">
                  <c:v>53952320</c:v>
                </c:pt>
                <c:pt idx="2878">
                  <c:v>53972253</c:v>
                </c:pt>
                <c:pt idx="2879">
                  <c:v>53974870</c:v>
                </c:pt>
                <c:pt idx="2880">
                  <c:v>53988392</c:v>
                </c:pt>
                <c:pt idx="2881">
                  <c:v>54001910</c:v>
                </c:pt>
                <c:pt idx="2882">
                  <c:v>54015408</c:v>
                </c:pt>
                <c:pt idx="2883">
                  <c:v>54019973</c:v>
                </c:pt>
                <c:pt idx="2884">
                  <c:v>54028906</c:v>
                </c:pt>
                <c:pt idx="2885">
                  <c:v>54045960</c:v>
                </c:pt>
                <c:pt idx="2886">
                  <c:v>54054895</c:v>
                </c:pt>
                <c:pt idx="2887">
                  <c:v>54063010</c:v>
                </c:pt>
                <c:pt idx="2888">
                  <c:v>54073484</c:v>
                </c:pt>
                <c:pt idx="2889">
                  <c:v>54083960</c:v>
                </c:pt>
                <c:pt idx="2890">
                  <c:v>54098586</c:v>
                </c:pt>
                <c:pt idx="2891">
                  <c:v>54099480</c:v>
                </c:pt>
                <c:pt idx="2892">
                  <c:v>54115002</c:v>
                </c:pt>
                <c:pt idx="2893">
                  <c:v>54130328</c:v>
                </c:pt>
                <c:pt idx="2894">
                  <c:v>54139539</c:v>
                </c:pt>
                <c:pt idx="2895">
                  <c:v>54145659</c:v>
                </c:pt>
                <c:pt idx="2896">
                  <c:v>54168989</c:v>
                </c:pt>
                <c:pt idx="2897">
                  <c:v>54174408</c:v>
                </c:pt>
                <c:pt idx="2898">
                  <c:v>54203153</c:v>
                </c:pt>
                <c:pt idx="2899">
                  <c:v>54249891</c:v>
                </c:pt>
                <c:pt idx="2900">
                  <c:v>54324740</c:v>
                </c:pt>
                <c:pt idx="2901">
                  <c:v>54384650</c:v>
                </c:pt>
                <c:pt idx="2902">
                  <c:v>54414487</c:v>
                </c:pt>
                <c:pt idx="2903">
                  <c:v>54419865</c:v>
                </c:pt>
                <c:pt idx="2904">
                  <c:v>54446327</c:v>
                </c:pt>
                <c:pt idx="2905">
                  <c:v>54460576</c:v>
                </c:pt>
                <c:pt idx="2906">
                  <c:v>54474827</c:v>
                </c:pt>
                <c:pt idx="2907">
                  <c:v>54477142</c:v>
                </c:pt>
                <c:pt idx="2908">
                  <c:v>54512468</c:v>
                </c:pt>
                <c:pt idx="2909">
                  <c:v>54514612</c:v>
                </c:pt>
                <c:pt idx="2910">
                  <c:v>54526860</c:v>
                </c:pt>
                <c:pt idx="2911">
                  <c:v>54547111</c:v>
                </c:pt>
                <c:pt idx="2912">
                  <c:v>54560109</c:v>
                </c:pt>
                <c:pt idx="2913">
                  <c:v>54578893</c:v>
                </c:pt>
                <c:pt idx="2914">
                  <c:v>54592194</c:v>
                </c:pt>
                <c:pt idx="2915">
                  <c:v>54634360</c:v>
                </c:pt>
                <c:pt idx="2916">
                  <c:v>54680168</c:v>
                </c:pt>
                <c:pt idx="2917">
                  <c:v>54705552</c:v>
                </c:pt>
                <c:pt idx="2918">
                  <c:v>54727830</c:v>
                </c:pt>
                <c:pt idx="2919">
                  <c:v>54749802</c:v>
                </c:pt>
                <c:pt idx="2920">
                  <c:v>54775263</c:v>
                </c:pt>
                <c:pt idx="2921">
                  <c:v>54781445</c:v>
                </c:pt>
                <c:pt idx="2922">
                  <c:v>54806716</c:v>
                </c:pt>
                <c:pt idx="2923">
                  <c:v>54831985</c:v>
                </c:pt>
                <c:pt idx="2924">
                  <c:v>54852288</c:v>
                </c:pt>
                <c:pt idx="2925">
                  <c:v>54872595</c:v>
                </c:pt>
                <c:pt idx="2926">
                  <c:v>54888000</c:v>
                </c:pt>
                <c:pt idx="2927">
                  <c:v>54900412</c:v>
                </c:pt>
                <c:pt idx="2928">
                  <c:v>54903404</c:v>
                </c:pt>
                <c:pt idx="2929">
                  <c:v>54917064</c:v>
                </c:pt>
                <c:pt idx="2930">
                  <c:v>54930726</c:v>
                </c:pt>
                <c:pt idx="2931">
                  <c:v>54932964</c:v>
                </c:pt>
                <c:pt idx="2932">
                  <c:v>54946436</c:v>
                </c:pt>
                <c:pt idx="2933">
                  <c:v>54962144</c:v>
                </c:pt>
                <c:pt idx="2934">
                  <c:v>54976905</c:v>
                </c:pt>
                <c:pt idx="2935">
                  <c:v>55005864</c:v>
                </c:pt>
                <c:pt idx="2936">
                  <c:v>55006356</c:v>
                </c:pt>
                <c:pt idx="2937">
                  <c:v>55050570</c:v>
                </c:pt>
                <c:pt idx="2938">
                  <c:v>55070423</c:v>
                </c:pt>
                <c:pt idx="2939">
                  <c:v>55081785</c:v>
                </c:pt>
                <c:pt idx="2940">
                  <c:v>55102956</c:v>
                </c:pt>
                <c:pt idx="2941">
                  <c:v>55129325</c:v>
                </c:pt>
                <c:pt idx="2942">
                  <c:v>55167195</c:v>
                </c:pt>
                <c:pt idx="2943">
                  <c:v>55182136</c:v>
                </c:pt>
                <c:pt idx="2944">
                  <c:v>55193852</c:v>
                </c:pt>
                <c:pt idx="2945">
                  <c:v>55243287</c:v>
                </c:pt>
                <c:pt idx="2946">
                  <c:v>55285711</c:v>
                </c:pt>
                <c:pt idx="2947">
                  <c:v>55313701</c:v>
                </c:pt>
                <c:pt idx="2948">
                  <c:v>55327035</c:v>
                </c:pt>
                <c:pt idx="2949">
                  <c:v>55332736</c:v>
                </c:pt>
                <c:pt idx="2950">
                  <c:v>55351773</c:v>
                </c:pt>
                <c:pt idx="2951">
                  <c:v>55361040</c:v>
                </c:pt>
                <c:pt idx="2952">
                  <c:v>55368284</c:v>
                </c:pt>
                <c:pt idx="2953">
                  <c:v>55384794</c:v>
                </c:pt>
                <c:pt idx="2954">
                  <c:v>55412196</c:v>
                </c:pt>
                <c:pt idx="2955">
                  <c:v>55425361</c:v>
                </c:pt>
                <c:pt idx="2956">
                  <c:v>55439598</c:v>
                </c:pt>
                <c:pt idx="2957">
                  <c:v>55450296</c:v>
                </c:pt>
                <c:pt idx="2958">
                  <c:v>55481910</c:v>
                </c:pt>
                <c:pt idx="2959">
                  <c:v>55486699</c:v>
                </c:pt>
                <c:pt idx="2960">
                  <c:v>55503192</c:v>
                </c:pt>
                <c:pt idx="2961">
                  <c:v>55532791</c:v>
                </c:pt>
                <c:pt idx="2962">
                  <c:v>55566787</c:v>
                </c:pt>
                <c:pt idx="2963">
                  <c:v>55580708</c:v>
                </c:pt>
                <c:pt idx="2964">
                  <c:v>55594630</c:v>
                </c:pt>
                <c:pt idx="2965">
                  <c:v>55606839</c:v>
                </c:pt>
                <c:pt idx="2966">
                  <c:v>55608164</c:v>
                </c:pt>
                <c:pt idx="2967">
                  <c:v>55621700</c:v>
                </c:pt>
                <c:pt idx="2968">
                  <c:v>55638912</c:v>
                </c:pt>
                <c:pt idx="2969">
                  <c:v>55656122</c:v>
                </c:pt>
                <c:pt idx="2970">
                  <c:v>55657102</c:v>
                </c:pt>
                <c:pt idx="2971">
                  <c:v>55671680</c:v>
                </c:pt>
                <c:pt idx="2972">
                  <c:v>55687238</c:v>
                </c:pt>
                <c:pt idx="2973">
                  <c:v>55703403</c:v>
                </c:pt>
                <c:pt idx="2974">
                  <c:v>55716748</c:v>
                </c:pt>
                <c:pt idx="2975">
                  <c:v>55733522</c:v>
                </c:pt>
                <c:pt idx="2976">
                  <c:v>55746256</c:v>
                </c:pt>
                <c:pt idx="2977">
                  <c:v>55756267</c:v>
                </c:pt>
                <c:pt idx="2978">
                  <c:v>55783684</c:v>
                </c:pt>
                <c:pt idx="2979">
                  <c:v>55820489</c:v>
                </c:pt>
                <c:pt idx="2980">
                  <c:v>55854031</c:v>
                </c:pt>
                <c:pt idx="2981">
                  <c:v>55888768</c:v>
                </c:pt>
                <c:pt idx="2982">
                  <c:v>55899133</c:v>
                </c:pt>
                <c:pt idx="2983">
                  <c:v>55926205</c:v>
                </c:pt>
                <c:pt idx="2984">
                  <c:v>55953228</c:v>
                </c:pt>
                <c:pt idx="2985">
                  <c:v>55987359</c:v>
                </c:pt>
                <c:pt idx="2986">
                  <c:v>56008311</c:v>
                </c:pt>
                <c:pt idx="2987">
                  <c:v>56031281</c:v>
                </c:pt>
                <c:pt idx="2988">
                  <c:v>56039359</c:v>
                </c:pt>
                <c:pt idx="2989">
                  <c:v>56049940</c:v>
                </c:pt>
                <c:pt idx="2990">
                  <c:v>56068600</c:v>
                </c:pt>
                <c:pt idx="2991">
                  <c:v>56070023</c:v>
                </c:pt>
                <c:pt idx="2992">
                  <c:v>56084784</c:v>
                </c:pt>
                <c:pt idx="2993">
                  <c:v>56100964</c:v>
                </c:pt>
                <c:pt idx="2994">
                  <c:v>56114772</c:v>
                </c:pt>
                <c:pt idx="2995">
                  <c:v>56128581</c:v>
                </c:pt>
                <c:pt idx="2996">
                  <c:v>56133572</c:v>
                </c:pt>
                <c:pt idx="2997">
                  <c:v>56162662</c:v>
                </c:pt>
                <c:pt idx="2998">
                  <c:v>56163936</c:v>
                </c:pt>
                <c:pt idx="2999">
                  <c:v>56199292</c:v>
                </c:pt>
                <c:pt idx="3000">
                  <c:v>56210896</c:v>
                </c:pt>
                <c:pt idx="3001">
                  <c:v>56222505</c:v>
                </c:pt>
                <c:pt idx="3002">
                  <c:v>56248103</c:v>
                </c:pt>
                <c:pt idx="3003">
                  <c:v>56276104</c:v>
                </c:pt>
                <c:pt idx="3004">
                  <c:v>56329704</c:v>
                </c:pt>
                <c:pt idx="3005">
                  <c:v>56350288</c:v>
                </c:pt>
                <c:pt idx="3006">
                  <c:v>56370876</c:v>
                </c:pt>
                <c:pt idx="3007">
                  <c:v>56380554</c:v>
                </c:pt>
                <c:pt idx="3008">
                  <c:v>56410388</c:v>
                </c:pt>
                <c:pt idx="3009">
                  <c:v>56424952</c:v>
                </c:pt>
                <c:pt idx="3010">
                  <c:v>56442232</c:v>
                </c:pt>
                <c:pt idx="3011">
                  <c:v>56470734</c:v>
                </c:pt>
                <c:pt idx="3012">
                  <c:v>56479030</c:v>
                </c:pt>
                <c:pt idx="3013">
                  <c:v>56510535</c:v>
                </c:pt>
                <c:pt idx="3014">
                  <c:v>56513104</c:v>
                </c:pt>
                <c:pt idx="3015">
                  <c:v>56543041</c:v>
                </c:pt>
                <c:pt idx="3016">
                  <c:v>56547180</c:v>
                </c:pt>
                <c:pt idx="3017">
                  <c:v>56574852</c:v>
                </c:pt>
                <c:pt idx="3018">
                  <c:v>56614093</c:v>
                </c:pt>
                <c:pt idx="3019">
                  <c:v>56619536</c:v>
                </c:pt>
                <c:pt idx="3020">
                  <c:v>56640673</c:v>
                </c:pt>
                <c:pt idx="3021">
                  <c:v>56691893</c:v>
                </c:pt>
                <c:pt idx="3022">
                  <c:v>56709504</c:v>
                </c:pt>
                <c:pt idx="3023">
                  <c:v>56727118</c:v>
                </c:pt>
                <c:pt idx="3024">
                  <c:v>56744176</c:v>
                </c:pt>
                <c:pt idx="3025">
                  <c:v>56745470</c:v>
                </c:pt>
                <c:pt idx="3026">
                  <c:v>56761233</c:v>
                </c:pt>
                <c:pt idx="3027">
                  <c:v>56787368</c:v>
                </c:pt>
                <c:pt idx="3028">
                  <c:v>56813503</c:v>
                </c:pt>
                <c:pt idx="3029">
                  <c:v>56819947</c:v>
                </c:pt>
                <c:pt idx="3030">
                  <c:v>56844256</c:v>
                </c:pt>
                <c:pt idx="3031">
                  <c:v>56850569</c:v>
                </c:pt>
                <c:pt idx="3032">
                  <c:v>56870493</c:v>
                </c:pt>
                <c:pt idx="3033">
                  <c:v>56875012</c:v>
                </c:pt>
                <c:pt idx="3034">
                  <c:v>56911117</c:v>
                </c:pt>
                <c:pt idx="3035">
                  <c:v>56941926</c:v>
                </c:pt>
                <c:pt idx="3036">
                  <c:v>56956924</c:v>
                </c:pt>
                <c:pt idx="3037">
                  <c:v>56969263</c:v>
                </c:pt>
                <c:pt idx="3038">
                  <c:v>57000686</c:v>
                </c:pt>
                <c:pt idx="3039">
                  <c:v>57038837</c:v>
                </c:pt>
                <c:pt idx="3040">
                  <c:v>57045662</c:v>
                </c:pt>
                <c:pt idx="3041">
                  <c:v>57047024</c:v>
                </c:pt>
                <c:pt idx="3042">
                  <c:v>57055211</c:v>
                </c:pt>
                <c:pt idx="3043">
                  <c:v>57070176</c:v>
                </c:pt>
                <c:pt idx="3044">
                  <c:v>57085138</c:v>
                </c:pt>
                <c:pt idx="3045">
                  <c:v>57090373</c:v>
                </c:pt>
                <c:pt idx="3046">
                  <c:v>57098780</c:v>
                </c:pt>
                <c:pt idx="3047">
                  <c:v>57112422</c:v>
                </c:pt>
                <c:pt idx="3048">
                  <c:v>57121588</c:v>
                </c:pt>
                <c:pt idx="3049">
                  <c:v>57139112</c:v>
                </c:pt>
                <c:pt idx="3050">
                  <c:v>57139727</c:v>
                </c:pt>
                <c:pt idx="3051">
                  <c:v>57165802</c:v>
                </c:pt>
                <c:pt idx="3052">
                  <c:v>57172068</c:v>
                </c:pt>
                <c:pt idx="3053">
                  <c:v>57184932</c:v>
                </c:pt>
                <c:pt idx="3054">
                  <c:v>57204062</c:v>
                </c:pt>
                <c:pt idx="3055">
                  <c:v>57217488</c:v>
                </c:pt>
                <c:pt idx="3056">
                  <c:v>57230916</c:v>
                </c:pt>
                <c:pt idx="3057">
                  <c:v>57263724</c:v>
                </c:pt>
                <c:pt idx="3058">
                  <c:v>57296533</c:v>
                </c:pt>
                <c:pt idx="3059">
                  <c:v>57314884</c:v>
                </c:pt>
                <c:pt idx="3060">
                  <c:v>57333234</c:v>
                </c:pt>
                <c:pt idx="3061">
                  <c:v>57354584</c:v>
                </c:pt>
                <c:pt idx="3062">
                  <c:v>57375930</c:v>
                </c:pt>
                <c:pt idx="3063">
                  <c:v>57428234</c:v>
                </c:pt>
                <c:pt idx="3064">
                  <c:v>57460820</c:v>
                </c:pt>
                <c:pt idx="3065">
                  <c:v>57464624</c:v>
                </c:pt>
                <c:pt idx="3066">
                  <c:v>57466509</c:v>
                </c:pt>
                <c:pt idx="3067">
                  <c:v>57499432</c:v>
                </c:pt>
                <c:pt idx="3068">
                  <c:v>57531310</c:v>
                </c:pt>
                <c:pt idx="3069">
                  <c:v>57553315</c:v>
                </c:pt>
                <c:pt idx="3070">
                  <c:v>57556457</c:v>
                </c:pt>
                <c:pt idx="3071">
                  <c:v>57565104</c:v>
                </c:pt>
                <c:pt idx="3072">
                  <c:v>57576898</c:v>
                </c:pt>
                <c:pt idx="3073">
                  <c:v>57595292</c:v>
                </c:pt>
                <c:pt idx="3074">
                  <c:v>57603460</c:v>
                </c:pt>
                <c:pt idx="3075">
                  <c:v>57630023</c:v>
                </c:pt>
                <c:pt idx="3076">
                  <c:v>57643033</c:v>
                </c:pt>
                <c:pt idx="3077">
                  <c:v>57651992</c:v>
                </c:pt>
                <c:pt idx="3078">
                  <c:v>57670904</c:v>
                </c:pt>
                <c:pt idx="3079">
                  <c:v>57673965</c:v>
                </c:pt>
                <c:pt idx="3080">
                  <c:v>57692996</c:v>
                </c:pt>
                <c:pt idx="3081">
                  <c:v>57697970</c:v>
                </c:pt>
                <c:pt idx="3082">
                  <c:v>57712027</c:v>
                </c:pt>
                <c:pt idx="3083">
                  <c:v>57732291</c:v>
                </c:pt>
                <c:pt idx="3084">
                  <c:v>57744446</c:v>
                </c:pt>
                <c:pt idx="3085">
                  <c:v>57749732</c:v>
                </c:pt>
                <c:pt idx="3086">
                  <c:v>57763417</c:v>
                </c:pt>
                <c:pt idx="3087">
                  <c:v>57787437</c:v>
                </c:pt>
                <c:pt idx="3088">
                  <c:v>57798400</c:v>
                </c:pt>
                <c:pt idx="3089">
                  <c:v>57809364</c:v>
                </c:pt>
                <c:pt idx="3090">
                  <c:v>57819580</c:v>
                </c:pt>
                <c:pt idx="3091">
                  <c:v>57829783</c:v>
                </c:pt>
                <c:pt idx="3092">
                  <c:v>57829798</c:v>
                </c:pt>
                <c:pt idx="3093">
                  <c:v>57852384</c:v>
                </c:pt>
                <c:pt idx="3094">
                  <c:v>57871128</c:v>
                </c:pt>
                <c:pt idx="3095">
                  <c:v>57874971</c:v>
                </c:pt>
                <c:pt idx="3096">
                  <c:v>57896067</c:v>
                </c:pt>
                <c:pt idx="3097">
                  <c:v>57936156</c:v>
                </c:pt>
                <c:pt idx="3098">
                  <c:v>57949100</c:v>
                </c:pt>
                <c:pt idx="3099">
                  <c:v>57979098</c:v>
                </c:pt>
                <c:pt idx="3100">
                  <c:v>57984488</c:v>
                </c:pt>
                <c:pt idx="3101">
                  <c:v>58023230</c:v>
                </c:pt>
                <c:pt idx="3102">
                  <c:v>58047684</c:v>
                </c:pt>
                <c:pt idx="3103">
                  <c:v>58047760</c:v>
                </c:pt>
                <c:pt idx="3104">
                  <c:v>58072287</c:v>
                </c:pt>
                <c:pt idx="3105">
                  <c:v>58094060</c:v>
                </c:pt>
                <c:pt idx="3106">
                  <c:v>58115832</c:v>
                </c:pt>
                <c:pt idx="3107">
                  <c:v>58137116</c:v>
                </c:pt>
                <c:pt idx="3108">
                  <c:v>58143820</c:v>
                </c:pt>
                <c:pt idx="3109">
                  <c:v>58171808</c:v>
                </c:pt>
                <c:pt idx="3110">
                  <c:v>58203233</c:v>
                </c:pt>
                <c:pt idx="3111">
                  <c:v>58238448</c:v>
                </c:pt>
                <c:pt idx="3112">
                  <c:v>58305087</c:v>
                </c:pt>
                <c:pt idx="3113">
                  <c:v>58327152</c:v>
                </c:pt>
                <c:pt idx="3114">
                  <c:v>58349221</c:v>
                </c:pt>
                <c:pt idx="3115">
                  <c:v>58372516</c:v>
                </c:pt>
                <c:pt idx="3116">
                  <c:v>58395811</c:v>
                </c:pt>
                <c:pt idx="3117">
                  <c:v>58422144</c:v>
                </c:pt>
                <c:pt idx="3118">
                  <c:v>58431920</c:v>
                </c:pt>
                <c:pt idx="3119">
                  <c:v>58434323</c:v>
                </c:pt>
                <c:pt idx="3120">
                  <c:v>58459292</c:v>
                </c:pt>
                <c:pt idx="3121">
                  <c:v>58468024</c:v>
                </c:pt>
                <c:pt idx="3122">
                  <c:v>58490100</c:v>
                </c:pt>
                <c:pt idx="3123">
                  <c:v>58491656</c:v>
                </c:pt>
                <c:pt idx="3124">
                  <c:v>58512174</c:v>
                </c:pt>
                <c:pt idx="3125">
                  <c:v>58519198</c:v>
                </c:pt>
                <c:pt idx="3126">
                  <c:v>58537968</c:v>
                </c:pt>
                <c:pt idx="3127">
                  <c:v>58553265</c:v>
                </c:pt>
                <c:pt idx="3128">
                  <c:v>58563766</c:v>
                </c:pt>
                <c:pt idx="3129">
                  <c:v>58585000</c:v>
                </c:pt>
                <c:pt idx="3130">
                  <c:v>58589812</c:v>
                </c:pt>
                <c:pt idx="3131">
                  <c:v>58606232</c:v>
                </c:pt>
                <c:pt idx="3132">
                  <c:v>58611855</c:v>
                </c:pt>
                <c:pt idx="3133">
                  <c:v>58620548</c:v>
                </c:pt>
                <c:pt idx="3134">
                  <c:v>58634866</c:v>
                </c:pt>
                <c:pt idx="3135">
                  <c:v>58636866</c:v>
                </c:pt>
                <c:pt idx="3136">
                  <c:v>58652552</c:v>
                </c:pt>
                <c:pt idx="3137">
                  <c:v>58670242</c:v>
                </c:pt>
                <c:pt idx="3138">
                  <c:v>58680824</c:v>
                </c:pt>
                <c:pt idx="3139">
                  <c:v>58691410</c:v>
                </c:pt>
                <c:pt idx="3140">
                  <c:v>58701573</c:v>
                </c:pt>
                <c:pt idx="3141">
                  <c:v>58724268</c:v>
                </c:pt>
                <c:pt idx="3142">
                  <c:v>58728284</c:v>
                </c:pt>
                <c:pt idx="3143">
                  <c:v>58757127</c:v>
                </c:pt>
                <c:pt idx="3144">
                  <c:v>58779525</c:v>
                </c:pt>
                <c:pt idx="3145">
                  <c:v>58780496</c:v>
                </c:pt>
                <c:pt idx="3146">
                  <c:v>58803864</c:v>
                </c:pt>
                <c:pt idx="3147">
                  <c:v>58814964</c:v>
                </c:pt>
                <c:pt idx="3148">
                  <c:v>58825280</c:v>
                </c:pt>
                <c:pt idx="3149">
                  <c:v>58846700</c:v>
                </c:pt>
                <c:pt idx="3150">
                  <c:v>58849050</c:v>
                </c:pt>
                <c:pt idx="3151">
                  <c:v>58865080</c:v>
                </c:pt>
                <c:pt idx="3152">
                  <c:v>58883457</c:v>
                </c:pt>
                <c:pt idx="3153">
                  <c:v>58900235</c:v>
                </c:pt>
                <c:pt idx="3154">
                  <c:v>58902008</c:v>
                </c:pt>
                <c:pt idx="3155">
                  <c:v>58920558</c:v>
                </c:pt>
                <c:pt idx="3156">
                  <c:v>58931344</c:v>
                </c:pt>
                <c:pt idx="3157">
                  <c:v>58936700</c:v>
                </c:pt>
                <c:pt idx="3158">
                  <c:v>58942130</c:v>
                </c:pt>
                <c:pt idx="3159">
                  <c:v>58958680</c:v>
                </c:pt>
                <c:pt idx="3160">
                  <c:v>58961143</c:v>
                </c:pt>
                <c:pt idx="3161">
                  <c:v>58975234</c:v>
                </c:pt>
                <c:pt idx="3162">
                  <c:v>58986896</c:v>
                </c:pt>
                <c:pt idx="3163">
                  <c:v>58992523</c:v>
                </c:pt>
                <c:pt idx="3164">
                  <c:v>58998553</c:v>
                </c:pt>
                <c:pt idx="3165">
                  <c:v>59009908</c:v>
                </c:pt>
                <c:pt idx="3166">
                  <c:v>59021265</c:v>
                </c:pt>
                <c:pt idx="3167">
                  <c:v>59049048</c:v>
                </c:pt>
                <c:pt idx="3168">
                  <c:v>59055192</c:v>
                </c:pt>
                <c:pt idx="3169">
                  <c:v>59078979</c:v>
                </c:pt>
                <c:pt idx="3170">
                  <c:v>59089119</c:v>
                </c:pt>
                <c:pt idx="3171">
                  <c:v>59094724</c:v>
                </c:pt>
                <c:pt idx="3172">
                  <c:v>59100328</c:v>
                </c:pt>
                <c:pt idx="3173">
                  <c:v>59106277</c:v>
                </c:pt>
                <c:pt idx="3174">
                  <c:v>59122788</c:v>
                </c:pt>
                <c:pt idx="3175">
                  <c:v>59133598</c:v>
                </c:pt>
                <c:pt idx="3176">
                  <c:v>59145247</c:v>
                </c:pt>
                <c:pt idx="3177">
                  <c:v>59159711</c:v>
                </c:pt>
                <c:pt idx="3178">
                  <c:v>59197977</c:v>
                </c:pt>
                <c:pt idx="3179">
                  <c:v>59198844</c:v>
                </c:pt>
                <c:pt idx="3180">
                  <c:v>59216486</c:v>
                </c:pt>
                <c:pt idx="3181">
                  <c:v>59224564</c:v>
                </c:pt>
                <c:pt idx="3182">
                  <c:v>59252442</c:v>
                </c:pt>
                <c:pt idx="3183">
                  <c:v>59271896</c:v>
                </c:pt>
                <c:pt idx="3184">
                  <c:v>59289575</c:v>
                </c:pt>
                <c:pt idx="3185">
                  <c:v>59291348</c:v>
                </c:pt>
                <c:pt idx="3186">
                  <c:v>59309288</c:v>
                </c:pt>
                <c:pt idx="3187">
                  <c:v>59326272</c:v>
                </c:pt>
                <c:pt idx="3188">
                  <c:v>59327227</c:v>
                </c:pt>
                <c:pt idx="3189">
                  <c:v>59368969</c:v>
                </c:pt>
                <c:pt idx="3190">
                  <c:v>59372585</c:v>
                </c:pt>
                <c:pt idx="3191">
                  <c:v>59377884</c:v>
                </c:pt>
                <c:pt idx="3192">
                  <c:v>59406913</c:v>
                </c:pt>
                <c:pt idx="3193">
                  <c:v>59428540</c:v>
                </c:pt>
                <c:pt idx="3194">
                  <c:v>59447332</c:v>
                </c:pt>
                <c:pt idx="3195">
                  <c:v>59466125</c:v>
                </c:pt>
                <c:pt idx="3196">
                  <c:v>59477431</c:v>
                </c:pt>
                <c:pt idx="3197">
                  <c:v>59487792</c:v>
                </c:pt>
                <c:pt idx="3198">
                  <c:v>59499436</c:v>
                </c:pt>
                <c:pt idx="3199">
                  <c:v>59509462</c:v>
                </c:pt>
                <c:pt idx="3200">
                  <c:v>59523021</c:v>
                </c:pt>
                <c:pt idx="3201">
                  <c:v>59524428</c:v>
                </c:pt>
                <c:pt idx="3202">
                  <c:v>59539393</c:v>
                </c:pt>
                <c:pt idx="3203">
                  <c:v>59546601</c:v>
                </c:pt>
                <c:pt idx="3204">
                  <c:v>59559880</c:v>
                </c:pt>
                <c:pt idx="3205">
                  <c:v>59568540</c:v>
                </c:pt>
                <c:pt idx="3206">
                  <c:v>59580367</c:v>
                </c:pt>
                <c:pt idx="3207">
                  <c:v>59593288</c:v>
                </c:pt>
                <c:pt idx="3208">
                  <c:v>59599409</c:v>
                </c:pt>
                <c:pt idx="3209">
                  <c:v>59606204</c:v>
                </c:pt>
                <c:pt idx="3210">
                  <c:v>59643372</c:v>
                </c:pt>
                <c:pt idx="3211">
                  <c:v>59658544</c:v>
                </c:pt>
                <c:pt idx="3212">
                  <c:v>59667735</c:v>
                </c:pt>
                <c:pt idx="3213">
                  <c:v>59681369</c:v>
                </c:pt>
                <c:pt idx="3214">
                  <c:v>59710881</c:v>
                </c:pt>
                <c:pt idx="3215">
                  <c:v>59713788</c:v>
                </c:pt>
                <c:pt idx="3216">
                  <c:v>59727792</c:v>
                </c:pt>
                <c:pt idx="3217">
                  <c:v>59744707</c:v>
                </c:pt>
                <c:pt idx="3218">
                  <c:v>59768032</c:v>
                </c:pt>
                <c:pt idx="3219">
                  <c:v>59791354</c:v>
                </c:pt>
                <c:pt idx="3220">
                  <c:v>59793286</c:v>
                </c:pt>
                <c:pt idx="3221">
                  <c:v>59838418</c:v>
                </c:pt>
                <c:pt idx="3222">
                  <c:v>59841108</c:v>
                </c:pt>
                <c:pt idx="3223">
                  <c:v>59859518</c:v>
                </c:pt>
                <c:pt idx="3224">
                  <c:v>59884867</c:v>
                </c:pt>
                <c:pt idx="3225">
                  <c:v>59890861</c:v>
                </c:pt>
                <c:pt idx="3226">
                  <c:v>59902752</c:v>
                </c:pt>
                <c:pt idx="3227">
                  <c:v>59914642</c:v>
                </c:pt>
                <c:pt idx="3228">
                  <c:v>59933197</c:v>
                </c:pt>
                <c:pt idx="3229">
                  <c:v>59957308</c:v>
                </c:pt>
                <c:pt idx="3230">
                  <c:v>59971949</c:v>
                </c:pt>
                <c:pt idx="3231">
                  <c:v>59999976</c:v>
                </c:pt>
                <c:pt idx="3232">
                  <c:v>60020817</c:v>
                </c:pt>
                <c:pt idx="3233">
                  <c:v>60047248</c:v>
                </c:pt>
                <c:pt idx="3234">
                  <c:v>60054713</c:v>
                </c:pt>
                <c:pt idx="3235">
                  <c:v>60064363</c:v>
                </c:pt>
                <c:pt idx="3236">
                  <c:v>60094523</c:v>
                </c:pt>
                <c:pt idx="3237">
                  <c:v>60106544</c:v>
                </c:pt>
                <c:pt idx="3238">
                  <c:v>60118562</c:v>
                </c:pt>
                <c:pt idx="3239">
                  <c:v>60120348</c:v>
                </c:pt>
                <c:pt idx="3240">
                  <c:v>60133872</c:v>
                </c:pt>
                <c:pt idx="3241">
                  <c:v>60149181</c:v>
                </c:pt>
                <c:pt idx="3242">
                  <c:v>60151725</c:v>
                </c:pt>
                <c:pt idx="3243">
                  <c:v>60153580</c:v>
                </c:pt>
                <c:pt idx="3244">
                  <c:v>60157977</c:v>
                </c:pt>
                <c:pt idx="3245">
                  <c:v>60171664</c:v>
                </c:pt>
                <c:pt idx="3246">
                  <c:v>60185352</c:v>
                </c:pt>
                <c:pt idx="3247">
                  <c:v>60196740</c:v>
                </c:pt>
                <c:pt idx="3248">
                  <c:v>60208127</c:v>
                </c:pt>
                <c:pt idx="3249">
                  <c:v>60237200</c:v>
                </c:pt>
                <c:pt idx="3250">
                  <c:v>60249845</c:v>
                </c:pt>
                <c:pt idx="3251">
                  <c:v>60266268</c:v>
                </c:pt>
                <c:pt idx="3252">
                  <c:v>60288494</c:v>
                </c:pt>
                <c:pt idx="3253">
                  <c:v>60292652</c:v>
                </c:pt>
                <c:pt idx="3254">
                  <c:v>60295156</c:v>
                </c:pt>
                <c:pt idx="3255">
                  <c:v>60324045</c:v>
                </c:pt>
                <c:pt idx="3256">
                  <c:v>60339250</c:v>
                </c:pt>
                <c:pt idx="3257">
                  <c:v>60353370</c:v>
                </c:pt>
                <c:pt idx="3258">
                  <c:v>60378424</c:v>
                </c:pt>
                <c:pt idx="3259">
                  <c:v>60378727</c:v>
                </c:pt>
                <c:pt idx="3260">
                  <c:v>60412445</c:v>
                </c:pt>
                <c:pt idx="3261">
                  <c:v>60432800</c:v>
                </c:pt>
                <c:pt idx="3262">
                  <c:v>60452904</c:v>
                </c:pt>
                <c:pt idx="3263">
                  <c:v>60455507</c:v>
                </c:pt>
                <c:pt idx="3264">
                  <c:v>60473007</c:v>
                </c:pt>
                <c:pt idx="3265">
                  <c:v>60497040</c:v>
                </c:pt>
                <c:pt idx="3266">
                  <c:v>60507102</c:v>
                </c:pt>
                <c:pt idx="3267">
                  <c:v>60521073</c:v>
                </c:pt>
                <c:pt idx="3268">
                  <c:v>60536848</c:v>
                </c:pt>
                <c:pt idx="3269">
                  <c:v>60549560</c:v>
                </c:pt>
                <c:pt idx="3270">
                  <c:v>60552628</c:v>
                </c:pt>
                <c:pt idx="3271">
                  <c:v>60578223</c:v>
                </c:pt>
                <c:pt idx="3272">
                  <c:v>60594032</c:v>
                </c:pt>
                <c:pt idx="3273">
                  <c:v>60613548</c:v>
                </c:pt>
                <c:pt idx="3274">
                  <c:v>60634717</c:v>
                </c:pt>
                <c:pt idx="3275">
                  <c:v>60635433</c:v>
                </c:pt>
                <c:pt idx="3276">
                  <c:v>60656308</c:v>
                </c:pt>
                <c:pt idx="3277">
                  <c:v>60677181</c:v>
                </c:pt>
                <c:pt idx="3278">
                  <c:v>60684924</c:v>
                </c:pt>
                <c:pt idx="3279">
                  <c:v>60729320</c:v>
                </c:pt>
                <c:pt idx="3280">
                  <c:v>60759757</c:v>
                </c:pt>
                <c:pt idx="3281">
                  <c:v>60761809</c:v>
                </c:pt>
                <c:pt idx="3282">
                  <c:v>60781458</c:v>
                </c:pt>
                <c:pt idx="3283">
                  <c:v>60795074</c:v>
                </c:pt>
                <c:pt idx="3284">
                  <c:v>60809733</c:v>
                </c:pt>
                <c:pt idx="3285">
                  <c:v>60816650</c:v>
                </c:pt>
                <c:pt idx="3286">
                  <c:v>60849400</c:v>
                </c:pt>
                <c:pt idx="3287">
                  <c:v>60854757</c:v>
                </c:pt>
                <c:pt idx="3288">
                  <c:v>60891512</c:v>
                </c:pt>
                <c:pt idx="3289">
                  <c:v>60917347</c:v>
                </c:pt>
                <c:pt idx="3290">
                  <c:v>60942200</c:v>
                </c:pt>
                <c:pt idx="3291">
                  <c:v>60946386</c:v>
                </c:pt>
                <c:pt idx="3292">
                  <c:v>60967050</c:v>
                </c:pt>
                <c:pt idx="3293">
                  <c:v>60991480</c:v>
                </c:pt>
                <c:pt idx="3294">
                  <c:v>61011870</c:v>
                </c:pt>
                <c:pt idx="3295">
                  <c:v>61015911</c:v>
                </c:pt>
                <c:pt idx="3296">
                  <c:v>61042724</c:v>
                </c:pt>
                <c:pt idx="3297">
                  <c:v>61045820</c:v>
                </c:pt>
                <c:pt idx="3298">
                  <c:v>61075731</c:v>
                </c:pt>
                <c:pt idx="3299">
                  <c:v>61087639</c:v>
                </c:pt>
                <c:pt idx="3300">
                  <c:v>61098696</c:v>
                </c:pt>
                <c:pt idx="3301">
                  <c:v>61124293</c:v>
                </c:pt>
                <c:pt idx="3302">
                  <c:v>61127062</c:v>
                </c:pt>
                <c:pt idx="3303">
                  <c:v>61153837</c:v>
                </c:pt>
                <c:pt idx="3304">
                  <c:v>61164265</c:v>
                </c:pt>
                <c:pt idx="3305">
                  <c:v>61199920</c:v>
                </c:pt>
                <c:pt idx="3306">
                  <c:v>61200227</c:v>
                </c:pt>
                <c:pt idx="3307">
                  <c:v>61203879</c:v>
                </c:pt>
                <c:pt idx="3308">
                  <c:v>61234542</c:v>
                </c:pt>
                <c:pt idx="3309">
                  <c:v>61239144</c:v>
                </c:pt>
                <c:pt idx="3310">
                  <c:v>61274297</c:v>
                </c:pt>
                <c:pt idx="3311">
                  <c:v>61278329</c:v>
                </c:pt>
                <c:pt idx="3312">
                  <c:v>61323750</c:v>
                </c:pt>
                <c:pt idx="3313">
                  <c:v>61324109</c:v>
                </c:pt>
                <c:pt idx="3314">
                  <c:v>61350120</c:v>
                </c:pt>
                <c:pt idx="3315">
                  <c:v>61350391</c:v>
                </c:pt>
                <c:pt idx="3316">
                  <c:v>61376132</c:v>
                </c:pt>
                <c:pt idx="3317">
                  <c:v>61386843</c:v>
                </c:pt>
                <c:pt idx="3318">
                  <c:v>61410548</c:v>
                </c:pt>
                <c:pt idx="3319">
                  <c:v>61424163</c:v>
                </c:pt>
                <c:pt idx="3320">
                  <c:v>61444963</c:v>
                </c:pt>
                <c:pt idx="3321">
                  <c:v>61467195</c:v>
                </c:pt>
                <c:pt idx="3322">
                  <c:v>61472382</c:v>
                </c:pt>
                <c:pt idx="3323">
                  <c:v>61475480</c:v>
                </c:pt>
                <c:pt idx="3324">
                  <c:v>61497125</c:v>
                </c:pt>
                <c:pt idx="3325">
                  <c:v>61505994</c:v>
                </c:pt>
                <c:pt idx="3326">
                  <c:v>61524192</c:v>
                </c:pt>
                <c:pt idx="3327">
                  <c:v>61538616</c:v>
                </c:pt>
                <c:pt idx="3328">
                  <c:v>61542387</c:v>
                </c:pt>
                <c:pt idx="3329">
                  <c:v>61551103</c:v>
                </c:pt>
                <c:pt idx="3330">
                  <c:v>61562164</c:v>
                </c:pt>
                <c:pt idx="3331">
                  <c:v>61581941</c:v>
                </c:pt>
                <c:pt idx="3332">
                  <c:v>61594364</c:v>
                </c:pt>
                <c:pt idx="3333">
                  <c:v>61618424</c:v>
                </c:pt>
                <c:pt idx="3334">
                  <c:v>61624081</c:v>
                </c:pt>
                <c:pt idx="3335">
                  <c:v>61629099</c:v>
                </c:pt>
                <c:pt idx="3336">
                  <c:v>61654907</c:v>
                </c:pt>
                <c:pt idx="3337">
                  <c:v>61666572</c:v>
                </c:pt>
                <c:pt idx="3338">
                  <c:v>61667238</c:v>
                </c:pt>
                <c:pt idx="3339">
                  <c:v>61678239</c:v>
                </c:pt>
                <c:pt idx="3340">
                  <c:v>61690464</c:v>
                </c:pt>
                <c:pt idx="3341">
                  <c:v>61702691</c:v>
                </c:pt>
                <c:pt idx="3342">
                  <c:v>61716160</c:v>
                </c:pt>
                <c:pt idx="3343">
                  <c:v>61729628</c:v>
                </c:pt>
                <c:pt idx="3344">
                  <c:v>61774112</c:v>
                </c:pt>
                <c:pt idx="3345">
                  <c:v>61778638</c:v>
                </c:pt>
                <c:pt idx="3346">
                  <c:v>61799340</c:v>
                </c:pt>
                <c:pt idx="3347">
                  <c:v>61818594</c:v>
                </c:pt>
                <c:pt idx="3348">
                  <c:v>61823131</c:v>
                </c:pt>
                <c:pt idx="3349">
                  <c:v>61833008</c:v>
                </c:pt>
                <c:pt idx="3350">
                  <c:v>61847422</c:v>
                </c:pt>
                <c:pt idx="3351">
                  <c:v>61871789</c:v>
                </c:pt>
                <c:pt idx="3352">
                  <c:v>61872652</c:v>
                </c:pt>
                <c:pt idx="3353">
                  <c:v>61897880</c:v>
                </c:pt>
                <c:pt idx="3354">
                  <c:v>61908480</c:v>
                </c:pt>
                <c:pt idx="3355">
                  <c:v>61916384</c:v>
                </c:pt>
                <c:pt idx="3356">
                  <c:v>61934892</c:v>
                </c:pt>
                <c:pt idx="3357">
                  <c:v>61963421</c:v>
                </c:pt>
                <c:pt idx="3358">
                  <c:v>61972879</c:v>
                </c:pt>
                <c:pt idx="3359">
                  <c:v>62003009</c:v>
                </c:pt>
                <c:pt idx="3360">
                  <c:v>62012344</c:v>
                </c:pt>
                <c:pt idx="3361">
                  <c:v>62019561</c:v>
                </c:pt>
                <c:pt idx="3362">
                  <c:v>62027048</c:v>
                </c:pt>
                <c:pt idx="3363">
                  <c:v>62057667</c:v>
                </c:pt>
                <c:pt idx="3364">
                  <c:v>62063099</c:v>
                </c:pt>
                <c:pt idx="3365">
                  <c:v>62077692</c:v>
                </c:pt>
                <c:pt idx="3366">
                  <c:v>62089794</c:v>
                </c:pt>
                <c:pt idx="3367">
                  <c:v>62122533</c:v>
                </c:pt>
                <c:pt idx="3368">
                  <c:v>62139440</c:v>
                </c:pt>
                <c:pt idx="3369">
                  <c:v>62171159</c:v>
                </c:pt>
                <c:pt idx="3370">
                  <c:v>62189085</c:v>
                </c:pt>
                <c:pt idx="3371">
                  <c:v>62192482</c:v>
                </c:pt>
                <c:pt idx="3372">
                  <c:v>62205048</c:v>
                </c:pt>
                <c:pt idx="3373">
                  <c:v>62221016</c:v>
                </c:pt>
                <c:pt idx="3374">
                  <c:v>62250999</c:v>
                </c:pt>
                <c:pt idx="3375">
                  <c:v>62258986</c:v>
                </c:pt>
                <c:pt idx="3376">
                  <c:v>62273204</c:v>
                </c:pt>
                <c:pt idx="3377">
                  <c:v>62273225</c:v>
                </c:pt>
                <c:pt idx="3378">
                  <c:v>62298089</c:v>
                </c:pt>
                <c:pt idx="3379">
                  <c:v>62325391</c:v>
                </c:pt>
                <c:pt idx="3380">
                  <c:v>62327389</c:v>
                </c:pt>
                <c:pt idx="3381">
                  <c:v>62336928</c:v>
                </c:pt>
                <c:pt idx="3382">
                  <c:v>62348465</c:v>
                </c:pt>
                <c:pt idx="3383">
                  <c:v>62376334</c:v>
                </c:pt>
                <c:pt idx="3384">
                  <c:v>62398544</c:v>
                </c:pt>
                <c:pt idx="3385">
                  <c:v>62406839</c:v>
                </c:pt>
                <c:pt idx="3386">
                  <c:v>62416138</c:v>
                </c:pt>
                <c:pt idx="3387">
                  <c:v>62447046</c:v>
                </c:pt>
                <c:pt idx="3388">
                  <c:v>62448627</c:v>
                </c:pt>
                <c:pt idx="3389">
                  <c:v>62478888</c:v>
                </c:pt>
                <c:pt idx="3390">
                  <c:v>62489160</c:v>
                </c:pt>
                <c:pt idx="3391">
                  <c:v>62504575</c:v>
                </c:pt>
                <c:pt idx="3392">
                  <c:v>62529697</c:v>
                </c:pt>
                <c:pt idx="3393">
                  <c:v>62536131</c:v>
                </c:pt>
                <c:pt idx="3394">
                  <c:v>62539800</c:v>
                </c:pt>
                <c:pt idx="3395">
                  <c:v>62549908</c:v>
                </c:pt>
                <c:pt idx="3396">
                  <c:v>62560352</c:v>
                </c:pt>
                <c:pt idx="3397">
                  <c:v>62570795</c:v>
                </c:pt>
                <c:pt idx="3398">
                  <c:v>62588644</c:v>
                </c:pt>
                <c:pt idx="3399">
                  <c:v>62606492</c:v>
                </c:pt>
                <c:pt idx="3400">
                  <c:v>62622256</c:v>
                </c:pt>
                <c:pt idx="3401">
                  <c:v>62623665</c:v>
                </c:pt>
                <c:pt idx="3402">
                  <c:v>62638018</c:v>
                </c:pt>
                <c:pt idx="3403">
                  <c:v>62649552</c:v>
                </c:pt>
                <c:pt idx="3404">
                  <c:v>62661085</c:v>
                </c:pt>
                <c:pt idx="3405">
                  <c:v>62665413</c:v>
                </c:pt>
                <c:pt idx="3406">
                  <c:v>62673368</c:v>
                </c:pt>
                <c:pt idx="3407">
                  <c:v>62685650</c:v>
                </c:pt>
                <c:pt idx="3408">
                  <c:v>62714268</c:v>
                </c:pt>
                <c:pt idx="3409">
                  <c:v>62742887</c:v>
                </c:pt>
                <c:pt idx="3410">
                  <c:v>62748129</c:v>
                </c:pt>
                <c:pt idx="3411">
                  <c:v>62754576</c:v>
                </c:pt>
                <c:pt idx="3412">
                  <c:v>62766260</c:v>
                </c:pt>
                <c:pt idx="3413">
                  <c:v>62769830</c:v>
                </c:pt>
                <c:pt idx="3414">
                  <c:v>62795271</c:v>
                </c:pt>
                <c:pt idx="3415">
                  <c:v>62798115</c:v>
                </c:pt>
                <c:pt idx="3416">
                  <c:v>62836296</c:v>
                </c:pt>
                <c:pt idx="3417">
                  <c:v>62876037</c:v>
                </c:pt>
                <c:pt idx="3418">
                  <c:v>62906331</c:v>
                </c:pt>
                <c:pt idx="3419">
                  <c:v>62943704</c:v>
                </c:pt>
                <c:pt idx="3420">
                  <c:v>62960701</c:v>
                </c:pt>
                <c:pt idx="3421">
                  <c:v>62981078</c:v>
                </c:pt>
                <c:pt idx="3422">
                  <c:v>62998180</c:v>
                </c:pt>
                <c:pt idx="3423">
                  <c:v>63001716</c:v>
                </c:pt>
                <c:pt idx="3424">
                  <c:v>63022352</c:v>
                </c:pt>
                <c:pt idx="3425">
                  <c:v>63048433</c:v>
                </c:pt>
                <c:pt idx="3426">
                  <c:v>63056912</c:v>
                </c:pt>
                <c:pt idx="3427">
                  <c:v>63058223</c:v>
                </c:pt>
                <c:pt idx="3428">
                  <c:v>63091475</c:v>
                </c:pt>
                <c:pt idx="3429">
                  <c:v>63097488</c:v>
                </c:pt>
                <c:pt idx="3430">
                  <c:v>63127240</c:v>
                </c:pt>
                <c:pt idx="3431">
                  <c:v>63139098</c:v>
                </c:pt>
                <c:pt idx="3432">
                  <c:v>63157332</c:v>
                </c:pt>
                <c:pt idx="3433">
                  <c:v>63163008</c:v>
                </c:pt>
                <c:pt idx="3434">
                  <c:v>63180302</c:v>
                </c:pt>
                <c:pt idx="3435">
                  <c:v>63185445</c:v>
                </c:pt>
                <c:pt idx="3436">
                  <c:v>63205900</c:v>
                </c:pt>
                <c:pt idx="3437">
                  <c:v>63218120</c:v>
                </c:pt>
                <c:pt idx="3438">
                  <c:v>63235448</c:v>
                </c:pt>
                <c:pt idx="3439">
                  <c:v>63259925</c:v>
                </c:pt>
                <c:pt idx="3440">
                  <c:v>63273237</c:v>
                </c:pt>
                <c:pt idx="3441">
                  <c:v>63290916</c:v>
                </c:pt>
                <c:pt idx="3442">
                  <c:v>63294560</c:v>
                </c:pt>
                <c:pt idx="3443">
                  <c:v>63315888</c:v>
                </c:pt>
                <c:pt idx="3444">
                  <c:v>63317686</c:v>
                </c:pt>
                <c:pt idx="3445">
                  <c:v>63332592</c:v>
                </c:pt>
                <c:pt idx="3446">
                  <c:v>63349293</c:v>
                </c:pt>
                <c:pt idx="3447">
                  <c:v>63365413</c:v>
                </c:pt>
                <c:pt idx="3448">
                  <c:v>63385000</c:v>
                </c:pt>
                <c:pt idx="3449">
                  <c:v>63394830</c:v>
                </c:pt>
                <c:pt idx="3450">
                  <c:v>63420604</c:v>
                </c:pt>
                <c:pt idx="3451">
                  <c:v>63420711</c:v>
                </c:pt>
                <c:pt idx="3452">
                  <c:v>63437808</c:v>
                </c:pt>
                <c:pt idx="3453">
                  <c:v>63454908</c:v>
                </c:pt>
                <c:pt idx="3454">
                  <c:v>63483642</c:v>
                </c:pt>
                <c:pt idx="3455">
                  <c:v>63488873</c:v>
                </c:pt>
                <c:pt idx="3456">
                  <c:v>63516299</c:v>
                </c:pt>
                <c:pt idx="3457">
                  <c:v>63518623</c:v>
                </c:pt>
                <c:pt idx="3458">
                  <c:v>63549818</c:v>
                </c:pt>
                <c:pt idx="3459">
                  <c:v>63554720</c:v>
                </c:pt>
                <c:pt idx="3460">
                  <c:v>63586217</c:v>
                </c:pt>
                <c:pt idx="3461">
                  <c:v>63588870</c:v>
                </c:pt>
                <c:pt idx="3462">
                  <c:v>63617795</c:v>
                </c:pt>
                <c:pt idx="3463">
                  <c:v>63624837</c:v>
                </c:pt>
                <c:pt idx="3464">
                  <c:v>63654530</c:v>
                </c:pt>
                <c:pt idx="3465">
                  <c:v>63664700</c:v>
                </c:pt>
                <c:pt idx="3466">
                  <c:v>63672100</c:v>
                </c:pt>
                <c:pt idx="3467">
                  <c:v>63674872</c:v>
                </c:pt>
                <c:pt idx="3468">
                  <c:v>63692724</c:v>
                </c:pt>
                <c:pt idx="3469">
                  <c:v>63697916</c:v>
                </c:pt>
                <c:pt idx="3470">
                  <c:v>63710575</c:v>
                </c:pt>
                <c:pt idx="3471">
                  <c:v>63721147</c:v>
                </c:pt>
                <c:pt idx="3472">
                  <c:v>63739671</c:v>
                </c:pt>
                <c:pt idx="3473">
                  <c:v>63747481</c:v>
                </c:pt>
                <c:pt idx="3474">
                  <c:v>63761101</c:v>
                </c:pt>
                <c:pt idx="3475">
                  <c:v>63774417</c:v>
                </c:pt>
                <c:pt idx="3476">
                  <c:v>63774744</c:v>
                </c:pt>
                <c:pt idx="3477">
                  <c:v>63823203</c:v>
                </c:pt>
                <c:pt idx="3478">
                  <c:v>63838909</c:v>
                </c:pt>
                <c:pt idx="3479">
                  <c:v>63850592</c:v>
                </c:pt>
                <c:pt idx="3480">
                  <c:v>63862278</c:v>
                </c:pt>
                <c:pt idx="3481">
                  <c:v>63863167</c:v>
                </c:pt>
                <c:pt idx="3482">
                  <c:v>63884592</c:v>
                </c:pt>
                <c:pt idx="3483">
                  <c:v>63892007</c:v>
                </c:pt>
                <c:pt idx="3484">
                  <c:v>63906905</c:v>
                </c:pt>
                <c:pt idx="3485">
                  <c:v>63916374</c:v>
                </c:pt>
                <c:pt idx="3486">
                  <c:v>63958726</c:v>
                </c:pt>
                <c:pt idx="3487">
                  <c:v>63980024</c:v>
                </c:pt>
                <c:pt idx="3488">
                  <c:v>63995740</c:v>
                </c:pt>
                <c:pt idx="3489">
                  <c:v>64033733</c:v>
                </c:pt>
                <c:pt idx="3490">
                  <c:v>64053148</c:v>
                </c:pt>
                <c:pt idx="3491">
                  <c:v>64062989</c:v>
                </c:pt>
                <c:pt idx="3492">
                  <c:v>64106535</c:v>
                </c:pt>
                <c:pt idx="3493">
                  <c:v>64133231</c:v>
                </c:pt>
                <c:pt idx="3494">
                  <c:v>64138408</c:v>
                </c:pt>
                <c:pt idx="3495">
                  <c:v>64165983</c:v>
                </c:pt>
                <c:pt idx="3496">
                  <c:v>64183132</c:v>
                </c:pt>
                <c:pt idx="3497">
                  <c:v>64223665</c:v>
                </c:pt>
                <c:pt idx="3498">
                  <c:v>64226067</c:v>
                </c:pt>
                <c:pt idx="3499">
                  <c:v>64255608</c:v>
                </c:pt>
                <c:pt idx="3500">
                  <c:v>64264033</c:v>
                </c:pt>
                <c:pt idx="3501">
                  <c:v>64287547</c:v>
                </c:pt>
                <c:pt idx="3502">
                  <c:v>64295179</c:v>
                </c:pt>
                <c:pt idx="3503">
                  <c:v>64319560</c:v>
                </c:pt>
                <c:pt idx="3504">
                  <c:v>64351574</c:v>
                </c:pt>
                <c:pt idx="3505">
                  <c:v>64363335</c:v>
                </c:pt>
                <c:pt idx="3506">
                  <c:v>64368920</c:v>
                </c:pt>
                <c:pt idx="3507">
                  <c:v>64386271</c:v>
                </c:pt>
                <c:pt idx="3508">
                  <c:v>64386416</c:v>
                </c:pt>
                <c:pt idx="3509">
                  <c:v>64414285</c:v>
                </c:pt>
                <c:pt idx="3510">
                  <c:v>64439592</c:v>
                </c:pt>
                <c:pt idx="3511">
                  <c:v>64454070</c:v>
                </c:pt>
                <c:pt idx="3512">
                  <c:v>64485536</c:v>
                </c:pt>
                <c:pt idx="3513">
                  <c:v>64492908</c:v>
                </c:pt>
                <c:pt idx="3514">
                  <c:v>64513160</c:v>
                </c:pt>
                <c:pt idx="3515">
                  <c:v>64517007</c:v>
                </c:pt>
                <c:pt idx="3516">
                  <c:v>64533408</c:v>
                </c:pt>
                <c:pt idx="3517">
                  <c:v>64543456</c:v>
                </c:pt>
                <c:pt idx="3518">
                  <c:v>64553507</c:v>
                </c:pt>
                <c:pt idx="3519">
                  <c:v>64566792</c:v>
                </c:pt>
                <c:pt idx="3520">
                  <c:v>64567621</c:v>
                </c:pt>
                <c:pt idx="3521">
                  <c:v>64580076</c:v>
                </c:pt>
                <c:pt idx="3522">
                  <c:v>64587839</c:v>
                </c:pt>
                <c:pt idx="3523">
                  <c:v>64608725</c:v>
                </c:pt>
                <c:pt idx="3524">
                  <c:v>64644425</c:v>
                </c:pt>
                <c:pt idx="3525">
                  <c:v>64675961</c:v>
                </c:pt>
                <c:pt idx="3526">
                  <c:v>64680480</c:v>
                </c:pt>
                <c:pt idx="3527">
                  <c:v>64699032</c:v>
                </c:pt>
                <c:pt idx="3528">
                  <c:v>64719458</c:v>
                </c:pt>
                <c:pt idx="3529">
                  <c:v>64723604</c:v>
                </c:pt>
                <c:pt idx="3530">
                  <c:v>64780881</c:v>
                </c:pt>
                <c:pt idx="3531">
                  <c:v>64781061</c:v>
                </c:pt>
                <c:pt idx="3532">
                  <c:v>64804437</c:v>
                </c:pt>
                <c:pt idx="3533">
                  <c:v>64833459</c:v>
                </c:pt>
                <c:pt idx="3534">
                  <c:v>64852012</c:v>
                </c:pt>
                <c:pt idx="3535">
                  <c:v>64881395</c:v>
                </c:pt>
                <c:pt idx="3536">
                  <c:v>64916447</c:v>
                </c:pt>
                <c:pt idx="3537">
                  <c:v>64923141</c:v>
                </c:pt>
                <c:pt idx="3538">
                  <c:v>64957800</c:v>
                </c:pt>
                <c:pt idx="3539">
                  <c:v>64992462</c:v>
                </c:pt>
                <c:pt idx="3540">
                  <c:v>65019171</c:v>
                </c:pt>
                <c:pt idx="3541">
                  <c:v>65019544</c:v>
                </c:pt>
                <c:pt idx="3542">
                  <c:v>65039531</c:v>
                </c:pt>
                <c:pt idx="3543">
                  <c:v>65046623</c:v>
                </c:pt>
                <c:pt idx="3544">
                  <c:v>65080795</c:v>
                </c:pt>
                <c:pt idx="3545">
                  <c:v>65109436</c:v>
                </c:pt>
                <c:pt idx="3546">
                  <c:v>65116660</c:v>
                </c:pt>
                <c:pt idx="3547">
                  <c:v>65149921</c:v>
                </c:pt>
                <c:pt idx="3548">
                  <c:v>65172247</c:v>
                </c:pt>
                <c:pt idx="3549">
                  <c:v>65196320</c:v>
                </c:pt>
                <c:pt idx="3550">
                  <c:v>65216583</c:v>
                </c:pt>
                <c:pt idx="3551">
                  <c:v>65220395</c:v>
                </c:pt>
                <c:pt idx="3552">
                  <c:v>65240494</c:v>
                </c:pt>
                <c:pt idx="3553">
                  <c:v>65240824</c:v>
                </c:pt>
                <c:pt idx="3554">
                  <c:v>65261249</c:v>
                </c:pt>
                <c:pt idx="3555">
                  <c:v>65262808</c:v>
                </c:pt>
                <c:pt idx="3556">
                  <c:v>65280624</c:v>
                </c:pt>
                <c:pt idx="3557">
                  <c:v>65299999</c:v>
                </c:pt>
                <c:pt idx="3558">
                  <c:v>65323432</c:v>
                </c:pt>
                <c:pt idx="3559">
                  <c:v>65346870</c:v>
                </c:pt>
                <c:pt idx="3560">
                  <c:v>65351946</c:v>
                </c:pt>
                <c:pt idx="3561">
                  <c:v>65361208</c:v>
                </c:pt>
                <c:pt idx="3562">
                  <c:v>65375544</c:v>
                </c:pt>
                <c:pt idx="3563">
                  <c:v>65394505</c:v>
                </c:pt>
                <c:pt idx="3564">
                  <c:v>65400608</c:v>
                </c:pt>
                <c:pt idx="3565">
                  <c:v>65416816</c:v>
                </c:pt>
                <c:pt idx="3566">
                  <c:v>65442852</c:v>
                </c:pt>
                <c:pt idx="3567">
                  <c:v>65458091</c:v>
                </c:pt>
                <c:pt idx="3568">
                  <c:v>65480915</c:v>
                </c:pt>
                <c:pt idx="3569">
                  <c:v>65512776</c:v>
                </c:pt>
                <c:pt idx="3570">
                  <c:v>65514417</c:v>
                </c:pt>
                <c:pt idx="3571">
                  <c:v>65548614</c:v>
                </c:pt>
                <c:pt idx="3572">
                  <c:v>65567461</c:v>
                </c:pt>
                <c:pt idx="3573">
                  <c:v>65577391</c:v>
                </c:pt>
                <c:pt idx="3574">
                  <c:v>65588324</c:v>
                </c:pt>
                <c:pt idx="3575">
                  <c:v>65609188</c:v>
                </c:pt>
                <c:pt idx="3576">
                  <c:v>65611734</c:v>
                </c:pt>
                <c:pt idx="3577">
                  <c:v>65679996</c:v>
                </c:pt>
                <c:pt idx="3578">
                  <c:v>65703804</c:v>
                </c:pt>
                <c:pt idx="3579">
                  <c:v>65704032</c:v>
                </c:pt>
                <c:pt idx="3580">
                  <c:v>65708922</c:v>
                </c:pt>
                <c:pt idx="3581">
                  <c:v>65745660</c:v>
                </c:pt>
                <c:pt idx="3582">
                  <c:v>65766008</c:v>
                </c:pt>
                <c:pt idx="3583">
                  <c:v>65798873</c:v>
                </c:pt>
                <c:pt idx="3584">
                  <c:v>65801711</c:v>
                </c:pt>
                <c:pt idx="3585">
                  <c:v>65822912</c:v>
                </c:pt>
                <c:pt idx="3586">
                  <c:v>65830815</c:v>
                </c:pt>
                <c:pt idx="3587">
                  <c:v>65846954</c:v>
                </c:pt>
                <c:pt idx="3588">
                  <c:v>65852246</c:v>
                </c:pt>
                <c:pt idx="3589">
                  <c:v>65870311</c:v>
                </c:pt>
                <c:pt idx="3590">
                  <c:v>65915800</c:v>
                </c:pt>
                <c:pt idx="3591">
                  <c:v>65930054</c:v>
                </c:pt>
                <c:pt idx="3592">
                  <c:v>65953674</c:v>
                </c:pt>
                <c:pt idx="3593">
                  <c:v>65984649</c:v>
                </c:pt>
                <c:pt idx="3594">
                  <c:v>65998301</c:v>
                </c:pt>
                <c:pt idx="3595">
                  <c:v>65999108</c:v>
                </c:pt>
                <c:pt idx="3596">
                  <c:v>66013568</c:v>
                </c:pt>
                <c:pt idx="3597">
                  <c:v>66026256</c:v>
                </c:pt>
                <c:pt idx="3598">
                  <c:v>66038939</c:v>
                </c:pt>
                <c:pt idx="3599">
                  <c:v>66058176</c:v>
                </c:pt>
                <c:pt idx="3600">
                  <c:v>66077417</c:v>
                </c:pt>
                <c:pt idx="3601">
                  <c:v>66094144</c:v>
                </c:pt>
                <c:pt idx="3602">
                  <c:v>66110869</c:v>
                </c:pt>
                <c:pt idx="3603">
                  <c:v>66133072</c:v>
                </c:pt>
                <c:pt idx="3604">
                  <c:v>66155273</c:v>
                </c:pt>
                <c:pt idx="3605">
                  <c:v>66160834</c:v>
                </c:pt>
                <c:pt idx="3606">
                  <c:v>66166720</c:v>
                </c:pt>
                <c:pt idx="3607">
                  <c:v>66178170</c:v>
                </c:pt>
                <c:pt idx="3608">
                  <c:v>66232960</c:v>
                </c:pt>
                <c:pt idx="3609">
                  <c:v>66287747</c:v>
                </c:pt>
                <c:pt idx="3610">
                  <c:v>66290437</c:v>
                </c:pt>
                <c:pt idx="3611">
                  <c:v>66317148</c:v>
                </c:pt>
                <c:pt idx="3612">
                  <c:v>66322307</c:v>
                </c:pt>
                <c:pt idx="3613">
                  <c:v>66331327</c:v>
                </c:pt>
                <c:pt idx="3614">
                  <c:v>66346549</c:v>
                </c:pt>
                <c:pt idx="3615">
                  <c:v>66368850</c:v>
                </c:pt>
                <c:pt idx="3616">
                  <c:v>66372364</c:v>
                </c:pt>
                <c:pt idx="3617">
                  <c:v>66395197</c:v>
                </c:pt>
                <c:pt idx="3618">
                  <c:v>66398178</c:v>
                </c:pt>
                <c:pt idx="3619">
                  <c:v>66409848</c:v>
                </c:pt>
                <c:pt idx="3620">
                  <c:v>66421522</c:v>
                </c:pt>
                <c:pt idx="3621">
                  <c:v>66447893</c:v>
                </c:pt>
                <c:pt idx="3622">
                  <c:v>66460605</c:v>
                </c:pt>
                <c:pt idx="3623">
                  <c:v>66482908</c:v>
                </c:pt>
                <c:pt idx="3624">
                  <c:v>66490488</c:v>
                </c:pt>
                <c:pt idx="3625">
                  <c:v>66495309</c:v>
                </c:pt>
                <c:pt idx="3626">
                  <c:v>66504063</c:v>
                </c:pt>
                <c:pt idx="3627">
                  <c:v>66559453</c:v>
                </c:pt>
                <c:pt idx="3628">
                  <c:v>66571280</c:v>
                </c:pt>
                <c:pt idx="3629">
                  <c:v>66583105</c:v>
                </c:pt>
                <c:pt idx="3630">
                  <c:v>66610879</c:v>
                </c:pt>
                <c:pt idx="3631">
                  <c:v>66616424</c:v>
                </c:pt>
                <c:pt idx="3632">
                  <c:v>66649741</c:v>
                </c:pt>
                <c:pt idx="3633">
                  <c:v>66651395</c:v>
                </c:pt>
                <c:pt idx="3634">
                  <c:v>66671495</c:v>
                </c:pt>
                <c:pt idx="3635">
                  <c:v>66672744</c:v>
                </c:pt>
                <c:pt idx="3636">
                  <c:v>66695747</c:v>
                </c:pt>
                <c:pt idx="3637">
                  <c:v>66698069</c:v>
                </c:pt>
                <c:pt idx="3638">
                  <c:v>66731649</c:v>
                </c:pt>
                <c:pt idx="3639">
                  <c:v>66738568</c:v>
                </c:pt>
                <c:pt idx="3640">
                  <c:v>66781385</c:v>
                </c:pt>
                <c:pt idx="3641">
                  <c:v>66805976</c:v>
                </c:pt>
                <c:pt idx="3642">
                  <c:v>66830563</c:v>
                </c:pt>
                <c:pt idx="3643">
                  <c:v>66835985</c:v>
                </c:pt>
                <c:pt idx="3644">
                  <c:v>66842496</c:v>
                </c:pt>
                <c:pt idx="3645">
                  <c:v>66854427</c:v>
                </c:pt>
                <c:pt idx="3646">
                  <c:v>66894436</c:v>
                </c:pt>
                <c:pt idx="3647">
                  <c:v>66897418</c:v>
                </c:pt>
                <c:pt idx="3648">
                  <c:v>66934444</c:v>
                </c:pt>
                <c:pt idx="3649">
                  <c:v>66956696</c:v>
                </c:pt>
                <c:pt idx="3650">
                  <c:v>66978951</c:v>
                </c:pt>
                <c:pt idx="3651">
                  <c:v>66993092</c:v>
                </c:pt>
                <c:pt idx="3652">
                  <c:v>67007235</c:v>
                </c:pt>
                <c:pt idx="3653">
                  <c:v>67042704</c:v>
                </c:pt>
                <c:pt idx="3654">
                  <c:v>67056697</c:v>
                </c:pt>
                <c:pt idx="3655">
                  <c:v>67078172</c:v>
                </c:pt>
                <c:pt idx="3656">
                  <c:v>67096608</c:v>
                </c:pt>
                <c:pt idx="3657">
                  <c:v>67115048</c:v>
                </c:pt>
                <c:pt idx="3658">
                  <c:v>67125800</c:v>
                </c:pt>
                <c:pt idx="3659">
                  <c:v>67145895</c:v>
                </c:pt>
                <c:pt idx="3660">
                  <c:v>67149400</c:v>
                </c:pt>
                <c:pt idx="3661">
                  <c:v>67179977</c:v>
                </c:pt>
                <c:pt idx="3662">
                  <c:v>67183757</c:v>
                </c:pt>
                <c:pt idx="3663">
                  <c:v>67202896</c:v>
                </c:pt>
                <c:pt idx="3664">
                  <c:v>67222038</c:v>
                </c:pt>
                <c:pt idx="3665">
                  <c:v>67267528</c:v>
                </c:pt>
                <c:pt idx="3666">
                  <c:v>67305953</c:v>
                </c:pt>
                <c:pt idx="3667">
                  <c:v>67313016</c:v>
                </c:pt>
                <c:pt idx="3668">
                  <c:v>67345912</c:v>
                </c:pt>
                <c:pt idx="3669">
                  <c:v>67350198</c:v>
                </c:pt>
                <c:pt idx="3670">
                  <c:v>67378804</c:v>
                </c:pt>
                <c:pt idx="3671">
                  <c:v>67390316</c:v>
                </c:pt>
                <c:pt idx="3672">
                  <c:v>67434256</c:v>
                </c:pt>
                <c:pt idx="3673">
                  <c:v>67449295</c:v>
                </c:pt>
                <c:pt idx="3674">
                  <c:v>67462808</c:v>
                </c:pt>
                <c:pt idx="3675">
                  <c:v>67475296</c:v>
                </c:pt>
                <c:pt idx="3676">
                  <c:v>67489709</c:v>
                </c:pt>
                <c:pt idx="3677">
                  <c:v>67504021</c:v>
                </c:pt>
                <c:pt idx="3678">
                  <c:v>67518056</c:v>
                </c:pt>
                <c:pt idx="3679">
                  <c:v>67529093</c:v>
                </c:pt>
                <c:pt idx="3680">
                  <c:v>67546405</c:v>
                </c:pt>
                <c:pt idx="3681">
                  <c:v>67581088</c:v>
                </c:pt>
                <c:pt idx="3682">
                  <c:v>67615775</c:v>
                </c:pt>
                <c:pt idx="3683">
                  <c:v>67635120</c:v>
                </c:pt>
                <c:pt idx="3684">
                  <c:v>67654471</c:v>
                </c:pt>
                <c:pt idx="3685">
                  <c:v>67668287</c:v>
                </c:pt>
                <c:pt idx="3686">
                  <c:v>67677824</c:v>
                </c:pt>
                <c:pt idx="3687">
                  <c:v>67690842</c:v>
                </c:pt>
                <c:pt idx="3688">
                  <c:v>67701182</c:v>
                </c:pt>
                <c:pt idx="3689">
                  <c:v>67736968</c:v>
                </c:pt>
                <c:pt idx="3690">
                  <c:v>67772757</c:v>
                </c:pt>
                <c:pt idx="3691">
                  <c:v>67785344</c:v>
                </c:pt>
                <c:pt idx="3692">
                  <c:v>67786346</c:v>
                </c:pt>
                <c:pt idx="3693">
                  <c:v>67797930</c:v>
                </c:pt>
                <c:pt idx="3694">
                  <c:v>67810136</c:v>
                </c:pt>
                <c:pt idx="3695">
                  <c:v>67822341</c:v>
                </c:pt>
                <c:pt idx="3696">
                  <c:v>67827148</c:v>
                </c:pt>
                <c:pt idx="3697">
                  <c:v>67880668</c:v>
                </c:pt>
                <c:pt idx="3698">
                  <c:v>67912312</c:v>
                </c:pt>
                <c:pt idx="3699">
                  <c:v>67921640</c:v>
                </c:pt>
                <c:pt idx="3700">
                  <c:v>68002277</c:v>
                </c:pt>
                <c:pt idx="3701">
                  <c:v>68015733</c:v>
                </c:pt>
                <c:pt idx="3702">
                  <c:v>68018896</c:v>
                </c:pt>
                <c:pt idx="3703">
                  <c:v>68035522</c:v>
                </c:pt>
                <c:pt idx="3704">
                  <c:v>68062301</c:v>
                </c:pt>
                <c:pt idx="3705">
                  <c:v>68063824</c:v>
                </c:pt>
                <c:pt idx="3706">
                  <c:v>68085627</c:v>
                </c:pt>
                <c:pt idx="3707">
                  <c:v>68085852</c:v>
                </c:pt>
                <c:pt idx="3708">
                  <c:v>68088240</c:v>
                </c:pt>
                <c:pt idx="3709">
                  <c:v>68140952</c:v>
                </c:pt>
                <c:pt idx="3710">
                  <c:v>68166608</c:v>
                </c:pt>
                <c:pt idx="3711">
                  <c:v>68192268</c:v>
                </c:pt>
                <c:pt idx="3712">
                  <c:v>68200163</c:v>
                </c:pt>
                <c:pt idx="3713">
                  <c:v>68229055</c:v>
                </c:pt>
                <c:pt idx="3714">
                  <c:v>68253008</c:v>
                </c:pt>
                <c:pt idx="3715">
                  <c:v>68254433</c:v>
                </c:pt>
                <c:pt idx="3716">
                  <c:v>68275669</c:v>
                </c:pt>
                <c:pt idx="3717">
                  <c:v>68292929</c:v>
                </c:pt>
                <c:pt idx="3718">
                  <c:v>68313751</c:v>
                </c:pt>
                <c:pt idx="3719">
                  <c:v>68326263</c:v>
                </c:pt>
                <c:pt idx="3720">
                  <c:v>68372480</c:v>
                </c:pt>
                <c:pt idx="3721">
                  <c:v>68379720</c:v>
                </c:pt>
                <c:pt idx="3722">
                  <c:v>68402618</c:v>
                </c:pt>
                <c:pt idx="3723">
                  <c:v>68431204</c:v>
                </c:pt>
                <c:pt idx="3724">
                  <c:v>68441928</c:v>
                </c:pt>
                <c:pt idx="3725">
                  <c:v>68452656</c:v>
                </c:pt>
                <c:pt idx="3726">
                  <c:v>68490728</c:v>
                </c:pt>
                <c:pt idx="3727">
                  <c:v>68528799</c:v>
                </c:pt>
                <c:pt idx="3728">
                  <c:v>68553928</c:v>
                </c:pt>
                <c:pt idx="3729">
                  <c:v>68579054</c:v>
                </c:pt>
                <c:pt idx="3730">
                  <c:v>68579641</c:v>
                </c:pt>
                <c:pt idx="3731">
                  <c:v>68589352</c:v>
                </c:pt>
                <c:pt idx="3732">
                  <c:v>68599650</c:v>
                </c:pt>
                <c:pt idx="3733">
                  <c:v>68625841</c:v>
                </c:pt>
                <c:pt idx="3734">
                  <c:v>68649908</c:v>
                </c:pt>
                <c:pt idx="3735">
                  <c:v>68672195</c:v>
                </c:pt>
                <c:pt idx="3736">
                  <c:v>68685384</c:v>
                </c:pt>
                <c:pt idx="3737">
                  <c:v>68701530</c:v>
                </c:pt>
                <c:pt idx="3738">
                  <c:v>68724828</c:v>
                </c:pt>
                <c:pt idx="3739">
                  <c:v>68751196</c:v>
                </c:pt>
                <c:pt idx="3740">
                  <c:v>68771118</c:v>
                </c:pt>
                <c:pt idx="3741">
                  <c:v>68786315</c:v>
                </c:pt>
                <c:pt idx="3742">
                  <c:v>68796256</c:v>
                </c:pt>
                <c:pt idx="3743">
                  <c:v>68807474</c:v>
                </c:pt>
                <c:pt idx="3744">
                  <c:v>68821397</c:v>
                </c:pt>
                <c:pt idx="3745">
                  <c:v>68833565</c:v>
                </c:pt>
                <c:pt idx="3746">
                  <c:v>68852112</c:v>
                </c:pt>
                <c:pt idx="3747">
                  <c:v>68857254</c:v>
                </c:pt>
                <c:pt idx="3748">
                  <c:v>68882831</c:v>
                </c:pt>
                <c:pt idx="3749">
                  <c:v>68912448</c:v>
                </c:pt>
                <c:pt idx="3750">
                  <c:v>68924277</c:v>
                </c:pt>
                <c:pt idx="3751">
                  <c:v>68942061</c:v>
                </c:pt>
                <c:pt idx="3752">
                  <c:v>68971014</c:v>
                </c:pt>
                <c:pt idx="3753">
                  <c:v>68975704</c:v>
                </c:pt>
                <c:pt idx="3754">
                  <c:v>69006921</c:v>
                </c:pt>
                <c:pt idx="3755">
                  <c:v>69009351</c:v>
                </c:pt>
                <c:pt idx="3756">
                  <c:v>69023952</c:v>
                </c:pt>
                <c:pt idx="3757">
                  <c:v>69038555</c:v>
                </c:pt>
                <c:pt idx="3758">
                  <c:v>69056690</c:v>
                </c:pt>
                <c:pt idx="3759">
                  <c:v>69080592</c:v>
                </c:pt>
                <c:pt idx="3760">
                  <c:v>69106423</c:v>
                </c:pt>
                <c:pt idx="3761">
                  <c:v>69122638</c:v>
                </c:pt>
                <c:pt idx="3762">
                  <c:v>69130299</c:v>
                </c:pt>
                <c:pt idx="3763">
                  <c:v>69140464</c:v>
                </c:pt>
                <c:pt idx="3764">
                  <c:v>69158293</c:v>
                </c:pt>
                <c:pt idx="3765">
                  <c:v>69189416</c:v>
                </c:pt>
                <c:pt idx="3766">
                  <c:v>69210306</c:v>
                </c:pt>
                <c:pt idx="3767">
                  <c:v>69220543</c:v>
                </c:pt>
                <c:pt idx="3768">
                  <c:v>69241720</c:v>
                </c:pt>
                <c:pt idx="3769">
                  <c:v>69254808</c:v>
                </c:pt>
                <c:pt idx="3770">
                  <c:v>69262899</c:v>
                </c:pt>
                <c:pt idx="3771">
                  <c:v>69283083</c:v>
                </c:pt>
                <c:pt idx="3772">
                  <c:v>69327016</c:v>
                </c:pt>
                <c:pt idx="3773">
                  <c:v>69354038</c:v>
                </c:pt>
                <c:pt idx="3774">
                  <c:v>69390801</c:v>
                </c:pt>
                <c:pt idx="3775">
                  <c:v>69391131</c:v>
                </c:pt>
                <c:pt idx="3776">
                  <c:v>69411520</c:v>
                </c:pt>
                <c:pt idx="3777">
                  <c:v>69421678</c:v>
                </c:pt>
                <c:pt idx="3778">
                  <c:v>69431904</c:v>
                </c:pt>
                <c:pt idx="3779">
                  <c:v>69459108</c:v>
                </c:pt>
                <c:pt idx="3780">
                  <c:v>69466384</c:v>
                </c:pt>
                <c:pt idx="3781">
                  <c:v>69497400</c:v>
                </c:pt>
                <c:pt idx="3782">
                  <c:v>69500860</c:v>
                </c:pt>
                <c:pt idx="3783">
                  <c:v>69520424</c:v>
                </c:pt>
                <c:pt idx="3784">
                  <c:v>69539994</c:v>
                </c:pt>
                <c:pt idx="3785">
                  <c:v>69590743</c:v>
                </c:pt>
                <c:pt idx="3786">
                  <c:v>69616952</c:v>
                </c:pt>
                <c:pt idx="3787">
                  <c:v>69656393</c:v>
                </c:pt>
                <c:pt idx="3788">
                  <c:v>69693905</c:v>
                </c:pt>
                <c:pt idx="3789">
                  <c:v>69708904</c:v>
                </c:pt>
                <c:pt idx="3790">
                  <c:v>69723900</c:v>
                </c:pt>
                <c:pt idx="3791">
                  <c:v>69740045</c:v>
                </c:pt>
                <c:pt idx="3792">
                  <c:v>69753312</c:v>
                </c:pt>
                <c:pt idx="3793">
                  <c:v>69782727</c:v>
                </c:pt>
                <c:pt idx="3794">
                  <c:v>69788545</c:v>
                </c:pt>
                <c:pt idx="3795">
                  <c:v>69807168</c:v>
                </c:pt>
                <c:pt idx="3796">
                  <c:v>69828238</c:v>
                </c:pt>
                <c:pt idx="3797">
                  <c:v>69831612</c:v>
                </c:pt>
                <c:pt idx="3798">
                  <c:v>69893680</c:v>
                </c:pt>
                <c:pt idx="3799">
                  <c:v>69936321</c:v>
                </c:pt>
                <c:pt idx="3800">
                  <c:v>69955754</c:v>
                </c:pt>
                <c:pt idx="3801">
                  <c:v>69994454</c:v>
                </c:pt>
                <c:pt idx="3802">
                  <c:v>70012304</c:v>
                </c:pt>
                <c:pt idx="3803">
                  <c:v>70068854</c:v>
                </c:pt>
                <c:pt idx="3804">
                  <c:v>70079008</c:v>
                </c:pt>
                <c:pt idx="3805">
                  <c:v>70080905</c:v>
                </c:pt>
                <c:pt idx="3806">
                  <c:v>70089160</c:v>
                </c:pt>
                <c:pt idx="3807">
                  <c:v>70103843</c:v>
                </c:pt>
                <c:pt idx="3808">
                  <c:v>70143320</c:v>
                </c:pt>
                <c:pt idx="3809">
                  <c:v>70161883</c:v>
                </c:pt>
                <c:pt idx="3810">
                  <c:v>70197479</c:v>
                </c:pt>
                <c:pt idx="3811">
                  <c:v>70237072</c:v>
                </c:pt>
                <c:pt idx="3812">
                  <c:v>70276669</c:v>
                </c:pt>
                <c:pt idx="3813">
                  <c:v>70284483</c:v>
                </c:pt>
                <c:pt idx="3814">
                  <c:v>70290840</c:v>
                </c:pt>
                <c:pt idx="3815">
                  <c:v>70305010</c:v>
                </c:pt>
                <c:pt idx="3816">
                  <c:v>70317739</c:v>
                </c:pt>
                <c:pt idx="3817">
                  <c:v>70328096</c:v>
                </c:pt>
                <c:pt idx="3818">
                  <c:v>70344519</c:v>
                </c:pt>
                <c:pt idx="3819">
                  <c:v>70351186</c:v>
                </c:pt>
                <c:pt idx="3820">
                  <c:v>70367831</c:v>
                </c:pt>
                <c:pt idx="3821">
                  <c:v>70375344</c:v>
                </c:pt>
                <c:pt idx="3822">
                  <c:v>70399494</c:v>
                </c:pt>
                <c:pt idx="3823">
                  <c:v>70419951</c:v>
                </c:pt>
                <c:pt idx="3824">
                  <c:v>70423158</c:v>
                </c:pt>
                <c:pt idx="3825">
                  <c:v>70441048</c:v>
                </c:pt>
                <c:pt idx="3826">
                  <c:v>70452369</c:v>
                </c:pt>
                <c:pt idx="3827">
                  <c:v>70474469</c:v>
                </c:pt>
                <c:pt idx="3828">
                  <c:v>70482602</c:v>
                </c:pt>
                <c:pt idx="3829">
                  <c:v>70495776</c:v>
                </c:pt>
                <c:pt idx="3830">
                  <c:v>70508946</c:v>
                </c:pt>
                <c:pt idx="3831">
                  <c:v>70523296</c:v>
                </c:pt>
                <c:pt idx="3832">
                  <c:v>70537648</c:v>
                </c:pt>
                <c:pt idx="3833">
                  <c:v>70557070</c:v>
                </c:pt>
                <c:pt idx="3834">
                  <c:v>70590512</c:v>
                </c:pt>
                <c:pt idx="3835">
                  <c:v>70595159</c:v>
                </c:pt>
                <c:pt idx="3836">
                  <c:v>70643370</c:v>
                </c:pt>
                <c:pt idx="3837">
                  <c:v>70661704</c:v>
                </c:pt>
                <c:pt idx="3838">
                  <c:v>70680040</c:v>
                </c:pt>
                <c:pt idx="3839">
                  <c:v>70690496</c:v>
                </c:pt>
                <c:pt idx="3840">
                  <c:v>70700960</c:v>
                </c:pt>
                <c:pt idx="3841">
                  <c:v>70711369</c:v>
                </c:pt>
                <c:pt idx="3842">
                  <c:v>70715408</c:v>
                </c:pt>
                <c:pt idx="3843">
                  <c:v>70729858</c:v>
                </c:pt>
                <c:pt idx="3844">
                  <c:v>70732468</c:v>
                </c:pt>
                <c:pt idx="3845">
                  <c:v>70784808</c:v>
                </c:pt>
                <c:pt idx="3846">
                  <c:v>70809635</c:v>
                </c:pt>
                <c:pt idx="3847">
                  <c:v>70839756</c:v>
                </c:pt>
                <c:pt idx="3848">
                  <c:v>70853384</c:v>
                </c:pt>
                <c:pt idx="3849">
                  <c:v>70859875</c:v>
                </c:pt>
                <c:pt idx="3850">
                  <c:v>70867015</c:v>
                </c:pt>
                <c:pt idx="3851">
                  <c:v>70880024</c:v>
                </c:pt>
                <c:pt idx="3852">
                  <c:v>70880473</c:v>
                </c:pt>
                <c:pt idx="3853">
                  <c:v>70893038</c:v>
                </c:pt>
                <c:pt idx="3854">
                  <c:v>70941872</c:v>
                </c:pt>
                <c:pt idx="3855">
                  <c:v>70990705</c:v>
                </c:pt>
                <c:pt idx="3856">
                  <c:v>71011296</c:v>
                </c:pt>
                <c:pt idx="3857">
                  <c:v>71031890</c:v>
                </c:pt>
                <c:pt idx="3858">
                  <c:v>71046560</c:v>
                </c:pt>
                <c:pt idx="3859">
                  <c:v>71052833</c:v>
                </c:pt>
                <c:pt idx="3860">
                  <c:v>71061224</c:v>
                </c:pt>
                <c:pt idx="3861">
                  <c:v>71075312</c:v>
                </c:pt>
                <c:pt idx="3862">
                  <c:v>71089406</c:v>
                </c:pt>
                <c:pt idx="3863">
                  <c:v>71102632</c:v>
                </c:pt>
                <c:pt idx="3864">
                  <c:v>71140592</c:v>
                </c:pt>
                <c:pt idx="3865">
                  <c:v>71162910</c:v>
                </c:pt>
                <c:pt idx="3866">
                  <c:v>71191782</c:v>
                </c:pt>
                <c:pt idx="3867">
                  <c:v>71222035</c:v>
                </c:pt>
                <c:pt idx="3868">
                  <c:v>71274056</c:v>
                </c:pt>
                <c:pt idx="3869">
                  <c:v>71289063</c:v>
                </c:pt>
                <c:pt idx="3870">
                  <c:v>71318270</c:v>
                </c:pt>
                <c:pt idx="3871">
                  <c:v>71356324</c:v>
                </c:pt>
                <c:pt idx="3872">
                  <c:v>71394888</c:v>
                </c:pt>
                <c:pt idx="3873">
                  <c:v>71401612</c:v>
                </c:pt>
                <c:pt idx="3874">
                  <c:v>71413010</c:v>
                </c:pt>
                <c:pt idx="3875">
                  <c:v>71433452</c:v>
                </c:pt>
                <c:pt idx="3876">
                  <c:v>71437271</c:v>
                </c:pt>
                <c:pt idx="3877">
                  <c:v>71459184</c:v>
                </c:pt>
                <c:pt idx="3878">
                  <c:v>71484912</c:v>
                </c:pt>
                <c:pt idx="3879">
                  <c:v>71499521</c:v>
                </c:pt>
                <c:pt idx="3880">
                  <c:v>71507048</c:v>
                </c:pt>
                <c:pt idx="3881">
                  <c:v>71529187</c:v>
                </c:pt>
                <c:pt idx="3882">
                  <c:v>71540167</c:v>
                </c:pt>
                <c:pt idx="3883">
                  <c:v>71541392</c:v>
                </c:pt>
                <c:pt idx="3884">
                  <c:v>71553598</c:v>
                </c:pt>
                <c:pt idx="3885">
                  <c:v>71589376</c:v>
                </c:pt>
                <c:pt idx="3886">
                  <c:v>71603530</c:v>
                </c:pt>
                <c:pt idx="3887">
                  <c:v>71625158</c:v>
                </c:pt>
                <c:pt idx="3888">
                  <c:v>71668855</c:v>
                </c:pt>
                <c:pt idx="3889">
                  <c:v>71709641</c:v>
                </c:pt>
                <c:pt idx="3890">
                  <c:v>71762168</c:v>
                </c:pt>
                <c:pt idx="3891">
                  <c:v>71778599</c:v>
                </c:pt>
                <c:pt idx="3892">
                  <c:v>71787506</c:v>
                </c:pt>
                <c:pt idx="3893">
                  <c:v>71817734</c:v>
                </c:pt>
                <c:pt idx="3894">
                  <c:v>71899176</c:v>
                </c:pt>
                <c:pt idx="3895">
                  <c:v>71938656</c:v>
                </c:pt>
                <c:pt idx="3896">
                  <c:v>71949013</c:v>
                </c:pt>
                <c:pt idx="3897">
                  <c:v>71969516</c:v>
                </c:pt>
                <c:pt idx="3898">
                  <c:v>71978141</c:v>
                </c:pt>
                <c:pt idx="3899">
                  <c:v>71999598</c:v>
                </c:pt>
                <c:pt idx="3900">
                  <c:v>72024672</c:v>
                </c:pt>
                <c:pt idx="3901">
                  <c:v>72057915</c:v>
                </c:pt>
                <c:pt idx="3902">
                  <c:v>72071212</c:v>
                </c:pt>
                <c:pt idx="3903">
                  <c:v>72105102</c:v>
                </c:pt>
                <c:pt idx="3904">
                  <c:v>72135429</c:v>
                </c:pt>
                <c:pt idx="3905">
                  <c:v>72173168</c:v>
                </c:pt>
                <c:pt idx="3906">
                  <c:v>72227248</c:v>
                </c:pt>
                <c:pt idx="3907">
                  <c:v>72265947</c:v>
                </c:pt>
                <c:pt idx="3908">
                  <c:v>72275120</c:v>
                </c:pt>
                <c:pt idx="3909">
                  <c:v>72301696</c:v>
                </c:pt>
                <c:pt idx="3910">
                  <c:v>72328272</c:v>
                </c:pt>
                <c:pt idx="3911">
                  <c:v>72339506</c:v>
                </c:pt>
                <c:pt idx="3912">
                  <c:v>72359812</c:v>
                </c:pt>
                <c:pt idx="3913">
                  <c:v>72433752</c:v>
                </c:pt>
                <c:pt idx="3914">
                  <c:v>72455438</c:v>
                </c:pt>
                <c:pt idx="3915">
                  <c:v>72533279</c:v>
                </c:pt>
                <c:pt idx="3916">
                  <c:v>72539230</c:v>
                </c:pt>
                <c:pt idx="3917">
                  <c:v>72557520</c:v>
                </c:pt>
                <c:pt idx="3918">
                  <c:v>72561113</c:v>
                </c:pt>
                <c:pt idx="3919">
                  <c:v>72575811</c:v>
                </c:pt>
                <c:pt idx="3920">
                  <c:v>72593984</c:v>
                </c:pt>
                <c:pt idx="3921">
                  <c:v>72605981</c:v>
                </c:pt>
                <c:pt idx="3922">
                  <c:v>72612152</c:v>
                </c:pt>
                <c:pt idx="3923">
                  <c:v>72654441</c:v>
                </c:pt>
                <c:pt idx="3924">
                  <c:v>72657344</c:v>
                </c:pt>
                <c:pt idx="3925">
                  <c:v>72674904</c:v>
                </c:pt>
                <c:pt idx="3926">
                  <c:v>72702535</c:v>
                </c:pt>
                <c:pt idx="3927">
                  <c:v>72707331</c:v>
                </c:pt>
                <c:pt idx="3928">
                  <c:v>72737826</c:v>
                </c:pt>
                <c:pt idx="3929">
                  <c:v>72766640</c:v>
                </c:pt>
                <c:pt idx="3930">
                  <c:v>72779945</c:v>
                </c:pt>
                <c:pt idx="3931">
                  <c:v>72802814</c:v>
                </c:pt>
                <c:pt idx="3932">
                  <c:v>72830739</c:v>
                </c:pt>
                <c:pt idx="3933">
                  <c:v>72831517</c:v>
                </c:pt>
                <c:pt idx="3934">
                  <c:v>72875784</c:v>
                </c:pt>
                <c:pt idx="3935">
                  <c:v>72920828</c:v>
                </c:pt>
                <c:pt idx="3936">
                  <c:v>72939017</c:v>
                </c:pt>
                <c:pt idx="3937">
                  <c:v>72954416</c:v>
                </c:pt>
                <c:pt idx="3938">
                  <c:v>72987997</c:v>
                </c:pt>
                <c:pt idx="3939">
                  <c:v>72988438</c:v>
                </c:pt>
                <c:pt idx="3940">
                  <c:v>73005888</c:v>
                </c:pt>
                <c:pt idx="3941">
                  <c:v>73017373</c:v>
                </c:pt>
                <c:pt idx="3942">
                  <c:v>73023785</c:v>
                </c:pt>
                <c:pt idx="3943">
                  <c:v>73054448</c:v>
                </c:pt>
                <c:pt idx="3944">
                  <c:v>73085109</c:v>
                </c:pt>
                <c:pt idx="3945">
                  <c:v>73108072</c:v>
                </c:pt>
                <c:pt idx="3946">
                  <c:v>73131030</c:v>
                </c:pt>
                <c:pt idx="3947">
                  <c:v>73177472</c:v>
                </c:pt>
                <c:pt idx="3948">
                  <c:v>73182176</c:v>
                </c:pt>
                <c:pt idx="3949">
                  <c:v>73204731</c:v>
                </c:pt>
                <c:pt idx="3950">
                  <c:v>73230724</c:v>
                </c:pt>
                <c:pt idx="3951">
                  <c:v>73233319</c:v>
                </c:pt>
                <c:pt idx="3952">
                  <c:v>73251744</c:v>
                </c:pt>
                <c:pt idx="3953">
                  <c:v>73270175</c:v>
                </c:pt>
                <c:pt idx="3954">
                  <c:v>73321323</c:v>
                </c:pt>
                <c:pt idx="3955">
                  <c:v>73329137</c:v>
                </c:pt>
                <c:pt idx="3956">
                  <c:v>73335630</c:v>
                </c:pt>
                <c:pt idx="3957">
                  <c:v>73367338</c:v>
                </c:pt>
                <c:pt idx="3958">
                  <c:v>73377360</c:v>
                </c:pt>
                <c:pt idx="3959">
                  <c:v>73390009</c:v>
                </c:pt>
                <c:pt idx="3960">
                  <c:v>73400720</c:v>
                </c:pt>
                <c:pt idx="3961">
                  <c:v>73406984</c:v>
                </c:pt>
                <c:pt idx="3962">
                  <c:v>73435165</c:v>
                </c:pt>
                <c:pt idx="3963">
                  <c:v>73531264</c:v>
                </c:pt>
                <c:pt idx="3964">
                  <c:v>73537568</c:v>
                </c:pt>
                <c:pt idx="3965">
                  <c:v>73547720</c:v>
                </c:pt>
                <c:pt idx="3966">
                  <c:v>73564171</c:v>
                </c:pt>
                <c:pt idx="3967">
                  <c:v>73581024</c:v>
                </c:pt>
                <c:pt idx="3968">
                  <c:v>73597885</c:v>
                </c:pt>
                <c:pt idx="3969">
                  <c:v>73616800</c:v>
                </c:pt>
                <c:pt idx="3970">
                  <c:v>73635712</c:v>
                </c:pt>
                <c:pt idx="3971">
                  <c:v>73652376</c:v>
                </c:pt>
                <c:pt idx="3972">
                  <c:v>73669041</c:v>
                </c:pt>
                <c:pt idx="3973">
                  <c:v>73684352</c:v>
                </c:pt>
                <c:pt idx="3974">
                  <c:v>73699663</c:v>
                </c:pt>
                <c:pt idx="3975">
                  <c:v>73714896</c:v>
                </c:pt>
                <c:pt idx="3976">
                  <c:v>73717947</c:v>
                </c:pt>
                <c:pt idx="3977">
                  <c:v>73730122</c:v>
                </c:pt>
                <c:pt idx="3978">
                  <c:v>73744104</c:v>
                </c:pt>
                <c:pt idx="3979">
                  <c:v>73758088</c:v>
                </c:pt>
                <c:pt idx="3980">
                  <c:v>73774688</c:v>
                </c:pt>
                <c:pt idx="3981">
                  <c:v>73791282</c:v>
                </c:pt>
                <c:pt idx="3982">
                  <c:v>73814456</c:v>
                </c:pt>
                <c:pt idx="3983">
                  <c:v>73837632</c:v>
                </c:pt>
                <c:pt idx="3984">
                  <c:v>73861517</c:v>
                </c:pt>
                <c:pt idx="3985">
                  <c:v>73865880</c:v>
                </c:pt>
                <c:pt idx="3986">
                  <c:v>73894130</c:v>
                </c:pt>
                <c:pt idx="3987">
                  <c:v>73899394</c:v>
                </c:pt>
                <c:pt idx="3988">
                  <c:v>73913960</c:v>
                </c:pt>
                <c:pt idx="3989">
                  <c:v>73933795</c:v>
                </c:pt>
                <c:pt idx="3990">
                  <c:v>73949231</c:v>
                </c:pt>
                <c:pt idx="3991">
                  <c:v>73970032</c:v>
                </c:pt>
                <c:pt idx="3992">
                  <c:v>73978359</c:v>
                </c:pt>
                <c:pt idx="3993">
                  <c:v>74006260</c:v>
                </c:pt>
                <c:pt idx="3994">
                  <c:v>74024136</c:v>
                </c:pt>
                <c:pt idx="3995">
                  <c:v>74042008</c:v>
                </c:pt>
                <c:pt idx="3996">
                  <c:v>74059352</c:v>
                </c:pt>
                <c:pt idx="3997">
                  <c:v>74071827</c:v>
                </c:pt>
                <c:pt idx="3998">
                  <c:v>74076693</c:v>
                </c:pt>
                <c:pt idx="3999">
                  <c:v>74100688</c:v>
                </c:pt>
                <c:pt idx="4000">
                  <c:v>74124684</c:v>
                </c:pt>
                <c:pt idx="4001">
                  <c:v>74136323</c:v>
                </c:pt>
                <c:pt idx="4002">
                  <c:v>74136520</c:v>
                </c:pt>
                <c:pt idx="4003">
                  <c:v>74148361</c:v>
                </c:pt>
                <c:pt idx="4004">
                  <c:v>74166112</c:v>
                </c:pt>
                <c:pt idx="4005">
                  <c:v>74183860</c:v>
                </c:pt>
                <c:pt idx="4006">
                  <c:v>74209416</c:v>
                </c:pt>
                <c:pt idx="4007">
                  <c:v>74234970</c:v>
                </c:pt>
                <c:pt idx="4008">
                  <c:v>74250872</c:v>
                </c:pt>
                <c:pt idx="4009">
                  <c:v>74266771</c:v>
                </c:pt>
                <c:pt idx="4010">
                  <c:v>74277809</c:v>
                </c:pt>
                <c:pt idx="4011">
                  <c:v>74284840</c:v>
                </c:pt>
                <c:pt idx="4012">
                  <c:v>74302903</c:v>
                </c:pt>
                <c:pt idx="4013">
                  <c:v>74326952</c:v>
                </c:pt>
                <c:pt idx="4014">
                  <c:v>74330857</c:v>
                </c:pt>
                <c:pt idx="4015">
                  <c:v>74350995</c:v>
                </c:pt>
                <c:pt idx="4016">
                  <c:v>74405592</c:v>
                </c:pt>
                <c:pt idx="4017">
                  <c:v>74460194</c:v>
                </c:pt>
                <c:pt idx="4018">
                  <c:v>74479016</c:v>
                </c:pt>
                <c:pt idx="4019">
                  <c:v>74497834</c:v>
                </c:pt>
                <c:pt idx="4020">
                  <c:v>74531125</c:v>
                </c:pt>
                <c:pt idx="4021">
                  <c:v>74538424</c:v>
                </c:pt>
                <c:pt idx="4022">
                  <c:v>74541588</c:v>
                </c:pt>
                <c:pt idx="4023">
                  <c:v>74579013</c:v>
                </c:pt>
                <c:pt idx="4024">
                  <c:v>74579818</c:v>
                </c:pt>
                <c:pt idx="4025">
                  <c:v>74584768</c:v>
                </c:pt>
                <c:pt idx="4026">
                  <c:v>74590523</c:v>
                </c:pt>
                <c:pt idx="4027">
                  <c:v>74616159</c:v>
                </c:pt>
                <c:pt idx="4028">
                  <c:v>74631376</c:v>
                </c:pt>
                <c:pt idx="4029">
                  <c:v>74672227</c:v>
                </c:pt>
                <c:pt idx="4030">
                  <c:v>74689232</c:v>
                </c:pt>
                <c:pt idx="4031">
                  <c:v>74706240</c:v>
                </c:pt>
                <c:pt idx="4032">
                  <c:v>74706825</c:v>
                </c:pt>
                <c:pt idx="4033">
                  <c:v>74743600</c:v>
                </c:pt>
                <c:pt idx="4034">
                  <c:v>74780951</c:v>
                </c:pt>
                <c:pt idx="4035">
                  <c:v>74785273</c:v>
                </c:pt>
                <c:pt idx="4036">
                  <c:v>74802312</c:v>
                </c:pt>
                <c:pt idx="4037">
                  <c:v>74823667</c:v>
                </c:pt>
                <c:pt idx="4038">
                  <c:v>74836289</c:v>
                </c:pt>
                <c:pt idx="4039">
                  <c:v>74879328</c:v>
                </c:pt>
                <c:pt idx="4040">
                  <c:v>74911699</c:v>
                </c:pt>
                <c:pt idx="4041">
                  <c:v>74926529</c:v>
                </c:pt>
                <c:pt idx="4042">
                  <c:v>74934998</c:v>
                </c:pt>
                <c:pt idx="4043">
                  <c:v>74975523</c:v>
                </c:pt>
                <c:pt idx="4044">
                  <c:v>74993513</c:v>
                </c:pt>
                <c:pt idx="4045">
                  <c:v>75030569</c:v>
                </c:pt>
                <c:pt idx="4046">
                  <c:v>75044464</c:v>
                </c:pt>
                <c:pt idx="4047">
                  <c:v>75091112</c:v>
                </c:pt>
                <c:pt idx="4048">
                  <c:v>75134750</c:v>
                </c:pt>
                <c:pt idx="4049">
                  <c:v>75153935</c:v>
                </c:pt>
                <c:pt idx="4050">
                  <c:v>75177568</c:v>
                </c:pt>
                <c:pt idx="4051">
                  <c:v>75201210</c:v>
                </c:pt>
                <c:pt idx="4052">
                  <c:v>75226096</c:v>
                </c:pt>
                <c:pt idx="4053">
                  <c:v>75235595</c:v>
                </c:pt>
                <c:pt idx="4054">
                  <c:v>75250982</c:v>
                </c:pt>
                <c:pt idx="4055">
                  <c:v>75261664</c:v>
                </c:pt>
                <c:pt idx="4056">
                  <c:v>75267905</c:v>
                </c:pt>
                <c:pt idx="4057">
                  <c:v>75272338</c:v>
                </c:pt>
                <c:pt idx="4058">
                  <c:v>75282736</c:v>
                </c:pt>
                <c:pt idx="4059">
                  <c:v>75293134</c:v>
                </c:pt>
                <c:pt idx="4060">
                  <c:v>75306288</c:v>
                </c:pt>
                <c:pt idx="4061">
                  <c:v>75319441</c:v>
                </c:pt>
                <c:pt idx="4062">
                  <c:v>75325943</c:v>
                </c:pt>
                <c:pt idx="4063">
                  <c:v>75349480</c:v>
                </c:pt>
                <c:pt idx="4064">
                  <c:v>75364130</c:v>
                </c:pt>
                <c:pt idx="4065">
                  <c:v>75379515</c:v>
                </c:pt>
                <c:pt idx="4066">
                  <c:v>75386801</c:v>
                </c:pt>
                <c:pt idx="4067">
                  <c:v>75406763</c:v>
                </c:pt>
                <c:pt idx="4068">
                  <c:v>75433568</c:v>
                </c:pt>
                <c:pt idx="4069">
                  <c:v>75450759</c:v>
                </c:pt>
                <c:pt idx="4070">
                  <c:v>75487622</c:v>
                </c:pt>
                <c:pt idx="4071">
                  <c:v>75501024</c:v>
                </c:pt>
                <c:pt idx="4072">
                  <c:v>75514419</c:v>
                </c:pt>
                <c:pt idx="4073">
                  <c:v>75526800</c:v>
                </c:pt>
                <c:pt idx="4074">
                  <c:v>75528074</c:v>
                </c:pt>
                <c:pt idx="4075">
                  <c:v>75539183</c:v>
                </c:pt>
                <c:pt idx="4076">
                  <c:v>75549320</c:v>
                </c:pt>
                <c:pt idx="4077">
                  <c:v>75559460</c:v>
                </c:pt>
                <c:pt idx="4078">
                  <c:v>75559739</c:v>
                </c:pt>
                <c:pt idx="4079">
                  <c:v>75569664</c:v>
                </c:pt>
                <c:pt idx="4080">
                  <c:v>75579874</c:v>
                </c:pt>
                <c:pt idx="4081">
                  <c:v>75592733</c:v>
                </c:pt>
                <c:pt idx="4082">
                  <c:v>75602323</c:v>
                </c:pt>
                <c:pt idx="4083">
                  <c:v>75610336</c:v>
                </c:pt>
                <c:pt idx="4084">
                  <c:v>75629681</c:v>
                </c:pt>
                <c:pt idx="4085">
                  <c:v>75640795</c:v>
                </c:pt>
                <c:pt idx="4086">
                  <c:v>75653616</c:v>
                </c:pt>
                <c:pt idx="4087">
                  <c:v>75662981</c:v>
                </c:pt>
                <c:pt idx="4088">
                  <c:v>75666435</c:v>
                </c:pt>
                <c:pt idx="4089">
                  <c:v>75693605</c:v>
                </c:pt>
                <c:pt idx="4090">
                  <c:v>75703824</c:v>
                </c:pt>
                <c:pt idx="4091">
                  <c:v>75723903</c:v>
                </c:pt>
                <c:pt idx="4092">
                  <c:v>75741220</c:v>
                </c:pt>
                <c:pt idx="4093">
                  <c:v>75751872</c:v>
                </c:pt>
                <c:pt idx="4094">
                  <c:v>75785067</c:v>
                </c:pt>
                <c:pt idx="4095">
                  <c:v>75815824</c:v>
                </c:pt>
                <c:pt idx="4096">
                  <c:v>75831427</c:v>
                </c:pt>
                <c:pt idx="4097">
                  <c:v>75855239</c:v>
                </c:pt>
                <c:pt idx="4098">
                  <c:v>75890428</c:v>
                </c:pt>
                <c:pt idx="4099">
                  <c:v>75920832</c:v>
                </c:pt>
                <c:pt idx="4100">
                  <c:v>75924111</c:v>
                </c:pt>
                <c:pt idx="4101">
                  <c:v>75950914</c:v>
                </c:pt>
                <c:pt idx="4102">
                  <c:v>75951231</c:v>
                </c:pt>
                <c:pt idx="4103">
                  <c:v>75968960</c:v>
                </c:pt>
                <c:pt idx="4104">
                  <c:v>75986692</c:v>
                </c:pt>
                <c:pt idx="4105">
                  <c:v>75990384</c:v>
                </c:pt>
                <c:pt idx="4106">
                  <c:v>76003024</c:v>
                </c:pt>
                <c:pt idx="4107">
                  <c:v>76019347</c:v>
                </c:pt>
                <c:pt idx="4108">
                  <c:v>76034320</c:v>
                </c:pt>
                <c:pt idx="4109">
                  <c:v>76049285</c:v>
                </c:pt>
                <c:pt idx="4110">
                  <c:v>76061056</c:v>
                </c:pt>
                <c:pt idx="4111">
                  <c:v>76072824</c:v>
                </c:pt>
                <c:pt idx="4112">
                  <c:v>76098336</c:v>
                </c:pt>
                <c:pt idx="4113">
                  <c:v>76100007</c:v>
                </c:pt>
                <c:pt idx="4114">
                  <c:v>76103843</c:v>
                </c:pt>
                <c:pt idx="4115">
                  <c:v>76123840</c:v>
                </c:pt>
                <c:pt idx="4116">
                  <c:v>76136472</c:v>
                </c:pt>
                <c:pt idx="4117">
                  <c:v>76143526</c:v>
                </c:pt>
                <c:pt idx="4118">
                  <c:v>76149109</c:v>
                </c:pt>
                <c:pt idx="4119">
                  <c:v>76167072</c:v>
                </c:pt>
                <c:pt idx="4120">
                  <c:v>76185033</c:v>
                </c:pt>
                <c:pt idx="4121">
                  <c:v>76191527</c:v>
                </c:pt>
                <c:pt idx="4122">
                  <c:v>76206400</c:v>
                </c:pt>
                <c:pt idx="4123">
                  <c:v>76215201</c:v>
                </c:pt>
                <c:pt idx="4124">
                  <c:v>76227768</c:v>
                </c:pt>
                <c:pt idx="4125">
                  <c:v>76239482</c:v>
                </c:pt>
                <c:pt idx="4126">
                  <c:v>76240208</c:v>
                </c:pt>
                <c:pt idx="4127">
                  <c:v>76252648</c:v>
                </c:pt>
                <c:pt idx="4128">
                  <c:v>76269352</c:v>
                </c:pt>
                <c:pt idx="4129">
                  <c:v>76286055</c:v>
                </c:pt>
                <c:pt idx="4130">
                  <c:v>76289025</c:v>
                </c:pt>
                <c:pt idx="4131">
                  <c:v>76315040</c:v>
                </c:pt>
                <c:pt idx="4132">
                  <c:v>76325082</c:v>
                </c:pt>
                <c:pt idx="4133">
                  <c:v>76344023</c:v>
                </c:pt>
                <c:pt idx="4134">
                  <c:v>76357664</c:v>
                </c:pt>
                <c:pt idx="4135">
                  <c:v>76361156</c:v>
                </c:pt>
                <c:pt idx="4136">
                  <c:v>76371304</c:v>
                </c:pt>
                <c:pt idx="4137">
                  <c:v>76383568</c:v>
                </c:pt>
                <c:pt idx="4138">
                  <c:v>76395838</c:v>
                </c:pt>
                <c:pt idx="4139">
                  <c:v>76406191</c:v>
                </c:pt>
                <c:pt idx="4140">
                  <c:v>76429448</c:v>
                </c:pt>
                <c:pt idx="4141">
                  <c:v>76430565</c:v>
                </c:pt>
                <c:pt idx="4142">
                  <c:v>76463064</c:v>
                </c:pt>
                <c:pt idx="4143">
                  <c:v>76472648</c:v>
                </c:pt>
                <c:pt idx="4144">
                  <c:v>76482235</c:v>
                </c:pt>
                <c:pt idx="4145">
                  <c:v>76503456</c:v>
                </c:pt>
                <c:pt idx="4146">
                  <c:v>76518573</c:v>
                </c:pt>
                <c:pt idx="4147">
                  <c:v>76524685</c:v>
                </c:pt>
                <c:pt idx="4148">
                  <c:v>76534848</c:v>
                </c:pt>
                <c:pt idx="4149">
                  <c:v>76545016</c:v>
                </c:pt>
                <c:pt idx="4150">
                  <c:v>76555718</c:v>
                </c:pt>
                <c:pt idx="4151">
                  <c:v>76564280</c:v>
                </c:pt>
                <c:pt idx="4152">
                  <c:v>76583547</c:v>
                </c:pt>
                <c:pt idx="4153">
                  <c:v>76589006</c:v>
                </c:pt>
                <c:pt idx="4154">
                  <c:v>76600096</c:v>
                </c:pt>
                <c:pt idx="4155">
                  <c:v>76616650</c:v>
                </c:pt>
                <c:pt idx="4156">
                  <c:v>76633346</c:v>
                </c:pt>
                <c:pt idx="4157">
                  <c:v>76637320</c:v>
                </c:pt>
                <c:pt idx="4158">
                  <c:v>76657995</c:v>
                </c:pt>
                <c:pt idx="4159">
                  <c:v>76668416</c:v>
                </c:pt>
                <c:pt idx="4160">
                  <c:v>76698800</c:v>
                </c:pt>
                <c:pt idx="4161">
                  <c:v>76739601</c:v>
                </c:pt>
                <c:pt idx="4162">
                  <c:v>76748641</c:v>
                </c:pt>
                <c:pt idx="4163">
                  <c:v>76754136</c:v>
                </c:pt>
                <c:pt idx="4164">
                  <c:v>76768665</c:v>
                </c:pt>
                <c:pt idx="4165">
                  <c:v>76781834</c:v>
                </c:pt>
                <c:pt idx="4166">
                  <c:v>76833248</c:v>
                </c:pt>
                <c:pt idx="4167">
                  <c:v>76867443</c:v>
                </c:pt>
                <c:pt idx="4168">
                  <c:v>76868216</c:v>
                </c:pt>
                <c:pt idx="4169">
                  <c:v>76897822</c:v>
                </c:pt>
                <c:pt idx="4170">
                  <c:v>76907118</c:v>
                </c:pt>
                <c:pt idx="4171">
                  <c:v>76920688</c:v>
                </c:pt>
                <c:pt idx="4172">
                  <c:v>76943551</c:v>
                </c:pt>
                <c:pt idx="4173">
                  <c:v>76976672</c:v>
                </c:pt>
                <c:pt idx="4174">
                  <c:v>76988443</c:v>
                </c:pt>
                <c:pt idx="4175">
                  <c:v>77009788</c:v>
                </c:pt>
                <c:pt idx="4176">
                  <c:v>77011742</c:v>
                </c:pt>
                <c:pt idx="4177">
                  <c:v>77042168</c:v>
                </c:pt>
                <c:pt idx="4178">
                  <c:v>77052281</c:v>
                </c:pt>
                <c:pt idx="4179">
                  <c:v>77074551</c:v>
                </c:pt>
                <c:pt idx="4180">
                  <c:v>77091752</c:v>
                </c:pt>
                <c:pt idx="4181">
                  <c:v>77108951</c:v>
                </c:pt>
                <c:pt idx="4182">
                  <c:v>77129488</c:v>
                </c:pt>
                <c:pt idx="4183">
                  <c:v>77139025</c:v>
                </c:pt>
                <c:pt idx="4184">
                  <c:v>77150031</c:v>
                </c:pt>
                <c:pt idx="4185">
                  <c:v>77186363</c:v>
                </c:pt>
                <c:pt idx="4186">
                  <c:v>77199536</c:v>
                </c:pt>
                <c:pt idx="4187">
                  <c:v>77236149</c:v>
                </c:pt>
                <c:pt idx="4188">
                  <c:v>77249037</c:v>
                </c:pt>
                <c:pt idx="4189">
                  <c:v>77257506</c:v>
                </c:pt>
                <c:pt idx="4190">
                  <c:v>77265272</c:v>
                </c:pt>
                <c:pt idx="4191">
                  <c:v>77278307</c:v>
                </c:pt>
                <c:pt idx="4192">
                  <c:v>77281511</c:v>
                </c:pt>
                <c:pt idx="4193">
                  <c:v>77304619</c:v>
                </c:pt>
                <c:pt idx="4194">
                  <c:v>77317728</c:v>
                </c:pt>
                <c:pt idx="4195">
                  <c:v>77353953</c:v>
                </c:pt>
                <c:pt idx="4196">
                  <c:v>77364698</c:v>
                </c:pt>
                <c:pt idx="4197">
                  <c:v>77391948</c:v>
                </c:pt>
                <c:pt idx="4198">
                  <c:v>77407008</c:v>
                </c:pt>
                <c:pt idx="4199">
                  <c:v>77435946</c:v>
                </c:pt>
                <c:pt idx="4200">
                  <c:v>77460068</c:v>
                </c:pt>
                <c:pt idx="4201">
                  <c:v>77472828</c:v>
                </c:pt>
                <c:pt idx="4202">
                  <c:v>77499623</c:v>
                </c:pt>
                <c:pt idx="4203">
                  <c:v>77507872</c:v>
                </c:pt>
                <c:pt idx="4204">
                  <c:v>77524390</c:v>
                </c:pt>
                <c:pt idx="4205">
                  <c:v>77544669</c:v>
                </c:pt>
                <c:pt idx="4206">
                  <c:v>77555681</c:v>
                </c:pt>
                <c:pt idx="4207">
                  <c:v>77565085</c:v>
                </c:pt>
                <c:pt idx="4208">
                  <c:v>77585248</c:v>
                </c:pt>
                <c:pt idx="4209">
                  <c:v>77587540</c:v>
                </c:pt>
                <c:pt idx="4210">
                  <c:v>77614815</c:v>
                </c:pt>
                <c:pt idx="4211">
                  <c:v>77625328</c:v>
                </c:pt>
                <c:pt idx="4212">
                  <c:v>77626018</c:v>
                </c:pt>
                <c:pt idx="4213">
                  <c:v>77635835</c:v>
                </c:pt>
                <c:pt idx="4214">
                  <c:v>77697936</c:v>
                </c:pt>
                <c:pt idx="4215">
                  <c:v>77699328</c:v>
                </c:pt>
                <c:pt idx="4216">
                  <c:v>77762822</c:v>
                </c:pt>
                <c:pt idx="4217">
                  <c:v>77779456</c:v>
                </c:pt>
                <c:pt idx="4218">
                  <c:v>77796085</c:v>
                </c:pt>
                <c:pt idx="4219">
                  <c:v>77817968</c:v>
                </c:pt>
                <c:pt idx="4220">
                  <c:v>77839843</c:v>
                </c:pt>
                <c:pt idx="4221">
                  <c:v>77858118</c:v>
                </c:pt>
                <c:pt idx="4222">
                  <c:v>77868789</c:v>
                </c:pt>
                <c:pt idx="4223">
                  <c:v>77882136</c:v>
                </c:pt>
                <c:pt idx="4224">
                  <c:v>77897056</c:v>
                </c:pt>
                <c:pt idx="4225">
                  <c:v>77954275</c:v>
                </c:pt>
                <c:pt idx="4226">
                  <c:v>77965794</c:v>
                </c:pt>
                <c:pt idx="4227">
                  <c:v>77995683</c:v>
                </c:pt>
                <c:pt idx="4228">
                  <c:v>77996704</c:v>
                </c:pt>
                <c:pt idx="4229">
                  <c:v>78000947</c:v>
                </c:pt>
                <c:pt idx="4230">
                  <c:v>78032770</c:v>
                </c:pt>
                <c:pt idx="4231">
                  <c:v>78039128</c:v>
                </c:pt>
                <c:pt idx="4232">
                  <c:v>78051160</c:v>
                </c:pt>
                <c:pt idx="4233">
                  <c:v>78063188</c:v>
                </c:pt>
                <c:pt idx="4234">
                  <c:v>78088624</c:v>
                </c:pt>
                <c:pt idx="4235">
                  <c:v>78114069</c:v>
                </c:pt>
                <c:pt idx="4236">
                  <c:v>78128976</c:v>
                </c:pt>
                <c:pt idx="4237">
                  <c:v>78143883</c:v>
                </c:pt>
                <c:pt idx="4238">
                  <c:v>78161177</c:v>
                </c:pt>
                <c:pt idx="4239">
                  <c:v>78185744</c:v>
                </c:pt>
                <c:pt idx="4240">
                  <c:v>78222616</c:v>
                </c:pt>
                <c:pt idx="4241">
                  <c:v>78227607</c:v>
                </c:pt>
                <c:pt idx="4242">
                  <c:v>78237616</c:v>
                </c:pt>
                <c:pt idx="4243">
                  <c:v>78246158</c:v>
                </c:pt>
                <c:pt idx="4244">
                  <c:v>78247625</c:v>
                </c:pt>
                <c:pt idx="4245">
                  <c:v>78273342</c:v>
                </c:pt>
                <c:pt idx="4246">
                  <c:v>78297192</c:v>
                </c:pt>
                <c:pt idx="4247">
                  <c:v>78304312</c:v>
                </c:pt>
                <c:pt idx="4248">
                  <c:v>78319582</c:v>
                </c:pt>
                <c:pt idx="4249">
                  <c:v>78322478</c:v>
                </c:pt>
                <c:pt idx="4250">
                  <c:v>78358392</c:v>
                </c:pt>
                <c:pt idx="4251">
                  <c:v>78361004</c:v>
                </c:pt>
                <c:pt idx="4252">
                  <c:v>78376152</c:v>
                </c:pt>
                <c:pt idx="4253">
                  <c:v>78391303</c:v>
                </c:pt>
                <c:pt idx="4254">
                  <c:v>78398861</c:v>
                </c:pt>
                <c:pt idx="4255">
                  <c:v>78415672</c:v>
                </c:pt>
                <c:pt idx="4256">
                  <c:v>78423742</c:v>
                </c:pt>
                <c:pt idx="4257">
                  <c:v>78440044</c:v>
                </c:pt>
                <c:pt idx="4258">
                  <c:v>78458231</c:v>
                </c:pt>
                <c:pt idx="4259">
                  <c:v>78458272</c:v>
                </c:pt>
                <c:pt idx="4260">
                  <c:v>78476506</c:v>
                </c:pt>
                <c:pt idx="4261">
                  <c:v>78500176</c:v>
                </c:pt>
                <c:pt idx="4262">
                  <c:v>78515219</c:v>
                </c:pt>
                <c:pt idx="4263">
                  <c:v>78523846</c:v>
                </c:pt>
                <c:pt idx="4264">
                  <c:v>78539296</c:v>
                </c:pt>
                <c:pt idx="4265">
                  <c:v>78542516</c:v>
                </c:pt>
                <c:pt idx="4266">
                  <c:v>78554747</c:v>
                </c:pt>
                <c:pt idx="4267">
                  <c:v>78567049</c:v>
                </c:pt>
                <c:pt idx="4268">
                  <c:v>78582064</c:v>
                </c:pt>
                <c:pt idx="4269">
                  <c:v>78586933</c:v>
                </c:pt>
                <c:pt idx="4270">
                  <c:v>78601806</c:v>
                </c:pt>
                <c:pt idx="4271">
                  <c:v>78609385</c:v>
                </c:pt>
                <c:pt idx="4272">
                  <c:v>78634248</c:v>
                </c:pt>
                <c:pt idx="4273">
                  <c:v>78640496</c:v>
                </c:pt>
                <c:pt idx="4274">
                  <c:v>78655427</c:v>
                </c:pt>
                <c:pt idx="4275">
                  <c:v>78671609</c:v>
                </c:pt>
                <c:pt idx="4276">
                  <c:v>78695956</c:v>
                </c:pt>
                <c:pt idx="4277">
                  <c:v>78706160</c:v>
                </c:pt>
                <c:pt idx="4278">
                  <c:v>78716287</c:v>
                </c:pt>
                <c:pt idx="4279">
                  <c:v>78740705</c:v>
                </c:pt>
                <c:pt idx="4280">
                  <c:v>78753120</c:v>
                </c:pt>
                <c:pt idx="4281">
                  <c:v>78754854</c:v>
                </c:pt>
                <c:pt idx="4282">
                  <c:v>78765530</c:v>
                </c:pt>
                <c:pt idx="4283">
                  <c:v>78790192</c:v>
                </c:pt>
                <c:pt idx="4284">
                  <c:v>78791314</c:v>
                </c:pt>
                <c:pt idx="4285">
                  <c:v>78814850</c:v>
                </c:pt>
                <c:pt idx="4286">
                  <c:v>78828888</c:v>
                </c:pt>
                <c:pt idx="4287">
                  <c:v>78832662</c:v>
                </c:pt>
                <c:pt idx="4288">
                  <c:v>78842925</c:v>
                </c:pt>
                <c:pt idx="4289">
                  <c:v>78859880</c:v>
                </c:pt>
                <c:pt idx="4290">
                  <c:v>78876832</c:v>
                </c:pt>
                <c:pt idx="4291">
                  <c:v>78918962</c:v>
                </c:pt>
                <c:pt idx="4292">
                  <c:v>78926592</c:v>
                </c:pt>
                <c:pt idx="4293">
                  <c:v>78941089</c:v>
                </c:pt>
                <c:pt idx="4294">
                  <c:v>78970343</c:v>
                </c:pt>
                <c:pt idx="4295">
                  <c:v>78976354</c:v>
                </c:pt>
                <c:pt idx="4296">
                  <c:v>79015764</c:v>
                </c:pt>
                <c:pt idx="4297">
                  <c:v>79050955</c:v>
                </c:pt>
                <c:pt idx="4298">
                  <c:v>79080649</c:v>
                </c:pt>
                <c:pt idx="4299">
                  <c:v>79095824</c:v>
                </c:pt>
                <c:pt idx="4300">
                  <c:v>79145416</c:v>
                </c:pt>
                <c:pt idx="4301">
                  <c:v>79176999</c:v>
                </c:pt>
                <c:pt idx="4302">
                  <c:v>79215287</c:v>
                </c:pt>
                <c:pt idx="4303">
                  <c:v>79217610</c:v>
                </c:pt>
                <c:pt idx="4304">
                  <c:v>79235048</c:v>
                </c:pt>
                <c:pt idx="4305">
                  <c:v>79254806</c:v>
                </c:pt>
                <c:pt idx="4306">
                  <c:v>79316650</c:v>
                </c:pt>
                <c:pt idx="4307">
                  <c:v>79327271</c:v>
                </c:pt>
                <c:pt idx="4308">
                  <c:v>79349125</c:v>
                </c:pt>
                <c:pt idx="4309">
                  <c:v>79355552</c:v>
                </c:pt>
                <c:pt idx="4310">
                  <c:v>79358782</c:v>
                </c:pt>
                <c:pt idx="4311">
                  <c:v>79421571</c:v>
                </c:pt>
                <c:pt idx="4312">
                  <c:v>79456300</c:v>
                </c:pt>
                <c:pt idx="4313">
                  <c:v>79521307</c:v>
                </c:pt>
                <c:pt idx="4314">
                  <c:v>79527531</c:v>
                </c:pt>
                <c:pt idx="4315">
                  <c:v>79568640</c:v>
                </c:pt>
                <c:pt idx="4316">
                  <c:v>79604623</c:v>
                </c:pt>
                <c:pt idx="4317">
                  <c:v>79623055</c:v>
                </c:pt>
                <c:pt idx="4318">
                  <c:v>79680118</c:v>
                </c:pt>
                <c:pt idx="4319">
                  <c:v>79680986</c:v>
                </c:pt>
                <c:pt idx="4320">
                  <c:v>79701138</c:v>
                </c:pt>
                <c:pt idx="4321">
                  <c:v>79706321</c:v>
                </c:pt>
                <c:pt idx="4322">
                  <c:v>79709008</c:v>
                </c:pt>
                <c:pt idx="4323">
                  <c:v>79737033</c:v>
                </c:pt>
                <c:pt idx="4324">
                  <c:v>79761072</c:v>
                </c:pt>
                <c:pt idx="4325">
                  <c:v>79763952</c:v>
                </c:pt>
                <c:pt idx="4326">
                  <c:v>79785116</c:v>
                </c:pt>
                <c:pt idx="4327">
                  <c:v>79810568</c:v>
                </c:pt>
                <c:pt idx="4328">
                  <c:v>79828828</c:v>
                </c:pt>
                <c:pt idx="4329">
                  <c:v>79836019</c:v>
                </c:pt>
                <c:pt idx="4330">
                  <c:v>79862089</c:v>
                </c:pt>
                <c:pt idx="4331">
                  <c:v>79870504</c:v>
                </c:pt>
                <c:pt idx="4332">
                  <c:v>79904993</c:v>
                </c:pt>
                <c:pt idx="4333">
                  <c:v>79907063</c:v>
                </c:pt>
                <c:pt idx="4334">
                  <c:v>79917192</c:v>
                </c:pt>
                <c:pt idx="4335">
                  <c:v>79929392</c:v>
                </c:pt>
                <c:pt idx="4336">
                  <c:v>79936026</c:v>
                </c:pt>
                <c:pt idx="4337">
                  <c:v>79963024</c:v>
                </c:pt>
                <c:pt idx="4338">
                  <c:v>79996650</c:v>
                </c:pt>
                <c:pt idx="4339">
                  <c:v>80021672</c:v>
                </c:pt>
                <c:pt idx="4340">
                  <c:v>80031880</c:v>
                </c:pt>
                <c:pt idx="4341">
                  <c:v>80063330</c:v>
                </c:pt>
                <c:pt idx="4342">
                  <c:v>80067104</c:v>
                </c:pt>
                <c:pt idx="4343">
                  <c:v>80088704</c:v>
                </c:pt>
                <c:pt idx="4344">
                  <c:v>80106018</c:v>
                </c:pt>
                <c:pt idx="4345">
                  <c:v>80110313</c:v>
                </c:pt>
                <c:pt idx="4346">
                  <c:v>80130092</c:v>
                </c:pt>
                <c:pt idx="4347">
                  <c:v>80142424</c:v>
                </c:pt>
                <c:pt idx="4348">
                  <c:v>80174530</c:v>
                </c:pt>
                <c:pt idx="4349">
                  <c:v>80209833</c:v>
                </c:pt>
                <c:pt idx="4350">
                  <c:v>80218264</c:v>
                </c:pt>
                <c:pt idx="4351">
                  <c:v>80261995</c:v>
                </c:pt>
                <c:pt idx="4352">
                  <c:v>80271160</c:v>
                </c:pt>
                <c:pt idx="4353">
                  <c:v>80280325</c:v>
                </c:pt>
                <c:pt idx="4354">
                  <c:v>80303139</c:v>
                </c:pt>
                <c:pt idx="4355">
                  <c:v>80303376</c:v>
                </c:pt>
                <c:pt idx="4356">
                  <c:v>80316310</c:v>
                </c:pt>
                <c:pt idx="4357">
                  <c:v>80326425</c:v>
                </c:pt>
                <c:pt idx="4358">
                  <c:v>80336324</c:v>
                </c:pt>
                <c:pt idx="4359">
                  <c:v>80338320</c:v>
                </c:pt>
                <c:pt idx="4360">
                  <c:v>80350223</c:v>
                </c:pt>
                <c:pt idx="4361">
                  <c:v>80372160</c:v>
                </c:pt>
                <c:pt idx="4362">
                  <c:v>80394088</c:v>
                </c:pt>
                <c:pt idx="4363">
                  <c:v>80400792</c:v>
                </c:pt>
                <c:pt idx="4364">
                  <c:v>80407501</c:v>
                </c:pt>
                <c:pt idx="4365">
                  <c:v>80407683</c:v>
                </c:pt>
                <c:pt idx="4366">
                  <c:v>80429747</c:v>
                </c:pt>
                <c:pt idx="4367">
                  <c:v>80450888</c:v>
                </c:pt>
                <c:pt idx="4368">
                  <c:v>80481740</c:v>
                </c:pt>
                <c:pt idx="4369">
                  <c:v>80494273</c:v>
                </c:pt>
                <c:pt idx="4370">
                  <c:v>80519688</c:v>
                </c:pt>
                <c:pt idx="4371">
                  <c:v>80530607</c:v>
                </c:pt>
                <c:pt idx="4372">
                  <c:v>80545103</c:v>
                </c:pt>
                <c:pt idx="4373">
                  <c:v>80568530</c:v>
                </c:pt>
                <c:pt idx="4374">
                  <c:v>80578440</c:v>
                </c:pt>
                <c:pt idx="4375">
                  <c:v>80611779</c:v>
                </c:pt>
                <c:pt idx="4376">
                  <c:v>80613689</c:v>
                </c:pt>
                <c:pt idx="4377">
                  <c:v>80622760</c:v>
                </c:pt>
                <c:pt idx="4378">
                  <c:v>80633744</c:v>
                </c:pt>
                <c:pt idx="4379">
                  <c:v>80644592</c:v>
                </c:pt>
                <c:pt idx="4380">
                  <c:v>80658072</c:v>
                </c:pt>
                <c:pt idx="4381">
                  <c:v>80675668</c:v>
                </c:pt>
                <c:pt idx="4382">
                  <c:v>80682403</c:v>
                </c:pt>
                <c:pt idx="4383">
                  <c:v>80694264</c:v>
                </c:pt>
                <c:pt idx="4384">
                  <c:v>80698121</c:v>
                </c:pt>
                <c:pt idx="4385">
                  <c:v>80706119</c:v>
                </c:pt>
                <c:pt idx="4386">
                  <c:v>80726448</c:v>
                </c:pt>
                <c:pt idx="4387">
                  <c:v>80746771</c:v>
                </c:pt>
                <c:pt idx="4388">
                  <c:v>80771833</c:v>
                </c:pt>
                <c:pt idx="4389">
                  <c:v>80780544</c:v>
                </c:pt>
                <c:pt idx="4390">
                  <c:v>80782235</c:v>
                </c:pt>
                <c:pt idx="4391">
                  <c:v>80807275</c:v>
                </c:pt>
                <c:pt idx="4392">
                  <c:v>80814309</c:v>
                </c:pt>
                <c:pt idx="4393">
                  <c:v>80825520</c:v>
                </c:pt>
                <c:pt idx="4394">
                  <c:v>80835902</c:v>
                </c:pt>
                <c:pt idx="4395">
                  <c:v>80836727</c:v>
                </c:pt>
                <c:pt idx="4396">
                  <c:v>80858604</c:v>
                </c:pt>
                <c:pt idx="4397">
                  <c:v>80858864</c:v>
                </c:pt>
                <c:pt idx="4398">
                  <c:v>80881001</c:v>
                </c:pt>
                <c:pt idx="4399">
                  <c:v>80892532</c:v>
                </c:pt>
                <c:pt idx="4400">
                  <c:v>80906728</c:v>
                </c:pt>
                <c:pt idx="4401">
                  <c:v>80920621</c:v>
                </c:pt>
                <c:pt idx="4402">
                  <c:v>80932460</c:v>
                </c:pt>
                <c:pt idx="4403">
                  <c:v>80954539</c:v>
                </c:pt>
                <c:pt idx="4404">
                  <c:v>80959912</c:v>
                </c:pt>
                <c:pt idx="4405">
                  <c:v>80987365</c:v>
                </c:pt>
                <c:pt idx="4406">
                  <c:v>81004192</c:v>
                </c:pt>
                <c:pt idx="4407">
                  <c:v>81021023</c:v>
                </c:pt>
                <c:pt idx="4408">
                  <c:v>81038440</c:v>
                </c:pt>
                <c:pt idx="4409">
                  <c:v>81053882</c:v>
                </c:pt>
                <c:pt idx="4410">
                  <c:v>81055851</c:v>
                </c:pt>
                <c:pt idx="4411">
                  <c:v>81082784</c:v>
                </c:pt>
                <c:pt idx="4412">
                  <c:v>81109721</c:v>
                </c:pt>
                <c:pt idx="4413">
                  <c:v>81121008</c:v>
                </c:pt>
                <c:pt idx="4414">
                  <c:v>81128235</c:v>
                </c:pt>
                <c:pt idx="4415">
                  <c:v>81132286</c:v>
                </c:pt>
                <c:pt idx="4416">
                  <c:v>81151408</c:v>
                </c:pt>
                <c:pt idx="4417">
                  <c:v>81170529</c:v>
                </c:pt>
                <c:pt idx="4418">
                  <c:v>81188088</c:v>
                </c:pt>
                <c:pt idx="4419">
                  <c:v>81205652</c:v>
                </c:pt>
                <c:pt idx="4420">
                  <c:v>81218520</c:v>
                </c:pt>
                <c:pt idx="4421">
                  <c:v>81231390</c:v>
                </c:pt>
                <c:pt idx="4422">
                  <c:v>81243352</c:v>
                </c:pt>
                <c:pt idx="4423">
                  <c:v>81255320</c:v>
                </c:pt>
                <c:pt idx="4424">
                  <c:v>81276128</c:v>
                </c:pt>
                <c:pt idx="4425">
                  <c:v>81291686</c:v>
                </c:pt>
                <c:pt idx="4426">
                  <c:v>81296939</c:v>
                </c:pt>
                <c:pt idx="4427">
                  <c:v>81331204</c:v>
                </c:pt>
                <c:pt idx="4428">
                  <c:v>81348832</c:v>
                </c:pt>
                <c:pt idx="4429">
                  <c:v>81378100</c:v>
                </c:pt>
                <c:pt idx="4430">
                  <c:v>81400732</c:v>
                </c:pt>
                <c:pt idx="4431">
                  <c:v>81433898</c:v>
                </c:pt>
                <c:pt idx="4432">
                  <c:v>81447990</c:v>
                </c:pt>
                <c:pt idx="4433">
                  <c:v>81448960</c:v>
                </c:pt>
                <c:pt idx="4434">
                  <c:v>81479508</c:v>
                </c:pt>
                <c:pt idx="4435">
                  <c:v>81497187</c:v>
                </c:pt>
                <c:pt idx="4436">
                  <c:v>81561008</c:v>
                </c:pt>
                <c:pt idx="4437">
                  <c:v>81576883</c:v>
                </c:pt>
                <c:pt idx="4438">
                  <c:v>81624828</c:v>
                </c:pt>
                <c:pt idx="4439">
                  <c:v>81641882</c:v>
                </c:pt>
                <c:pt idx="4440">
                  <c:v>81678235</c:v>
                </c:pt>
                <c:pt idx="4441">
                  <c:v>81679360</c:v>
                </c:pt>
                <c:pt idx="4442">
                  <c:v>81733900</c:v>
                </c:pt>
                <c:pt idx="4443">
                  <c:v>81761832</c:v>
                </c:pt>
                <c:pt idx="4444">
                  <c:v>81789767</c:v>
                </c:pt>
                <c:pt idx="4445">
                  <c:v>81796020</c:v>
                </c:pt>
                <c:pt idx="4446">
                  <c:v>81810312</c:v>
                </c:pt>
                <c:pt idx="4447">
                  <c:v>81830858</c:v>
                </c:pt>
                <c:pt idx="4448">
                  <c:v>81872381</c:v>
                </c:pt>
                <c:pt idx="4449">
                  <c:v>81873792</c:v>
                </c:pt>
                <c:pt idx="4450">
                  <c:v>81879056</c:v>
                </c:pt>
                <c:pt idx="4451">
                  <c:v>81897716</c:v>
                </c:pt>
                <c:pt idx="4452">
                  <c:v>81916729</c:v>
                </c:pt>
                <c:pt idx="4453">
                  <c:v>81928381</c:v>
                </c:pt>
                <c:pt idx="4454">
                  <c:v>81976223</c:v>
                </c:pt>
                <c:pt idx="4455">
                  <c:v>81977056</c:v>
                </c:pt>
                <c:pt idx="4456">
                  <c:v>82027126</c:v>
                </c:pt>
                <c:pt idx="4457">
                  <c:v>82037383</c:v>
                </c:pt>
                <c:pt idx="4458">
                  <c:v>82049617</c:v>
                </c:pt>
                <c:pt idx="4459">
                  <c:v>82054705</c:v>
                </c:pt>
                <c:pt idx="4460">
                  <c:v>82073777</c:v>
                </c:pt>
                <c:pt idx="4461">
                  <c:v>82079106</c:v>
                </c:pt>
                <c:pt idx="4462">
                  <c:v>82088096</c:v>
                </c:pt>
                <c:pt idx="4463">
                  <c:v>82138809</c:v>
                </c:pt>
                <c:pt idx="4464">
                  <c:v>82146284</c:v>
                </c:pt>
                <c:pt idx="4465">
                  <c:v>82153192</c:v>
                </c:pt>
                <c:pt idx="4466">
                  <c:v>82167575</c:v>
                </c:pt>
                <c:pt idx="4467">
                  <c:v>82216389</c:v>
                </c:pt>
                <c:pt idx="4468">
                  <c:v>82234696</c:v>
                </c:pt>
                <c:pt idx="4469">
                  <c:v>82240344</c:v>
                </c:pt>
                <c:pt idx="4470">
                  <c:v>82259607</c:v>
                </c:pt>
                <c:pt idx="4471">
                  <c:v>82313107</c:v>
                </c:pt>
                <c:pt idx="4472">
                  <c:v>82322977</c:v>
                </c:pt>
                <c:pt idx="4473">
                  <c:v>82335779</c:v>
                </c:pt>
                <c:pt idx="4474">
                  <c:v>82341752</c:v>
                </c:pt>
                <c:pt idx="4475">
                  <c:v>82358085</c:v>
                </c:pt>
                <c:pt idx="4476">
                  <c:v>82370403</c:v>
                </c:pt>
                <c:pt idx="4477">
                  <c:v>82378488</c:v>
                </c:pt>
                <c:pt idx="4478">
                  <c:v>82386574</c:v>
                </c:pt>
                <c:pt idx="4479">
                  <c:v>82398048</c:v>
                </c:pt>
                <c:pt idx="4480">
                  <c:v>82409522</c:v>
                </c:pt>
                <c:pt idx="4481">
                  <c:v>82410251</c:v>
                </c:pt>
                <c:pt idx="4482">
                  <c:v>82427408</c:v>
                </c:pt>
                <c:pt idx="4483">
                  <c:v>82445297</c:v>
                </c:pt>
                <c:pt idx="4484">
                  <c:v>82467969</c:v>
                </c:pt>
                <c:pt idx="4485">
                  <c:v>82470792</c:v>
                </c:pt>
                <c:pt idx="4486">
                  <c:v>82486998</c:v>
                </c:pt>
                <c:pt idx="4487">
                  <c:v>82496288</c:v>
                </c:pt>
                <c:pt idx="4488">
                  <c:v>82509256</c:v>
                </c:pt>
                <c:pt idx="4489">
                  <c:v>82509813</c:v>
                </c:pt>
                <c:pt idx="4490">
                  <c:v>82522220</c:v>
                </c:pt>
                <c:pt idx="4491">
                  <c:v>82533100</c:v>
                </c:pt>
                <c:pt idx="4492">
                  <c:v>82536232</c:v>
                </c:pt>
                <c:pt idx="4493">
                  <c:v>82550244</c:v>
                </c:pt>
                <c:pt idx="4494">
                  <c:v>82556898</c:v>
                </c:pt>
                <c:pt idx="4495">
                  <c:v>82582800</c:v>
                </c:pt>
                <c:pt idx="4496">
                  <c:v>82601296</c:v>
                </c:pt>
                <c:pt idx="4497">
                  <c:v>82615365</c:v>
                </c:pt>
                <c:pt idx="4498">
                  <c:v>82622601</c:v>
                </c:pt>
                <c:pt idx="4499">
                  <c:v>82629200</c:v>
                </c:pt>
                <c:pt idx="4500">
                  <c:v>82643040</c:v>
                </c:pt>
                <c:pt idx="4501">
                  <c:v>82657224</c:v>
                </c:pt>
                <c:pt idx="4502">
                  <c:v>82671406</c:v>
                </c:pt>
                <c:pt idx="4503">
                  <c:v>82704716</c:v>
                </c:pt>
                <c:pt idx="4504">
                  <c:v>82708004</c:v>
                </c:pt>
                <c:pt idx="4505">
                  <c:v>82733840</c:v>
                </c:pt>
                <c:pt idx="4506">
                  <c:v>82759657</c:v>
                </c:pt>
                <c:pt idx="4507">
                  <c:v>82796269</c:v>
                </c:pt>
                <c:pt idx="4508">
                  <c:v>82815984</c:v>
                </c:pt>
                <c:pt idx="4509">
                  <c:v>82824272</c:v>
                </c:pt>
                <c:pt idx="4510">
                  <c:v>82835706</c:v>
                </c:pt>
                <c:pt idx="4511">
                  <c:v>82846243</c:v>
                </c:pt>
                <c:pt idx="4512">
                  <c:v>82848504</c:v>
                </c:pt>
                <c:pt idx="4513">
                  <c:v>82861308</c:v>
                </c:pt>
                <c:pt idx="4514">
                  <c:v>82872952</c:v>
                </c:pt>
                <c:pt idx="4515">
                  <c:v>82884593</c:v>
                </c:pt>
                <c:pt idx="4516">
                  <c:v>82894901</c:v>
                </c:pt>
                <c:pt idx="4517">
                  <c:v>82903952</c:v>
                </c:pt>
                <c:pt idx="4518">
                  <c:v>82920743</c:v>
                </c:pt>
                <c:pt idx="4519">
                  <c:v>82923306</c:v>
                </c:pt>
                <c:pt idx="4520">
                  <c:v>82945776</c:v>
                </c:pt>
                <c:pt idx="4521">
                  <c:v>82961318</c:v>
                </c:pt>
                <c:pt idx="4522">
                  <c:v>82968248</c:v>
                </c:pt>
                <c:pt idx="4523">
                  <c:v>82980528</c:v>
                </c:pt>
                <c:pt idx="4524">
                  <c:v>82992816</c:v>
                </c:pt>
                <c:pt idx="4525">
                  <c:v>82996775</c:v>
                </c:pt>
                <c:pt idx="4526">
                  <c:v>83016680</c:v>
                </c:pt>
                <c:pt idx="4527">
                  <c:v>83032964</c:v>
                </c:pt>
                <c:pt idx="4528">
                  <c:v>83040542</c:v>
                </c:pt>
                <c:pt idx="4529">
                  <c:v>83055377</c:v>
                </c:pt>
                <c:pt idx="4530">
                  <c:v>83064144</c:v>
                </c:pt>
                <c:pt idx="4531">
                  <c:v>83077260</c:v>
                </c:pt>
                <c:pt idx="4532">
                  <c:v>83087738</c:v>
                </c:pt>
                <c:pt idx="4533">
                  <c:v>83099656</c:v>
                </c:pt>
                <c:pt idx="4534">
                  <c:v>83104568</c:v>
                </c:pt>
                <c:pt idx="4535">
                  <c:v>83121400</c:v>
                </c:pt>
                <c:pt idx="4536">
                  <c:v>83151173</c:v>
                </c:pt>
                <c:pt idx="4537">
                  <c:v>83154538</c:v>
                </c:pt>
                <c:pt idx="4538">
                  <c:v>83168928</c:v>
                </c:pt>
                <c:pt idx="4539">
                  <c:v>83205716</c:v>
                </c:pt>
                <c:pt idx="4540">
                  <c:v>83216453</c:v>
                </c:pt>
                <c:pt idx="4541">
                  <c:v>83227424</c:v>
                </c:pt>
                <c:pt idx="4542">
                  <c:v>83237982</c:v>
                </c:pt>
                <c:pt idx="4543">
                  <c:v>83238386</c:v>
                </c:pt>
                <c:pt idx="4544">
                  <c:v>83272843</c:v>
                </c:pt>
                <c:pt idx="4545">
                  <c:v>83290272</c:v>
                </c:pt>
                <c:pt idx="4546">
                  <c:v>83325371</c:v>
                </c:pt>
                <c:pt idx="4547">
                  <c:v>83342163</c:v>
                </c:pt>
                <c:pt idx="4548">
                  <c:v>83347928</c:v>
                </c:pt>
                <c:pt idx="4549">
                  <c:v>83381269</c:v>
                </c:pt>
                <c:pt idx="4550">
                  <c:v>83384901</c:v>
                </c:pt>
                <c:pt idx="4551">
                  <c:v>83394040</c:v>
                </c:pt>
                <c:pt idx="4552">
                  <c:v>83420024</c:v>
                </c:pt>
                <c:pt idx="4553">
                  <c:v>83445170</c:v>
                </c:pt>
                <c:pt idx="4554">
                  <c:v>83445914</c:v>
                </c:pt>
                <c:pt idx="4555">
                  <c:v>83469087</c:v>
                </c:pt>
                <c:pt idx="4556">
                  <c:v>83481760</c:v>
                </c:pt>
                <c:pt idx="4557">
                  <c:v>83509519</c:v>
                </c:pt>
                <c:pt idx="4558">
                  <c:v>83517613</c:v>
                </c:pt>
                <c:pt idx="4559">
                  <c:v>83536648</c:v>
                </c:pt>
                <c:pt idx="4560">
                  <c:v>83555683</c:v>
                </c:pt>
                <c:pt idx="4561">
                  <c:v>83573752</c:v>
                </c:pt>
                <c:pt idx="4562">
                  <c:v>83588456</c:v>
                </c:pt>
                <c:pt idx="4563">
                  <c:v>83591827</c:v>
                </c:pt>
                <c:pt idx="4564">
                  <c:v>83607288</c:v>
                </c:pt>
                <c:pt idx="4565">
                  <c:v>83611096</c:v>
                </c:pt>
                <c:pt idx="4566">
                  <c:v>83622751</c:v>
                </c:pt>
                <c:pt idx="4567">
                  <c:v>83644262</c:v>
                </c:pt>
                <c:pt idx="4568">
                  <c:v>83645488</c:v>
                </c:pt>
                <c:pt idx="4569">
                  <c:v>83668226</c:v>
                </c:pt>
                <c:pt idx="4570">
                  <c:v>83688240</c:v>
                </c:pt>
                <c:pt idx="4571">
                  <c:v>83707179</c:v>
                </c:pt>
                <c:pt idx="4572">
                  <c:v>83708251</c:v>
                </c:pt>
                <c:pt idx="4573">
                  <c:v>83722824</c:v>
                </c:pt>
                <c:pt idx="4574">
                  <c:v>83737394</c:v>
                </c:pt>
                <c:pt idx="4575">
                  <c:v>83758544</c:v>
                </c:pt>
                <c:pt idx="4576">
                  <c:v>83768797</c:v>
                </c:pt>
                <c:pt idx="4577">
                  <c:v>83779701</c:v>
                </c:pt>
                <c:pt idx="4578">
                  <c:v>83791288</c:v>
                </c:pt>
                <c:pt idx="4579">
                  <c:v>83802875</c:v>
                </c:pt>
                <c:pt idx="4580">
                  <c:v>83821448</c:v>
                </c:pt>
                <c:pt idx="4581">
                  <c:v>83836676</c:v>
                </c:pt>
                <c:pt idx="4582">
                  <c:v>83840022</c:v>
                </c:pt>
                <c:pt idx="4583">
                  <c:v>83851984</c:v>
                </c:pt>
                <c:pt idx="4584">
                  <c:v>83863944</c:v>
                </c:pt>
                <c:pt idx="4585">
                  <c:v>83880944</c:v>
                </c:pt>
                <c:pt idx="4586">
                  <c:v>83890517</c:v>
                </c:pt>
                <c:pt idx="4587">
                  <c:v>83897939</c:v>
                </c:pt>
                <c:pt idx="4588">
                  <c:v>83913624</c:v>
                </c:pt>
                <c:pt idx="4589">
                  <c:v>83928825</c:v>
                </c:pt>
                <c:pt idx="4590">
                  <c:v>83929310</c:v>
                </c:pt>
                <c:pt idx="4591">
                  <c:v>83943960</c:v>
                </c:pt>
                <c:pt idx="4592">
                  <c:v>83958615</c:v>
                </c:pt>
                <c:pt idx="4593">
                  <c:v>83977648</c:v>
                </c:pt>
                <c:pt idx="4594">
                  <c:v>83983603</c:v>
                </c:pt>
                <c:pt idx="4595">
                  <c:v>83996686</c:v>
                </c:pt>
                <c:pt idx="4596">
                  <c:v>84007336</c:v>
                </c:pt>
                <c:pt idx="4597">
                  <c:v>84017983</c:v>
                </c:pt>
                <c:pt idx="4598">
                  <c:v>84024719</c:v>
                </c:pt>
                <c:pt idx="4599">
                  <c:v>84049488</c:v>
                </c:pt>
                <c:pt idx="4600">
                  <c:v>84079906</c:v>
                </c:pt>
                <c:pt idx="4601">
                  <c:v>84080999</c:v>
                </c:pt>
                <c:pt idx="4602">
                  <c:v>84099856</c:v>
                </c:pt>
                <c:pt idx="4603">
                  <c:v>84117622</c:v>
                </c:pt>
                <c:pt idx="4604">
                  <c:v>84118706</c:v>
                </c:pt>
                <c:pt idx="4605">
                  <c:v>84136128</c:v>
                </c:pt>
                <c:pt idx="4606">
                  <c:v>84153557</c:v>
                </c:pt>
                <c:pt idx="4607">
                  <c:v>84246432</c:v>
                </c:pt>
                <c:pt idx="4608">
                  <c:v>84250725</c:v>
                </c:pt>
                <c:pt idx="4609">
                  <c:v>84274238</c:v>
                </c:pt>
                <c:pt idx="4610">
                  <c:v>84274885</c:v>
                </c:pt>
                <c:pt idx="4611">
                  <c:v>84307106</c:v>
                </c:pt>
                <c:pt idx="4612">
                  <c:v>84339298</c:v>
                </c:pt>
                <c:pt idx="4613">
                  <c:v>84348346</c:v>
                </c:pt>
                <c:pt idx="4614">
                  <c:v>84363968</c:v>
                </c:pt>
                <c:pt idx="4615">
                  <c:v>84388639</c:v>
                </c:pt>
                <c:pt idx="4616">
                  <c:v>84400208</c:v>
                </c:pt>
                <c:pt idx="4617">
                  <c:v>84411772</c:v>
                </c:pt>
                <c:pt idx="4618">
                  <c:v>84530384</c:v>
                </c:pt>
                <c:pt idx="4619">
                  <c:v>84532343</c:v>
                </c:pt>
                <c:pt idx="4620">
                  <c:v>84561370</c:v>
                </c:pt>
                <c:pt idx="4621">
                  <c:v>84612957</c:v>
                </c:pt>
                <c:pt idx="4622">
                  <c:v>84628509</c:v>
                </c:pt>
                <c:pt idx="4623">
                  <c:v>84648999</c:v>
                </c:pt>
                <c:pt idx="4624">
                  <c:v>84706768</c:v>
                </c:pt>
                <c:pt idx="4625">
                  <c:v>84729443</c:v>
                </c:pt>
                <c:pt idx="4626">
                  <c:v>84760992</c:v>
                </c:pt>
                <c:pt idx="4627">
                  <c:v>84764068</c:v>
                </c:pt>
                <c:pt idx="4628">
                  <c:v>84787899</c:v>
                </c:pt>
                <c:pt idx="4629">
                  <c:v>84810854</c:v>
                </c:pt>
                <c:pt idx="4630">
                  <c:v>84819672</c:v>
                </c:pt>
                <c:pt idx="4631">
                  <c:v>84846228</c:v>
                </c:pt>
                <c:pt idx="4632">
                  <c:v>84868876</c:v>
                </c:pt>
                <c:pt idx="4633">
                  <c:v>84872989</c:v>
                </c:pt>
                <c:pt idx="4634">
                  <c:v>84896544</c:v>
                </c:pt>
                <c:pt idx="4635">
                  <c:v>84897210</c:v>
                </c:pt>
                <c:pt idx="4636">
                  <c:v>84920100</c:v>
                </c:pt>
                <c:pt idx="4637">
                  <c:v>84922790</c:v>
                </c:pt>
                <c:pt idx="4638">
                  <c:v>84941648</c:v>
                </c:pt>
                <c:pt idx="4639">
                  <c:v>84949496</c:v>
                </c:pt>
                <c:pt idx="4640">
                  <c:v>84963191</c:v>
                </c:pt>
                <c:pt idx="4641">
                  <c:v>84976256</c:v>
                </c:pt>
                <c:pt idx="4642">
                  <c:v>84989314</c:v>
                </c:pt>
                <c:pt idx="4643">
                  <c:v>85006402</c:v>
                </c:pt>
                <c:pt idx="4644">
                  <c:v>85009280</c:v>
                </c:pt>
                <c:pt idx="4645">
                  <c:v>85029248</c:v>
                </c:pt>
                <c:pt idx="4646">
                  <c:v>85033952</c:v>
                </c:pt>
                <c:pt idx="4647">
                  <c:v>85061112</c:v>
                </c:pt>
                <c:pt idx="4648">
                  <c:v>85064487</c:v>
                </c:pt>
                <c:pt idx="4649">
                  <c:v>85092977</c:v>
                </c:pt>
                <c:pt idx="4650">
                  <c:v>85116647</c:v>
                </c:pt>
                <c:pt idx="4651">
                  <c:v>85129288</c:v>
                </c:pt>
                <c:pt idx="4652">
                  <c:v>85165600</c:v>
                </c:pt>
                <c:pt idx="4653">
                  <c:v>85177128</c:v>
                </c:pt>
                <c:pt idx="4654">
                  <c:v>85188654</c:v>
                </c:pt>
                <c:pt idx="4655">
                  <c:v>85207109</c:v>
                </c:pt>
                <c:pt idx="4656">
                  <c:v>85217920</c:v>
                </c:pt>
                <c:pt idx="4657">
                  <c:v>85245078</c:v>
                </c:pt>
                <c:pt idx="4658">
                  <c:v>85247179</c:v>
                </c:pt>
                <c:pt idx="4659">
                  <c:v>85261552</c:v>
                </c:pt>
                <c:pt idx="4660">
                  <c:v>85270694</c:v>
                </c:pt>
                <c:pt idx="4661">
                  <c:v>85275928</c:v>
                </c:pt>
                <c:pt idx="4662">
                  <c:v>85290672</c:v>
                </c:pt>
                <c:pt idx="4663">
                  <c:v>85293378</c:v>
                </c:pt>
                <c:pt idx="4664">
                  <c:v>85305414</c:v>
                </c:pt>
                <c:pt idx="4665">
                  <c:v>85317040</c:v>
                </c:pt>
                <c:pt idx="4666">
                  <c:v>85328669</c:v>
                </c:pt>
                <c:pt idx="4667">
                  <c:v>85332103</c:v>
                </c:pt>
                <c:pt idx="4668">
                  <c:v>85343312</c:v>
                </c:pt>
                <c:pt idx="4669">
                  <c:v>85357946</c:v>
                </c:pt>
                <c:pt idx="4670">
                  <c:v>85371360</c:v>
                </c:pt>
                <c:pt idx="4671">
                  <c:v>85377050</c:v>
                </c:pt>
                <c:pt idx="4672">
                  <c:v>85384769</c:v>
                </c:pt>
                <c:pt idx="4673">
                  <c:v>85394432</c:v>
                </c:pt>
                <c:pt idx="4674">
                  <c:v>85401762</c:v>
                </c:pt>
                <c:pt idx="4675">
                  <c:v>85404095</c:v>
                </c:pt>
                <c:pt idx="4676">
                  <c:v>85444456</c:v>
                </c:pt>
                <c:pt idx="4677">
                  <c:v>85449034</c:v>
                </c:pt>
                <c:pt idx="4678">
                  <c:v>85458623</c:v>
                </c:pt>
                <c:pt idx="4679">
                  <c:v>85484814</c:v>
                </c:pt>
                <c:pt idx="4680">
                  <c:v>85499744</c:v>
                </c:pt>
                <c:pt idx="4681">
                  <c:v>85514666</c:v>
                </c:pt>
                <c:pt idx="4682">
                  <c:v>85527664</c:v>
                </c:pt>
                <c:pt idx="4683">
                  <c:v>85532016</c:v>
                </c:pt>
                <c:pt idx="4684">
                  <c:v>85540665</c:v>
                </c:pt>
                <c:pt idx="4685">
                  <c:v>85559104</c:v>
                </c:pt>
                <c:pt idx="4686">
                  <c:v>85565715</c:v>
                </c:pt>
                <c:pt idx="4687">
                  <c:v>85577545</c:v>
                </c:pt>
                <c:pt idx="4688">
                  <c:v>85591480</c:v>
                </c:pt>
                <c:pt idx="4689">
                  <c:v>85605410</c:v>
                </c:pt>
                <c:pt idx="4690">
                  <c:v>85620336</c:v>
                </c:pt>
                <c:pt idx="4691">
                  <c:v>85635270</c:v>
                </c:pt>
                <c:pt idx="4692">
                  <c:v>85644103</c:v>
                </c:pt>
                <c:pt idx="4693">
                  <c:v>85649896</c:v>
                </c:pt>
                <c:pt idx="4694">
                  <c:v>85659530</c:v>
                </c:pt>
                <c:pt idx="4695">
                  <c:v>85664528</c:v>
                </c:pt>
                <c:pt idx="4696">
                  <c:v>85681606</c:v>
                </c:pt>
                <c:pt idx="4697">
                  <c:v>85688120</c:v>
                </c:pt>
                <c:pt idx="4698">
                  <c:v>85711706</c:v>
                </c:pt>
                <c:pt idx="4699">
                  <c:v>85735848</c:v>
                </c:pt>
                <c:pt idx="4700">
                  <c:v>85759993</c:v>
                </c:pt>
                <c:pt idx="4701">
                  <c:v>85772744</c:v>
                </c:pt>
                <c:pt idx="4702">
                  <c:v>85784182</c:v>
                </c:pt>
                <c:pt idx="4703">
                  <c:v>85785489</c:v>
                </c:pt>
                <c:pt idx="4704">
                  <c:v>85801832</c:v>
                </c:pt>
                <c:pt idx="4705">
                  <c:v>85818170</c:v>
                </c:pt>
                <c:pt idx="4706">
                  <c:v>85823298</c:v>
                </c:pt>
                <c:pt idx="4707">
                  <c:v>85861584</c:v>
                </c:pt>
                <c:pt idx="4708">
                  <c:v>85861620</c:v>
                </c:pt>
                <c:pt idx="4709">
                  <c:v>85888762</c:v>
                </c:pt>
                <c:pt idx="4710">
                  <c:v>85904999</c:v>
                </c:pt>
                <c:pt idx="4711">
                  <c:v>85918872</c:v>
                </c:pt>
                <c:pt idx="4712">
                  <c:v>85932751</c:v>
                </c:pt>
                <c:pt idx="4713">
                  <c:v>85957880</c:v>
                </c:pt>
                <c:pt idx="4714">
                  <c:v>85960216</c:v>
                </c:pt>
                <c:pt idx="4715">
                  <c:v>85983005</c:v>
                </c:pt>
                <c:pt idx="4716">
                  <c:v>85995704</c:v>
                </c:pt>
                <c:pt idx="4717">
                  <c:v>85998609</c:v>
                </c:pt>
                <c:pt idx="4718">
                  <c:v>86008404</c:v>
                </c:pt>
                <c:pt idx="4719">
                  <c:v>86031519</c:v>
                </c:pt>
                <c:pt idx="4720">
                  <c:v>86058682</c:v>
                </c:pt>
                <c:pt idx="4721">
                  <c:v>86062628</c:v>
                </c:pt>
                <c:pt idx="4722">
                  <c:v>86090465</c:v>
                </c:pt>
                <c:pt idx="4723">
                  <c:v>86108224</c:v>
                </c:pt>
                <c:pt idx="4724">
                  <c:v>86115273</c:v>
                </c:pt>
                <c:pt idx="4725">
                  <c:v>86118640</c:v>
                </c:pt>
                <c:pt idx="4726">
                  <c:v>86144034</c:v>
                </c:pt>
                <c:pt idx="4727">
                  <c:v>86147720</c:v>
                </c:pt>
                <c:pt idx="4728">
                  <c:v>86175680</c:v>
                </c:pt>
                <c:pt idx="4729">
                  <c:v>86213244</c:v>
                </c:pt>
                <c:pt idx="4730">
                  <c:v>86228872</c:v>
                </c:pt>
                <c:pt idx="4731">
                  <c:v>86244160</c:v>
                </c:pt>
                <c:pt idx="4732">
                  <c:v>86246427</c:v>
                </c:pt>
                <c:pt idx="4733">
                  <c:v>86259448</c:v>
                </c:pt>
                <c:pt idx="4734">
                  <c:v>86272952</c:v>
                </c:pt>
                <c:pt idx="4735">
                  <c:v>86283586</c:v>
                </c:pt>
                <c:pt idx="4736">
                  <c:v>86286457</c:v>
                </c:pt>
                <c:pt idx="4737">
                  <c:v>86305232</c:v>
                </c:pt>
                <c:pt idx="4738">
                  <c:v>86307557</c:v>
                </c:pt>
                <c:pt idx="4739">
                  <c:v>86324014</c:v>
                </c:pt>
                <c:pt idx="4740">
                  <c:v>86339184</c:v>
                </c:pt>
                <c:pt idx="4741">
                  <c:v>86341657</c:v>
                </c:pt>
                <c:pt idx="4742">
                  <c:v>86354358</c:v>
                </c:pt>
                <c:pt idx="4743">
                  <c:v>86372608</c:v>
                </c:pt>
                <c:pt idx="4744">
                  <c:v>86383152</c:v>
                </c:pt>
                <c:pt idx="4745">
                  <c:v>86401913</c:v>
                </c:pt>
                <c:pt idx="4746">
                  <c:v>86411951</c:v>
                </c:pt>
                <c:pt idx="4747">
                  <c:v>86429040</c:v>
                </c:pt>
                <c:pt idx="4748">
                  <c:v>86439992</c:v>
                </c:pt>
                <c:pt idx="4749">
                  <c:v>86446125</c:v>
                </c:pt>
                <c:pt idx="4750">
                  <c:v>86461290</c:v>
                </c:pt>
                <c:pt idx="4751">
                  <c:v>86463464</c:v>
                </c:pt>
                <c:pt idx="4752">
                  <c:v>86480802</c:v>
                </c:pt>
                <c:pt idx="4753">
                  <c:v>86510800</c:v>
                </c:pt>
                <c:pt idx="4754">
                  <c:v>86540790</c:v>
                </c:pt>
                <c:pt idx="4755">
                  <c:v>86550973</c:v>
                </c:pt>
                <c:pt idx="4756">
                  <c:v>86566144</c:v>
                </c:pt>
                <c:pt idx="4757">
                  <c:v>86588685</c:v>
                </c:pt>
                <c:pt idx="4758">
                  <c:v>86591502</c:v>
                </c:pt>
                <c:pt idx="4759">
                  <c:v>86617792</c:v>
                </c:pt>
                <c:pt idx="4760">
                  <c:v>86644090</c:v>
                </c:pt>
                <c:pt idx="4761">
                  <c:v>86667432</c:v>
                </c:pt>
                <c:pt idx="4762">
                  <c:v>86690771</c:v>
                </c:pt>
                <c:pt idx="4763">
                  <c:v>86708064</c:v>
                </c:pt>
                <c:pt idx="4764">
                  <c:v>86712105</c:v>
                </c:pt>
                <c:pt idx="4765">
                  <c:v>86725350</c:v>
                </c:pt>
                <c:pt idx="4766">
                  <c:v>86744973</c:v>
                </c:pt>
                <c:pt idx="4767">
                  <c:v>86750656</c:v>
                </c:pt>
                <c:pt idx="4768">
                  <c:v>86775968</c:v>
                </c:pt>
                <c:pt idx="4769">
                  <c:v>86777168</c:v>
                </c:pt>
                <c:pt idx="4770">
                  <c:v>86793608</c:v>
                </c:pt>
                <c:pt idx="4771">
                  <c:v>86811243</c:v>
                </c:pt>
                <c:pt idx="4772">
                  <c:v>86827076</c:v>
                </c:pt>
                <c:pt idx="4773">
                  <c:v>86832352</c:v>
                </c:pt>
                <c:pt idx="4774">
                  <c:v>86850397</c:v>
                </c:pt>
                <c:pt idx="4775">
                  <c:v>86853464</c:v>
                </c:pt>
                <c:pt idx="4776">
                  <c:v>86868272</c:v>
                </c:pt>
                <c:pt idx="4777">
                  <c:v>86883071</c:v>
                </c:pt>
                <c:pt idx="4778">
                  <c:v>86904528</c:v>
                </c:pt>
                <c:pt idx="4779">
                  <c:v>86925976</c:v>
                </c:pt>
                <c:pt idx="4780">
                  <c:v>86937000</c:v>
                </c:pt>
                <c:pt idx="4781">
                  <c:v>86948025</c:v>
                </c:pt>
                <c:pt idx="4782">
                  <c:v>87003968</c:v>
                </c:pt>
                <c:pt idx="4783">
                  <c:v>87027941</c:v>
                </c:pt>
                <c:pt idx="4784">
                  <c:v>87028810</c:v>
                </c:pt>
                <c:pt idx="4785">
                  <c:v>87059911</c:v>
                </c:pt>
                <c:pt idx="4786">
                  <c:v>87073360</c:v>
                </c:pt>
                <c:pt idx="4787">
                  <c:v>87082107</c:v>
                </c:pt>
                <c:pt idx="4788">
                  <c:v>87086801</c:v>
                </c:pt>
                <c:pt idx="4789">
                  <c:v>87120408</c:v>
                </c:pt>
                <c:pt idx="4790">
                  <c:v>87120442</c:v>
                </c:pt>
                <c:pt idx="4791">
                  <c:v>87154009</c:v>
                </c:pt>
                <c:pt idx="4792">
                  <c:v>87163542</c:v>
                </c:pt>
                <c:pt idx="4793">
                  <c:v>87172592</c:v>
                </c:pt>
                <c:pt idx="4794">
                  <c:v>87189665</c:v>
                </c:pt>
                <c:pt idx="4795">
                  <c:v>87191167</c:v>
                </c:pt>
                <c:pt idx="4796">
                  <c:v>87204520</c:v>
                </c:pt>
                <c:pt idx="4797">
                  <c:v>87217878</c:v>
                </c:pt>
                <c:pt idx="4798">
                  <c:v>87230261</c:v>
                </c:pt>
                <c:pt idx="4799">
                  <c:v>87240200</c:v>
                </c:pt>
                <c:pt idx="4800">
                  <c:v>87262525</c:v>
                </c:pt>
                <c:pt idx="4801">
                  <c:v>87293611</c:v>
                </c:pt>
                <c:pt idx="4802">
                  <c:v>87301712</c:v>
                </c:pt>
                <c:pt idx="4803">
                  <c:v>87306937</c:v>
                </c:pt>
                <c:pt idx="4804">
                  <c:v>87340898</c:v>
                </c:pt>
                <c:pt idx="4805">
                  <c:v>87366592</c:v>
                </c:pt>
                <c:pt idx="4806">
                  <c:v>87370786</c:v>
                </c:pt>
                <c:pt idx="4807">
                  <c:v>87392282</c:v>
                </c:pt>
                <c:pt idx="4808">
                  <c:v>87394227</c:v>
                </c:pt>
                <c:pt idx="4809">
                  <c:v>87414912</c:v>
                </c:pt>
                <c:pt idx="4810">
                  <c:v>87437547</c:v>
                </c:pt>
                <c:pt idx="4811">
                  <c:v>87452445</c:v>
                </c:pt>
                <c:pt idx="4812">
                  <c:v>87469360</c:v>
                </c:pt>
                <c:pt idx="4813">
                  <c:v>87481197</c:v>
                </c:pt>
                <c:pt idx="4814">
                  <c:v>87501173</c:v>
                </c:pt>
                <c:pt idx="4815">
                  <c:v>87511031</c:v>
                </c:pt>
                <c:pt idx="4816">
                  <c:v>87521672</c:v>
                </c:pt>
                <c:pt idx="4817">
                  <c:v>87535150</c:v>
                </c:pt>
                <c:pt idx="4818">
                  <c:v>87542170</c:v>
                </c:pt>
                <c:pt idx="4819">
                  <c:v>87553672</c:v>
                </c:pt>
                <c:pt idx="4820">
                  <c:v>87565171</c:v>
                </c:pt>
                <c:pt idx="4821">
                  <c:v>87565880</c:v>
                </c:pt>
                <c:pt idx="4822">
                  <c:v>87586400</c:v>
                </c:pt>
                <c:pt idx="4823">
                  <c:v>87593638</c:v>
                </c:pt>
                <c:pt idx="4824">
                  <c:v>87607633</c:v>
                </c:pt>
                <c:pt idx="4825">
                  <c:v>87625328</c:v>
                </c:pt>
                <c:pt idx="4826">
                  <c:v>87643015</c:v>
                </c:pt>
                <c:pt idx="4827">
                  <c:v>87676440</c:v>
                </c:pt>
                <c:pt idx="4828">
                  <c:v>87679464</c:v>
                </c:pt>
                <c:pt idx="4829">
                  <c:v>87680418</c:v>
                </c:pt>
                <c:pt idx="4830">
                  <c:v>87715917</c:v>
                </c:pt>
                <c:pt idx="4831">
                  <c:v>87730224</c:v>
                </c:pt>
                <c:pt idx="4832">
                  <c:v>87734455</c:v>
                </c:pt>
                <c:pt idx="4833">
                  <c:v>87744523</c:v>
                </c:pt>
                <c:pt idx="4834">
                  <c:v>87757568</c:v>
                </c:pt>
                <c:pt idx="4835">
                  <c:v>87760447</c:v>
                </c:pt>
                <c:pt idx="4836">
                  <c:v>87770622</c:v>
                </c:pt>
                <c:pt idx="4837">
                  <c:v>87790298</c:v>
                </c:pt>
                <c:pt idx="4838">
                  <c:v>87795440</c:v>
                </c:pt>
                <c:pt idx="4839">
                  <c:v>87812971</c:v>
                </c:pt>
                <c:pt idx="4840">
                  <c:v>87820253</c:v>
                </c:pt>
                <c:pt idx="4841">
                  <c:v>87849857</c:v>
                </c:pt>
                <c:pt idx="4842">
                  <c:v>87877702</c:v>
                </c:pt>
                <c:pt idx="4843">
                  <c:v>87882488</c:v>
                </c:pt>
                <c:pt idx="4844">
                  <c:v>87885111</c:v>
                </c:pt>
                <c:pt idx="4845">
                  <c:v>87907646</c:v>
                </c:pt>
                <c:pt idx="4846">
                  <c:v>87942904</c:v>
                </c:pt>
                <c:pt idx="4847">
                  <c:v>87944727</c:v>
                </c:pt>
                <c:pt idx="4848">
                  <c:v>87964656</c:v>
                </c:pt>
                <c:pt idx="4849">
                  <c:v>87984576</c:v>
                </c:pt>
                <c:pt idx="4850">
                  <c:v>88009530</c:v>
                </c:pt>
                <c:pt idx="4851">
                  <c:v>88015776</c:v>
                </c:pt>
                <c:pt idx="4852">
                  <c:v>88046022</c:v>
                </c:pt>
                <c:pt idx="4853">
                  <c:v>88050056</c:v>
                </c:pt>
                <c:pt idx="4854">
                  <c:v>88071518</c:v>
                </c:pt>
                <c:pt idx="4855">
                  <c:v>88104196</c:v>
                </c:pt>
                <c:pt idx="4856">
                  <c:v>88115535</c:v>
                </c:pt>
                <c:pt idx="4857">
                  <c:v>88134440</c:v>
                </c:pt>
                <c:pt idx="4858">
                  <c:v>88147665</c:v>
                </c:pt>
                <c:pt idx="4859">
                  <c:v>88153350</c:v>
                </c:pt>
                <c:pt idx="4860">
                  <c:v>88191209</c:v>
                </c:pt>
                <c:pt idx="4861">
                  <c:v>88200680</c:v>
                </c:pt>
                <c:pt idx="4862">
                  <c:v>88219564</c:v>
                </c:pt>
                <c:pt idx="4863">
                  <c:v>88248004</c:v>
                </c:pt>
                <c:pt idx="4864">
                  <c:v>88266520</c:v>
                </c:pt>
                <c:pt idx="4865">
                  <c:v>88269814</c:v>
                </c:pt>
                <c:pt idx="4866">
                  <c:v>88285035</c:v>
                </c:pt>
                <c:pt idx="4867">
                  <c:v>88295214</c:v>
                </c:pt>
                <c:pt idx="4868">
                  <c:v>88336256</c:v>
                </c:pt>
                <c:pt idx="4869">
                  <c:v>88345555</c:v>
                </c:pt>
                <c:pt idx="4870">
                  <c:v>88371120</c:v>
                </c:pt>
                <c:pt idx="4871">
                  <c:v>88387484</c:v>
                </c:pt>
                <c:pt idx="4872">
                  <c:v>88395912</c:v>
                </c:pt>
                <c:pt idx="4873">
                  <c:v>88411056</c:v>
                </c:pt>
                <c:pt idx="4874">
                  <c:v>88424585</c:v>
                </c:pt>
                <c:pt idx="4875">
                  <c:v>88434622</c:v>
                </c:pt>
                <c:pt idx="4876">
                  <c:v>88445200</c:v>
                </c:pt>
                <c:pt idx="4877">
                  <c:v>88455770</c:v>
                </c:pt>
                <c:pt idx="4878">
                  <c:v>88505619</c:v>
                </c:pt>
                <c:pt idx="4879">
                  <c:v>88536201</c:v>
                </c:pt>
                <c:pt idx="4880">
                  <c:v>88562391</c:v>
                </c:pt>
                <c:pt idx="4881">
                  <c:v>88598463</c:v>
                </c:pt>
                <c:pt idx="4882">
                  <c:v>88598800</c:v>
                </c:pt>
                <c:pt idx="4883">
                  <c:v>88599954</c:v>
                </c:pt>
                <c:pt idx="4884">
                  <c:v>88630298</c:v>
                </c:pt>
                <c:pt idx="4885">
                  <c:v>88679959</c:v>
                </c:pt>
                <c:pt idx="4886">
                  <c:v>88714139</c:v>
                </c:pt>
                <c:pt idx="4887">
                  <c:v>88741839</c:v>
                </c:pt>
                <c:pt idx="4888">
                  <c:v>88748827</c:v>
                </c:pt>
                <c:pt idx="4889">
                  <c:v>88762392</c:v>
                </c:pt>
                <c:pt idx="4890">
                  <c:v>88782951</c:v>
                </c:pt>
                <c:pt idx="4891">
                  <c:v>88808510</c:v>
                </c:pt>
                <c:pt idx="4892">
                  <c:v>88808656</c:v>
                </c:pt>
                <c:pt idx="4893">
                  <c:v>88834366</c:v>
                </c:pt>
                <c:pt idx="4894">
                  <c:v>88903808</c:v>
                </c:pt>
                <c:pt idx="4895">
                  <c:v>88906864</c:v>
                </c:pt>
                <c:pt idx="4896">
                  <c:v>88939598</c:v>
                </c:pt>
                <c:pt idx="4897">
                  <c:v>88973247</c:v>
                </c:pt>
                <c:pt idx="4898">
                  <c:v>88986303</c:v>
                </c:pt>
                <c:pt idx="4899">
                  <c:v>88995416</c:v>
                </c:pt>
                <c:pt idx="4900">
                  <c:v>89017584</c:v>
                </c:pt>
                <c:pt idx="4901">
                  <c:v>89020565</c:v>
                </c:pt>
                <c:pt idx="4902">
                  <c:v>89052623</c:v>
                </c:pt>
                <c:pt idx="4903">
                  <c:v>89056984</c:v>
                </c:pt>
                <c:pt idx="4904">
                  <c:v>89087907</c:v>
                </c:pt>
                <c:pt idx="4905">
                  <c:v>89096390</c:v>
                </c:pt>
                <c:pt idx="4906">
                  <c:v>89129909</c:v>
                </c:pt>
                <c:pt idx="4907">
                  <c:v>89159543</c:v>
                </c:pt>
                <c:pt idx="4908">
                  <c:v>89169960</c:v>
                </c:pt>
                <c:pt idx="4909">
                  <c:v>89201904</c:v>
                </c:pt>
                <c:pt idx="4910">
                  <c:v>89223952</c:v>
                </c:pt>
                <c:pt idx="4911">
                  <c:v>89243529</c:v>
                </c:pt>
                <c:pt idx="4912">
                  <c:v>89254792</c:v>
                </c:pt>
                <c:pt idx="4913">
                  <c:v>89266056</c:v>
                </c:pt>
                <c:pt idx="4914">
                  <c:v>89282896</c:v>
                </c:pt>
                <c:pt idx="4915">
                  <c:v>89299743</c:v>
                </c:pt>
                <c:pt idx="4916">
                  <c:v>89303857</c:v>
                </c:pt>
                <c:pt idx="4917">
                  <c:v>89321536</c:v>
                </c:pt>
                <c:pt idx="4918">
                  <c:v>89335844</c:v>
                </c:pt>
                <c:pt idx="4919">
                  <c:v>89343321</c:v>
                </c:pt>
                <c:pt idx="4920">
                  <c:v>89361904</c:v>
                </c:pt>
                <c:pt idx="4921">
                  <c:v>89362440</c:v>
                </c:pt>
                <c:pt idx="4922">
                  <c:v>89380482</c:v>
                </c:pt>
                <c:pt idx="4923">
                  <c:v>89391752</c:v>
                </c:pt>
                <c:pt idx="4924">
                  <c:v>89403027</c:v>
                </c:pt>
                <c:pt idx="4925">
                  <c:v>89419752</c:v>
                </c:pt>
                <c:pt idx="4926">
                  <c:v>89420235</c:v>
                </c:pt>
                <c:pt idx="4927">
                  <c:v>89436482</c:v>
                </c:pt>
                <c:pt idx="4928">
                  <c:v>89457377</c:v>
                </c:pt>
                <c:pt idx="4929">
                  <c:v>89470738</c:v>
                </c:pt>
                <c:pt idx="4930">
                  <c:v>89484088</c:v>
                </c:pt>
                <c:pt idx="4931">
                  <c:v>89502272</c:v>
                </c:pt>
                <c:pt idx="4932">
                  <c:v>89528330</c:v>
                </c:pt>
                <c:pt idx="4933">
                  <c:v>89568067</c:v>
                </c:pt>
                <c:pt idx="4934">
                  <c:v>89572685</c:v>
                </c:pt>
                <c:pt idx="4935">
                  <c:v>89598096</c:v>
                </c:pt>
                <c:pt idx="4936">
                  <c:v>89606682</c:v>
                </c:pt>
                <c:pt idx="4937">
                  <c:v>89628134</c:v>
                </c:pt>
                <c:pt idx="4938">
                  <c:v>89638448</c:v>
                </c:pt>
                <c:pt idx="4939">
                  <c:v>89648770</c:v>
                </c:pt>
                <c:pt idx="4940">
                  <c:v>89658795</c:v>
                </c:pt>
                <c:pt idx="4941">
                  <c:v>89696728</c:v>
                </c:pt>
                <c:pt idx="4942">
                  <c:v>89704062</c:v>
                </c:pt>
                <c:pt idx="4943">
                  <c:v>89708810</c:v>
                </c:pt>
                <c:pt idx="4944">
                  <c:v>89744688</c:v>
                </c:pt>
                <c:pt idx="4945">
                  <c:v>89766808</c:v>
                </c:pt>
                <c:pt idx="4946">
                  <c:v>89769280</c:v>
                </c:pt>
                <c:pt idx="4947">
                  <c:v>89793880</c:v>
                </c:pt>
                <c:pt idx="4948">
                  <c:v>89805024</c:v>
                </c:pt>
                <c:pt idx="4949">
                  <c:v>89806518</c:v>
                </c:pt>
                <c:pt idx="4950">
                  <c:v>89816176</c:v>
                </c:pt>
                <c:pt idx="4951">
                  <c:v>89829524</c:v>
                </c:pt>
                <c:pt idx="4952">
                  <c:v>89833416</c:v>
                </c:pt>
                <c:pt idx="4953">
                  <c:v>89850655</c:v>
                </c:pt>
                <c:pt idx="4954">
                  <c:v>89865136</c:v>
                </c:pt>
                <c:pt idx="4955">
                  <c:v>89871806</c:v>
                </c:pt>
                <c:pt idx="4956">
                  <c:v>89879613</c:v>
                </c:pt>
                <c:pt idx="4957">
                  <c:v>89900800</c:v>
                </c:pt>
                <c:pt idx="4958">
                  <c:v>89907223</c:v>
                </c:pt>
                <c:pt idx="4959">
                  <c:v>89921990</c:v>
                </c:pt>
                <c:pt idx="4960">
                  <c:v>89940654</c:v>
                </c:pt>
                <c:pt idx="4961">
                  <c:v>89945688</c:v>
                </c:pt>
                <c:pt idx="4962">
                  <c:v>89969381</c:v>
                </c:pt>
                <c:pt idx="4963">
                  <c:v>89980127</c:v>
                </c:pt>
                <c:pt idx="4964">
                  <c:v>90008740</c:v>
                </c:pt>
                <c:pt idx="4965">
                  <c:v>90013144</c:v>
                </c:pt>
                <c:pt idx="4966">
                  <c:v>90034807</c:v>
                </c:pt>
                <c:pt idx="4967">
                  <c:v>90056905</c:v>
                </c:pt>
                <c:pt idx="4968">
                  <c:v>90084898</c:v>
                </c:pt>
                <c:pt idx="4969">
                  <c:v>90142888</c:v>
                </c:pt>
                <c:pt idx="4970">
                  <c:v>90149756</c:v>
                </c:pt>
                <c:pt idx="4971">
                  <c:v>90192806</c:v>
                </c:pt>
                <c:pt idx="4972">
                  <c:v>90209357</c:v>
                </c:pt>
                <c:pt idx="4973">
                  <c:v>90228869</c:v>
                </c:pt>
                <c:pt idx="4974">
                  <c:v>90249365</c:v>
                </c:pt>
                <c:pt idx="4975">
                  <c:v>90252080</c:v>
                </c:pt>
                <c:pt idx="4976">
                  <c:v>90275283</c:v>
                </c:pt>
                <c:pt idx="4977">
                  <c:v>90280493</c:v>
                </c:pt>
                <c:pt idx="4978">
                  <c:v>90294888</c:v>
                </c:pt>
                <c:pt idx="4979">
                  <c:v>90314494</c:v>
                </c:pt>
                <c:pt idx="4980">
                  <c:v>90339928</c:v>
                </c:pt>
                <c:pt idx="4981">
                  <c:v>90370464</c:v>
                </c:pt>
                <c:pt idx="4982">
                  <c:v>90380260</c:v>
                </c:pt>
                <c:pt idx="4983">
                  <c:v>90408496</c:v>
                </c:pt>
                <c:pt idx="4984">
                  <c:v>90418009</c:v>
                </c:pt>
                <c:pt idx="4985">
                  <c:v>90418033</c:v>
                </c:pt>
                <c:pt idx="4986">
                  <c:v>90473489</c:v>
                </c:pt>
                <c:pt idx="4987">
                  <c:v>90502505</c:v>
                </c:pt>
                <c:pt idx="4988">
                  <c:v>90512732</c:v>
                </c:pt>
                <c:pt idx="4989">
                  <c:v>90547840</c:v>
                </c:pt>
                <c:pt idx="4990">
                  <c:v>90549751</c:v>
                </c:pt>
                <c:pt idx="4991">
                  <c:v>90593176</c:v>
                </c:pt>
                <c:pt idx="4992">
                  <c:v>90633232</c:v>
                </c:pt>
                <c:pt idx="4993">
                  <c:v>90652398</c:v>
                </c:pt>
                <c:pt idx="4994">
                  <c:v>90673284</c:v>
                </c:pt>
                <c:pt idx="4995">
                  <c:v>90688184</c:v>
                </c:pt>
                <c:pt idx="4996">
                  <c:v>90699542</c:v>
                </c:pt>
                <c:pt idx="4997">
                  <c:v>90703088</c:v>
                </c:pt>
                <c:pt idx="4998">
                  <c:v>90716128</c:v>
                </c:pt>
                <c:pt idx="4999">
                  <c:v>90720690</c:v>
                </c:pt>
                <c:pt idx="5000">
                  <c:v>90729174</c:v>
                </c:pt>
                <c:pt idx="5001">
                  <c:v>90765344</c:v>
                </c:pt>
                <c:pt idx="5002">
                  <c:v>90776710</c:v>
                </c:pt>
                <c:pt idx="5003">
                  <c:v>90801523</c:v>
                </c:pt>
                <c:pt idx="5004">
                  <c:v>90804816</c:v>
                </c:pt>
                <c:pt idx="5005">
                  <c:v>90808106</c:v>
                </c:pt>
                <c:pt idx="5006">
                  <c:v>90814416</c:v>
                </c:pt>
                <c:pt idx="5007">
                  <c:v>90820722</c:v>
                </c:pt>
                <c:pt idx="5008">
                  <c:v>90833984</c:v>
                </c:pt>
                <c:pt idx="5009">
                  <c:v>90847252</c:v>
                </c:pt>
                <c:pt idx="5010">
                  <c:v>90866730</c:v>
                </c:pt>
                <c:pt idx="5011">
                  <c:v>90883208</c:v>
                </c:pt>
                <c:pt idx="5012">
                  <c:v>90919168</c:v>
                </c:pt>
                <c:pt idx="5013">
                  <c:v>90934552</c:v>
                </c:pt>
                <c:pt idx="5014">
                  <c:v>90949942</c:v>
                </c:pt>
                <c:pt idx="5015">
                  <c:v>90985709</c:v>
                </c:pt>
                <c:pt idx="5016">
                  <c:v>90992280</c:v>
                </c:pt>
                <c:pt idx="5017">
                  <c:v>91000704</c:v>
                </c:pt>
                <c:pt idx="5018">
                  <c:v>91026712</c:v>
                </c:pt>
                <c:pt idx="5019">
                  <c:v>91051469</c:v>
                </c:pt>
                <c:pt idx="5020">
                  <c:v>91078598</c:v>
                </c:pt>
                <c:pt idx="5021">
                  <c:v>91080419</c:v>
                </c:pt>
                <c:pt idx="5022">
                  <c:v>91089528</c:v>
                </c:pt>
                <c:pt idx="5023">
                  <c:v>91127591</c:v>
                </c:pt>
                <c:pt idx="5024">
                  <c:v>91140464</c:v>
                </c:pt>
                <c:pt idx="5025">
                  <c:v>91151110</c:v>
                </c:pt>
                <c:pt idx="5026">
                  <c:v>91153339</c:v>
                </c:pt>
                <c:pt idx="5027">
                  <c:v>91171744</c:v>
                </c:pt>
                <c:pt idx="5028">
                  <c:v>91190158</c:v>
                </c:pt>
                <c:pt idx="5029">
                  <c:v>91208856</c:v>
                </c:pt>
                <c:pt idx="5030">
                  <c:v>91217498</c:v>
                </c:pt>
                <c:pt idx="5031">
                  <c:v>91227550</c:v>
                </c:pt>
                <c:pt idx="5032">
                  <c:v>91261835</c:v>
                </c:pt>
                <c:pt idx="5033">
                  <c:v>91290064</c:v>
                </c:pt>
                <c:pt idx="5034">
                  <c:v>91340565</c:v>
                </c:pt>
                <c:pt idx="5035">
                  <c:v>91352584</c:v>
                </c:pt>
                <c:pt idx="5036">
                  <c:v>91367288</c:v>
                </c:pt>
                <c:pt idx="5037">
                  <c:v>91381987</c:v>
                </c:pt>
                <c:pt idx="5038">
                  <c:v>91399704</c:v>
                </c:pt>
                <c:pt idx="5039">
                  <c:v>91417417</c:v>
                </c:pt>
                <c:pt idx="5040">
                  <c:v>91457379</c:v>
                </c:pt>
                <c:pt idx="5041">
                  <c:v>91458144</c:v>
                </c:pt>
                <c:pt idx="5042">
                  <c:v>91492313</c:v>
                </c:pt>
                <c:pt idx="5043">
                  <c:v>91498875</c:v>
                </c:pt>
                <c:pt idx="5044">
                  <c:v>91514964</c:v>
                </c:pt>
                <c:pt idx="5045">
                  <c:v>91528648</c:v>
                </c:pt>
                <c:pt idx="5046">
                  <c:v>91548861</c:v>
                </c:pt>
                <c:pt idx="5047">
                  <c:v>91558419</c:v>
                </c:pt>
                <c:pt idx="5048">
                  <c:v>91578136</c:v>
                </c:pt>
                <c:pt idx="5049">
                  <c:v>91592734</c:v>
                </c:pt>
                <c:pt idx="5050">
                  <c:v>91597847</c:v>
                </c:pt>
                <c:pt idx="5051">
                  <c:v>91614032</c:v>
                </c:pt>
                <c:pt idx="5052">
                  <c:v>91627026</c:v>
                </c:pt>
                <c:pt idx="5053">
                  <c:v>91630220</c:v>
                </c:pt>
                <c:pt idx="5054">
                  <c:v>91649261</c:v>
                </c:pt>
                <c:pt idx="5055">
                  <c:v>91682788</c:v>
                </c:pt>
                <c:pt idx="5056">
                  <c:v>91700176</c:v>
                </c:pt>
                <c:pt idx="5057">
                  <c:v>91713534</c:v>
                </c:pt>
                <c:pt idx="5058">
                  <c:v>91770132</c:v>
                </c:pt>
                <c:pt idx="5059">
                  <c:v>91813061</c:v>
                </c:pt>
                <c:pt idx="5060">
                  <c:v>91822224</c:v>
                </c:pt>
                <c:pt idx="5061">
                  <c:v>91874324</c:v>
                </c:pt>
                <c:pt idx="5062">
                  <c:v>91887152</c:v>
                </c:pt>
                <c:pt idx="5063">
                  <c:v>91895063</c:v>
                </c:pt>
                <c:pt idx="5064">
                  <c:v>91899978</c:v>
                </c:pt>
                <c:pt idx="5065">
                  <c:v>91925576</c:v>
                </c:pt>
                <c:pt idx="5066">
                  <c:v>91951169</c:v>
                </c:pt>
                <c:pt idx="5067">
                  <c:v>91955102</c:v>
                </c:pt>
                <c:pt idx="5068">
                  <c:v>91976234</c:v>
                </c:pt>
                <c:pt idx="5069">
                  <c:v>91978736</c:v>
                </c:pt>
                <c:pt idx="5070">
                  <c:v>92006297</c:v>
                </c:pt>
                <c:pt idx="5071">
                  <c:v>92017088</c:v>
                </c:pt>
                <c:pt idx="5072">
                  <c:v>92027885</c:v>
                </c:pt>
                <c:pt idx="5073">
                  <c:v>92041120</c:v>
                </c:pt>
                <c:pt idx="5074">
                  <c:v>92054359</c:v>
                </c:pt>
                <c:pt idx="5075">
                  <c:v>92076680</c:v>
                </c:pt>
                <c:pt idx="5076">
                  <c:v>92087106</c:v>
                </c:pt>
                <c:pt idx="5077">
                  <c:v>92099005</c:v>
                </c:pt>
                <c:pt idx="5078">
                  <c:v>92120496</c:v>
                </c:pt>
                <c:pt idx="5079">
                  <c:v>92136302</c:v>
                </c:pt>
                <c:pt idx="5080">
                  <c:v>92141993</c:v>
                </c:pt>
                <c:pt idx="5081">
                  <c:v>92158599</c:v>
                </c:pt>
                <c:pt idx="5082">
                  <c:v>92159352</c:v>
                </c:pt>
                <c:pt idx="5083">
                  <c:v>92176712</c:v>
                </c:pt>
                <c:pt idx="5084">
                  <c:v>92189064</c:v>
                </c:pt>
                <c:pt idx="5085">
                  <c:v>92193078</c:v>
                </c:pt>
                <c:pt idx="5086">
                  <c:v>92201419</c:v>
                </c:pt>
                <c:pt idx="5087">
                  <c:v>92218304</c:v>
                </c:pt>
                <c:pt idx="5088">
                  <c:v>92221551</c:v>
                </c:pt>
                <c:pt idx="5089">
                  <c:v>92235197</c:v>
                </c:pt>
                <c:pt idx="5090">
                  <c:v>92248440</c:v>
                </c:pt>
                <c:pt idx="5091">
                  <c:v>92261682</c:v>
                </c:pt>
                <c:pt idx="5092">
                  <c:v>92263952</c:v>
                </c:pt>
                <c:pt idx="5093">
                  <c:v>92275352</c:v>
                </c:pt>
                <c:pt idx="5094">
                  <c:v>92289023</c:v>
                </c:pt>
                <c:pt idx="5095">
                  <c:v>92310392</c:v>
                </c:pt>
                <c:pt idx="5096">
                  <c:v>92310809</c:v>
                </c:pt>
                <c:pt idx="5097">
                  <c:v>92331760</c:v>
                </c:pt>
                <c:pt idx="5098">
                  <c:v>92348096</c:v>
                </c:pt>
                <c:pt idx="5099">
                  <c:v>92364428</c:v>
                </c:pt>
                <c:pt idx="5100">
                  <c:v>92400216</c:v>
                </c:pt>
                <c:pt idx="5101">
                  <c:v>92400328</c:v>
                </c:pt>
                <c:pt idx="5102">
                  <c:v>92436001</c:v>
                </c:pt>
                <c:pt idx="5103">
                  <c:v>92457848</c:v>
                </c:pt>
                <c:pt idx="5104">
                  <c:v>92479695</c:v>
                </c:pt>
                <c:pt idx="5105">
                  <c:v>92499312</c:v>
                </c:pt>
                <c:pt idx="5106">
                  <c:v>92518922</c:v>
                </c:pt>
                <c:pt idx="5107">
                  <c:v>92534110</c:v>
                </c:pt>
                <c:pt idx="5108">
                  <c:v>92537976</c:v>
                </c:pt>
                <c:pt idx="5109">
                  <c:v>92557035</c:v>
                </c:pt>
                <c:pt idx="5110">
                  <c:v>92568048</c:v>
                </c:pt>
                <c:pt idx="5111">
                  <c:v>92572824</c:v>
                </c:pt>
                <c:pt idx="5112">
                  <c:v>92588608</c:v>
                </c:pt>
                <c:pt idx="5113">
                  <c:v>92609104</c:v>
                </c:pt>
                <c:pt idx="5114">
                  <c:v>92617122</c:v>
                </c:pt>
                <c:pt idx="5115">
                  <c:v>92629602</c:v>
                </c:pt>
                <c:pt idx="5116">
                  <c:v>92653864</c:v>
                </c:pt>
                <c:pt idx="5117">
                  <c:v>92658825</c:v>
                </c:pt>
                <c:pt idx="5118">
                  <c:v>92678128</c:v>
                </c:pt>
                <c:pt idx="5119">
                  <c:v>92680991</c:v>
                </c:pt>
                <c:pt idx="5120">
                  <c:v>92691664</c:v>
                </c:pt>
                <c:pt idx="5121">
                  <c:v>92705191</c:v>
                </c:pt>
                <c:pt idx="5122">
                  <c:v>92711412</c:v>
                </c:pt>
                <c:pt idx="5123">
                  <c:v>92723992</c:v>
                </c:pt>
                <c:pt idx="5124">
                  <c:v>92742789</c:v>
                </c:pt>
                <c:pt idx="5125">
                  <c:v>92753960</c:v>
                </c:pt>
                <c:pt idx="5126">
                  <c:v>92759048</c:v>
                </c:pt>
                <c:pt idx="5127">
                  <c:v>92765126</c:v>
                </c:pt>
                <c:pt idx="5128">
                  <c:v>92780464</c:v>
                </c:pt>
                <c:pt idx="5129">
                  <c:v>92795803</c:v>
                </c:pt>
                <c:pt idx="5130">
                  <c:v>92809232</c:v>
                </c:pt>
                <c:pt idx="5131">
                  <c:v>92822666</c:v>
                </c:pt>
                <c:pt idx="5132">
                  <c:v>92825921</c:v>
                </c:pt>
                <c:pt idx="5133">
                  <c:v>92839400</c:v>
                </c:pt>
                <c:pt idx="5134">
                  <c:v>92854945</c:v>
                </c:pt>
                <c:pt idx="5135">
                  <c:v>92856133</c:v>
                </c:pt>
                <c:pt idx="5136">
                  <c:v>92906662</c:v>
                </c:pt>
                <c:pt idx="5137">
                  <c:v>92908224</c:v>
                </c:pt>
                <c:pt idx="5138">
                  <c:v>92945549</c:v>
                </c:pt>
                <c:pt idx="5139">
                  <c:v>92960306</c:v>
                </c:pt>
                <c:pt idx="5140">
                  <c:v>92988512</c:v>
                </c:pt>
                <c:pt idx="5141">
                  <c:v>93016725</c:v>
                </c:pt>
                <c:pt idx="5142">
                  <c:v>93020619</c:v>
                </c:pt>
                <c:pt idx="5143">
                  <c:v>93037416</c:v>
                </c:pt>
                <c:pt idx="5144">
                  <c:v>93050422</c:v>
                </c:pt>
                <c:pt idx="5145">
                  <c:v>93058106</c:v>
                </c:pt>
                <c:pt idx="5146">
                  <c:v>93076506</c:v>
                </c:pt>
                <c:pt idx="5147">
                  <c:v>93124362</c:v>
                </c:pt>
                <c:pt idx="5148">
                  <c:v>93134720</c:v>
                </c:pt>
                <c:pt idx="5149">
                  <c:v>93155758</c:v>
                </c:pt>
                <c:pt idx="5150">
                  <c:v>93164307</c:v>
                </c:pt>
                <c:pt idx="5151">
                  <c:v>93186666</c:v>
                </c:pt>
                <c:pt idx="5152">
                  <c:v>93211337</c:v>
                </c:pt>
                <c:pt idx="5153">
                  <c:v>93212579</c:v>
                </c:pt>
                <c:pt idx="5154">
                  <c:v>93234440</c:v>
                </c:pt>
                <c:pt idx="5155">
                  <c:v>93254704</c:v>
                </c:pt>
                <c:pt idx="5156">
                  <c:v>93257549</c:v>
                </c:pt>
                <c:pt idx="5157">
                  <c:v>93272488</c:v>
                </c:pt>
                <c:pt idx="5158">
                  <c:v>93287422</c:v>
                </c:pt>
                <c:pt idx="5159">
                  <c:v>93299140</c:v>
                </c:pt>
                <c:pt idx="5160">
                  <c:v>93300424</c:v>
                </c:pt>
                <c:pt idx="5161">
                  <c:v>93313430</c:v>
                </c:pt>
                <c:pt idx="5162">
                  <c:v>93341491</c:v>
                </c:pt>
                <c:pt idx="5163">
                  <c:v>93355912</c:v>
                </c:pt>
                <c:pt idx="5164">
                  <c:v>93398396</c:v>
                </c:pt>
                <c:pt idx="5165">
                  <c:v>93400261</c:v>
                </c:pt>
                <c:pt idx="5166">
                  <c:v>93429228</c:v>
                </c:pt>
                <c:pt idx="5167">
                  <c:v>93444144</c:v>
                </c:pt>
                <c:pt idx="5168">
                  <c:v>93462288</c:v>
                </c:pt>
                <c:pt idx="5169">
                  <c:v>93475757</c:v>
                </c:pt>
                <c:pt idx="5170">
                  <c:v>93489894</c:v>
                </c:pt>
                <c:pt idx="5171">
                  <c:v>93502428</c:v>
                </c:pt>
                <c:pt idx="5172">
                  <c:v>93503192</c:v>
                </c:pt>
                <c:pt idx="5173">
                  <c:v>93516494</c:v>
                </c:pt>
                <c:pt idx="5174">
                  <c:v>93539307</c:v>
                </c:pt>
                <c:pt idx="5175">
                  <c:v>93539544</c:v>
                </c:pt>
                <c:pt idx="5176">
                  <c:v>93562599</c:v>
                </c:pt>
                <c:pt idx="5177">
                  <c:v>93578601</c:v>
                </c:pt>
                <c:pt idx="5178">
                  <c:v>93592744</c:v>
                </c:pt>
                <c:pt idx="5179">
                  <c:v>93622892</c:v>
                </c:pt>
                <c:pt idx="5180">
                  <c:v>93633456</c:v>
                </c:pt>
                <c:pt idx="5181">
                  <c:v>93644011</c:v>
                </c:pt>
                <c:pt idx="5182">
                  <c:v>93664776</c:v>
                </c:pt>
                <c:pt idx="5183">
                  <c:v>93685544</c:v>
                </c:pt>
                <c:pt idx="5184">
                  <c:v>93697520</c:v>
                </c:pt>
                <c:pt idx="5185">
                  <c:v>93703298</c:v>
                </c:pt>
                <c:pt idx="5186">
                  <c:v>93709495</c:v>
                </c:pt>
                <c:pt idx="5187">
                  <c:v>93724520</c:v>
                </c:pt>
                <c:pt idx="5188">
                  <c:v>93739544</c:v>
                </c:pt>
                <c:pt idx="5189">
                  <c:v>93754528</c:v>
                </c:pt>
                <c:pt idx="5190">
                  <c:v>93759862</c:v>
                </c:pt>
                <c:pt idx="5191">
                  <c:v>93769513</c:v>
                </c:pt>
                <c:pt idx="5192">
                  <c:v>93795298</c:v>
                </c:pt>
                <c:pt idx="5193">
                  <c:v>93799104</c:v>
                </c:pt>
                <c:pt idx="5194">
                  <c:v>93828702</c:v>
                </c:pt>
                <c:pt idx="5195">
                  <c:v>93837806</c:v>
                </c:pt>
                <c:pt idx="5196">
                  <c:v>93850496</c:v>
                </c:pt>
                <c:pt idx="5197">
                  <c:v>93872285</c:v>
                </c:pt>
                <c:pt idx="5198">
                  <c:v>93879303</c:v>
                </c:pt>
                <c:pt idx="5199">
                  <c:v>93885048</c:v>
                </c:pt>
                <c:pt idx="5200">
                  <c:v>93897814</c:v>
                </c:pt>
                <c:pt idx="5201">
                  <c:v>93938877</c:v>
                </c:pt>
                <c:pt idx="5202">
                  <c:v>93978310</c:v>
                </c:pt>
                <c:pt idx="5203">
                  <c:v>93991632</c:v>
                </c:pt>
                <c:pt idx="5204">
                  <c:v>94010707</c:v>
                </c:pt>
                <c:pt idx="5205">
                  <c:v>94065239</c:v>
                </c:pt>
                <c:pt idx="5206">
                  <c:v>94085456</c:v>
                </c:pt>
                <c:pt idx="5207">
                  <c:v>94115101</c:v>
                </c:pt>
                <c:pt idx="5208">
                  <c:v>94119376</c:v>
                </c:pt>
                <c:pt idx="5209">
                  <c:v>94153275</c:v>
                </c:pt>
                <c:pt idx="5210">
                  <c:v>94153292</c:v>
                </c:pt>
                <c:pt idx="5211">
                  <c:v>94164752</c:v>
                </c:pt>
                <c:pt idx="5212">
                  <c:v>94176209</c:v>
                </c:pt>
                <c:pt idx="5213">
                  <c:v>94192080</c:v>
                </c:pt>
                <c:pt idx="5214">
                  <c:v>94207945</c:v>
                </c:pt>
                <c:pt idx="5215">
                  <c:v>94217456</c:v>
                </c:pt>
                <c:pt idx="5216">
                  <c:v>94226966</c:v>
                </c:pt>
                <c:pt idx="5217">
                  <c:v>94253899</c:v>
                </c:pt>
                <c:pt idx="5218">
                  <c:v>94266472</c:v>
                </c:pt>
                <c:pt idx="5219">
                  <c:v>94279590</c:v>
                </c:pt>
                <c:pt idx="5220">
                  <c:v>94305981</c:v>
                </c:pt>
                <c:pt idx="5221">
                  <c:v>94319200</c:v>
                </c:pt>
                <c:pt idx="5222">
                  <c:v>94330790</c:v>
                </c:pt>
                <c:pt idx="5223">
                  <c:v>94332426</c:v>
                </c:pt>
                <c:pt idx="5224">
                  <c:v>94343992</c:v>
                </c:pt>
                <c:pt idx="5225">
                  <c:v>94355557</c:v>
                </c:pt>
                <c:pt idx="5226">
                  <c:v>94367512</c:v>
                </c:pt>
                <c:pt idx="5227">
                  <c:v>94379469</c:v>
                </c:pt>
                <c:pt idx="5228">
                  <c:v>94384243</c:v>
                </c:pt>
                <c:pt idx="5229">
                  <c:v>94403013</c:v>
                </c:pt>
                <c:pt idx="5230">
                  <c:v>94403680</c:v>
                </c:pt>
                <c:pt idx="5231">
                  <c:v>94406346</c:v>
                </c:pt>
                <c:pt idx="5232">
                  <c:v>94427889</c:v>
                </c:pt>
                <c:pt idx="5233">
                  <c:v>94432828</c:v>
                </c:pt>
                <c:pt idx="5234">
                  <c:v>94448408</c:v>
                </c:pt>
                <c:pt idx="5235">
                  <c:v>94468924</c:v>
                </c:pt>
                <c:pt idx="5236">
                  <c:v>94477476</c:v>
                </c:pt>
                <c:pt idx="5237">
                  <c:v>94484424</c:v>
                </c:pt>
                <c:pt idx="5238">
                  <c:v>94499928</c:v>
                </c:pt>
                <c:pt idx="5239">
                  <c:v>94520469</c:v>
                </c:pt>
                <c:pt idx="5240">
                  <c:v>94534872</c:v>
                </c:pt>
                <c:pt idx="5241">
                  <c:v>94554481</c:v>
                </c:pt>
                <c:pt idx="5242">
                  <c:v>94569814</c:v>
                </c:pt>
                <c:pt idx="5243">
                  <c:v>94579189</c:v>
                </c:pt>
                <c:pt idx="5244">
                  <c:v>94612979</c:v>
                </c:pt>
                <c:pt idx="5245">
                  <c:v>94613106</c:v>
                </c:pt>
                <c:pt idx="5246">
                  <c:v>94639476</c:v>
                </c:pt>
                <c:pt idx="5247">
                  <c:v>94664928</c:v>
                </c:pt>
                <c:pt idx="5248">
                  <c:v>94666845</c:v>
                </c:pt>
                <c:pt idx="5249">
                  <c:v>94683429</c:v>
                </c:pt>
                <c:pt idx="5250">
                  <c:v>94709605</c:v>
                </c:pt>
                <c:pt idx="5251">
                  <c:v>94742277</c:v>
                </c:pt>
                <c:pt idx="5252">
                  <c:v>94760042</c:v>
                </c:pt>
                <c:pt idx="5253">
                  <c:v>94801840</c:v>
                </c:pt>
                <c:pt idx="5254">
                  <c:v>94814806</c:v>
                </c:pt>
                <c:pt idx="5255">
                  <c:v>94826706</c:v>
                </c:pt>
                <c:pt idx="5256">
                  <c:v>94843636</c:v>
                </c:pt>
                <c:pt idx="5257">
                  <c:v>94870406</c:v>
                </c:pt>
                <c:pt idx="5258">
                  <c:v>94884192</c:v>
                </c:pt>
                <c:pt idx="5259">
                  <c:v>94902406</c:v>
                </c:pt>
                <c:pt idx="5260">
                  <c:v>94924747</c:v>
                </c:pt>
                <c:pt idx="5261">
                  <c:v>94937040</c:v>
                </c:pt>
                <c:pt idx="5262">
                  <c:v>94937714</c:v>
                </c:pt>
                <c:pt idx="5263">
                  <c:v>94949328</c:v>
                </c:pt>
                <c:pt idx="5264">
                  <c:v>94961184</c:v>
                </c:pt>
                <c:pt idx="5265">
                  <c:v>94973039</c:v>
                </c:pt>
                <c:pt idx="5266">
                  <c:v>94975831</c:v>
                </c:pt>
                <c:pt idx="5267">
                  <c:v>94996880</c:v>
                </c:pt>
                <c:pt idx="5268">
                  <c:v>95008422</c:v>
                </c:pt>
                <c:pt idx="5269">
                  <c:v>95020715</c:v>
                </c:pt>
                <c:pt idx="5270">
                  <c:v>95032320</c:v>
                </c:pt>
                <c:pt idx="5271">
                  <c:v>95043917</c:v>
                </c:pt>
                <c:pt idx="5272">
                  <c:v>95049418</c:v>
                </c:pt>
                <c:pt idx="5273">
                  <c:v>95056816</c:v>
                </c:pt>
                <c:pt idx="5274">
                  <c:v>95069722</c:v>
                </c:pt>
                <c:pt idx="5275">
                  <c:v>95097950</c:v>
                </c:pt>
                <c:pt idx="5276">
                  <c:v>95105064</c:v>
                </c:pt>
                <c:pt idx="5277">
                  <c:v>95125025</c:v>
                </c:pt>
                <c:pt idx="5278">
                  <c:v>95140408</c:v>
                </c:pt>
                <c:pt idx="5279">
                  <c:v>95162745</c:v>
                </c:pt>
                <c:pt idx="5280">
                  <c:v>95163344</c:v>
                </c:pt>
                <c:pt idx="5281">
                  <c:v>95185082</c:v>
                </c:pt>
                <c:pt idx="5282">
                  <c:v>95214077</c:v>
                </c:pt>
                <c:pt idx="5283">
                  <c:v>95224832</c:v>
                </c:pt>
                <c:pt idx="5284">
                  <c:v>95240634</c:v>
                </c:pt>
                <c:pt idx="5285">
                  <c:v>95274122</c:v>
                </c:pt>
                <c:pt idx="5286">
                  <c:v>95309262</c:v>
                </c:pt>
                <c:pt idx="5287">
                  <c:v>95322864</c:v>
                </c:pt>
                <c:pt idx="5288">
                  <c:v>95328707</c:v>
                </c:pt>
                <c:pt idx="5289">
                  <c:v>95336471</c:v>
                </c:pt>
                <c:pt idx="5290">
                  <c:v>95348056</c:v>
                </c:pt>
                <c:pt idx="5291">
                  <c:v>95359641</c:v>
                </c:pt>
                <c:pt idx="5292">
                  <c:v>95374264</c:v>
                </c:pt>
                <c:pt idx="5293">
                  <c:v>95382435</c:v>
                </c:pt>
                <c:pt idx="5294">
                  <c:v>95388890</c:v>
                </c:pt>
                <c:pt idx="5295">
                  <c:v>95402224</c:v>
                </c:pt>
                <c:pt idx="5296">
                  <c:v>95415564</c:v>
                </c:pt>
                <c:pt idx="5297">
                  <c:v>95429808</c:v>
                </c:pt>
                <c:pt idx="5298">
                  <c:v>95444050</c:v>
                </c:pt>
                <c:pt idx="5299">
                  <c:v>95446670</c:v>
                </c:pt>
                <c:pt idx="5300">
                  <c:v>95454864</c:v>
                </c:pt>
                <c:pt idx="5301">
                  <c:v>95465677</c:v>
                </c:pt>
                <c:pt idx="5302">
                  <c:v>95486227</c:v>
                </c:pt>
                <c:pt idx="5303">
                  <c:v>95506576</c:v>
                </c:pt>
                <c:pt idx="5304">
                  <c:v>95528274</c:v>
                </c:pt>
                <c:pt idx="5305">
                  <c:v>95533552</c:v>
                </c:pt>
                <c:pt idx="5306">
                  <c:v>95592548</c:v>
                </c:pt>
                <c:pt idx="5307">
                  <c:v>95601434</c:v>
                </c:pt>
                <c:pt idx="5308">
                  <c:v>95623568</c:v>
                </c:pt>
                <c:pt idx="5309">
                  <c:v>95639598</c:v>
                </c:pt>
                <c:pt idx="5310">
                  <c:v>95645699</c:v>
                </c:pt>
                <c:pt idx="5311">
                  <c:v>95659536</c:v>
                </c:pt>
                <c:pt idx="5312">
                  <c:v>95673375</c:v>
                </c:pt>
                <c:pt idx="5313">
                  <c:v>95685552</c:v>
                </c:pt>
                <c:pt idx="5314">
                  <c:v>95686952</c:v>
                </c:pt>
                <c:pt idx="5315">
                  <c:v>95700526</c:v>
                </c:pt>
                <c:pt idx="5316">
                  <c:v>95715500</c:v>
                </c:pt>
                <c:pt idx="5317">
                  <c:v>95741416</c:v>
                </c:pt>
                <c:pt idx="5318">
                  <c:v>95812144</c:v>
                </c:pt>
                <c:pt idx="5319">
                  <c:v>95825044</c:v>
                </c:pt>
                <c:pt idx="5320">
                  <c:v>95888948</c:v>
                </c:pt>
                <c:pt idx="5321">
                  <c:v>95916554</c:v>
                </c:pt>
                <c:pt idx="5322">
                  <c:v>95923766</c:v>
                </c:pt>
                <c:pt idx="5323">
                  <c:v>95943153</c:v>
                </c:pt>
                <c:pt idx="5324">
                  <c:v>95969034</c:v>
                </c:pt>
                <c:pt idx="5325">
                  <c:v>95979344</c:v>
                </c:pt>
                <c:pt idx="5326">
                  <c:v>95989327</c:v>
                </c:pt>
                <c:pt idx="5327">
                  <c:v>96034920</c:v>
                </c:pt>
                <c:pt idx="5328">
                  <c:v>96045552</c:v>
                </c:pt>
                <c:pt idx="5329">
                  <c:v>96049524</c:v>
                </c:pt>
                <c:pt idx="5330">
                  <c:v>96056187</c:v>
                </c:pt>
                <c:pt idx="5331">
                  <c:v>96070649</c:v>
                </c:pt>
                <c:pt idx="5332">
                  <c:v>96078496</c:v>
                </c:pt>
                <c:pt idx="5333">
                  <c:v>96100801</c:v>
                </c:pt>
                <c:pt idx="5334">
                  <c:v>96110844</c:v>
                </c:pt>
                <c:pt idx="5335">
                  <c:v>96119544</c:v>
                </c:pt>
                <c:pt idx="5336">
                  <c:v>96134776</c:v>
                </c:pt>
                <c:pt idx="5337">
                  <c:v>96138289</c:v>
                </c:pt>
                <c:pt idx="5338">
                  <c:v>96164823</c:v>
                </c:pt>
                <c:pt idx="5339">
                  <c:v>96194788</c:v>
                </c:pt>
                <c:pt idx="5340">
                  <c:v>96198200</c:v>
                </c:pt>
                <c:pt idx="5341">
                  <c:v>96254538</c:v>
                </c:pt>
                <c:pt idx="5342">
                  <c:v>96258114</c:v>
                </c:pt>
                <c:pt idx="5343">
                  <c:v>96270496</c:v>
                </c:pt>
                <c:pt idx="5344">
                  <c:v>96282870</c:v>
                </c:pt>
                <c:pt idx="5345">
                  <c:v>96295752</c:v>
                </c:pt>
                <c:pt idx="5346">
                  <c:v>96298171</c:v>
                </c:pt>
                <c:pt idx="5347">
                  <c:v>96308638</c:v>
                </c:pt>
                <c:pt idx="5348">
                  <c:v>96323701</c:v>
                </c:pt>
                <c:pt idx="5349">
                  <c:v>96329187</c:v>
                </c:pt>
                <c:pt idx="5350">
                  <c:v>96372384</c:v>
                </c:pt>
                <c:pt idx="5351">
                  <c:v>96436124</c:v>
                </c:pt>
                <c:pt idx="5352">
                  <c:v>96461528</c:v>
                </c:pt>
                <c:pt idx="5353">
                  <c:v>96486926</c:v>
                </c:pt>
                <c:pt idx="5354">
                  <c:v>96489307</c:v>
                </c:pt>
                <c:pt idx="5355">
                  <c:v>96508408</c:v>
                </c:pt>
                <c:pt idx="5356">
                  <c:v>96509524</c:v>
                </c:pt>
                <c:pt idx="5357">
                  <c:v>96529890</c:v>
                </c:pt>
                <c:pt idx="5358">
                  <c:v>96539170</c:v>
                </c:pt>
                <c:pt idx="5359">
                  <c:v>96540488</c:v>
                </c:pt>
                <c:pt idx="5360">
                  <c:v>96551087</c:v>
                </c:pt>
                <c:pt idx="5361">
                  <c:v>96566056</c:v>
                </c:pt>
                <c:pt idx="5362">
                  <c:v>96577360</c:v>
                </c:pt>
                <c:pt idx="5363">
                  <c:v>96581019</c:v>
                </c:pt>
                <c:pt idx="5364">
                  <c:v>96593088</c:v>
                </c:pt>
                <c:pt idx="5365">
                  <c:v>96600292</c:v>
                </c:pt>
                <c:pt idx="5366">
                  <c:v>96605156</c:v>
                </c:pt>
                <c:pt idx="5367">
                  <c:v>96618416</c:v>
                </c:pt>
                <c:pt idx="5368">
                  <c:v>96631679</c:v>
                </c:pt>
                <c:pt idx="5369">
                  <c:v>96631818</c:v>
                </c:pt>
                <c:pt idx="5370">
                  <c:v>96646400</c:v>
                </c:pt>
                <c:pt idx="5371">
                  <c:v>96652122</c:v>
                </c:pt>
                <c:pt idx="5372">
                  <c:v>96661114</c:v>
                </c:pt>
                <c:pt idx="5373">
                  <c:v>96677888</c:v>
                </c:pt>
                <c:pt idx="5374">
                  <c:v>96694659</c:v>
                </c:pt>
                <c:pt idx="5375">
                  <c:v>96711688</c:v>
                </c:pt>
                <c:pt idx="5376">
                  <c:v>96728719</c:v>
                </c:pt>
                <c:pt idx="5377">
                  <c:v>96731025</c:v>
                </c:pt>
                <c:pt idx="5378">
                  <c:v>96741808</c:v>
                </c:pt>
                <c:pt idx="5379">
                  <c:v>96754893</c:v>
                </c:pt>
                <c:pt idx="5380">
                  <c:v>96757469</c:v>
                </c:pt>
                <c:pt idx="5381">
                  <c:v>96770424</c:v>
                </c:pt>
                <c:pt idx="5382">
                  <c:v>96780602</c:v>
                </c:pt>
                <c:pt idx="5383">
                  <c:v>96790440</c:v>
                </c:pt>
                <c:pt idx="5384">
                  <c:v>96804516</c:v>
                </c:pt>
                <c:pt idx="5385">
                  <c:v>96825993</c:v>
                </c:pt>
                <c:pt idx="5386">
                  <c:v>96828049</c:v>
                </c:pt>
                <c:pt idx="5387">
                  <c:v>96843792</c:v>
                </c:pt>
                <c:pt idx="5388">
                  <c:v>96852385</c:v>
                </c:pt>
                <c:pt idx="5389">
                  <c:v>96861591</c:v>
                </c:pt>
                <c:pt idx="5390">
                  <c:v>96875624</c:v>
                </c:pt>
                <c:pt idx="5391">
                  <c:v>96889652</c:v>
                </c:pt>
                <c:pt idx="5392">
                  <c:v>96891566</c:v>
                </c:pt>
                <c:pt idx="5393">
                  <c:v>96911984</c:v>
                </c:pt>
                <c:pt idx="5394">
                  <c:v>96922570</c:v>
                </c:pt>
                <c:pt idx="5395">
                  <c:v>96934320</c:v>
                </c:pt>
                <c:pt idx="5396">
                  <c:v>96952272</c:v>
                </c:pt>
                <c:pt idx="5397">
                  <c:v>96970225</c:v>
                </c:pt>
                <c:pt idx="5398">
                  <c:v>96992456</c:v>
                </c:pt>
                <c:pt idx="5399">
                  <c:v>97011208</c:v>
                </c:pt>
                <c:pt idx="5400">
                  <c:v>97015274</c:v>
                </c:pt>
                <c:pt idx="5401">
                  <c:v>97034672</c:v>
                </c:pt>
                <c:pt idx="5402">
                  <c:v>97052195</c:v>
                </c:pt>
                <c:pt idx="5403">
                  <c:v>97079728</c:v>
                </c:pt>
                <c:pt idx="5404">
                  <c:v>97105057</c:v>
                </c:pt>
                <c:pt idx="5405">
                  <c:v>97107254</c:v>
                </c:pt>
                <c:pt idx="5406">
                  <c:v>97118112</c:v>
                </c:pt>
                <c:pt idx="5407">
                  <c:v>97128968</c:v>
                </c:pt>
                <c:pt idx="5408">
                  <c:v>97144808</c:v>
                </c:pt>
                <c:pt idx="5409">
                  <c:v>97160642</c:v>
                </c:pt>
                <c:pt idx="5410">
                  <c:v>97173000</c:v>
                </c:pt>
                <c:pt idx="5411">
                  <c:v>97184123</c:v>
                </c:pt>
                <c:pt idx="5412">
                  <c:v>97185364</c:v>
                </c:pt>
                <c:pt idx="5413">
                  <c:v>97211509</c:v>
                </c:pt>
                <c:pt idx="5414">
                  <c:v>97216992</c:v>
                </c:pt>
                <c:pt idx="5415">
                  <c:v>97238894</c:v>
                </c:pt>
                <c:pt idx="5416">
                  <c:v>97248621</c:v>
                </c:pt>
                <c:pt idx="5417">
                  <c:v>97267735</c:v>
                </c:pt>
                <c:pt idx="5418">
                  <c:v>97320336</c:v>
                </c:pt>
                <c:pt idx="5419">
                  <c:v>97326516</c:v>
                </c:pt>
                <c:pt idx="5420">
                  <c:v>97348859</c:v>
                </c:pt>
                <c:pt idx="5421">
                  <c:v>97349722</c:v>
                </c:pt>
                <c:pt idx="5422">
                  <c:v>97373434</c:v>
                </c:pt>
                <c:pt idx="5423">
                  <c:v>97392045</c:v>
                </c:pt>
                <c:pt idx="5424">
                  <c:v>97397151</c:v>
                </c:pt>
                <c:pt idx="5425">
                  <c:v>97443438</c:v>
                </c:pt>
                <c:pt idx="5426">
                  <c:v>97448237</c:v>
                </c:pt>
                <c:pt idx="5427">
                  <c:v>97449936</c:v>
                </c:pt>
                <c:pt idx="5428">
                  <c:v>97466649</c:v>
                </c:pt>
                <c:pt idx="5429">
                  <c:v>97492385</c:v>
                </c:pt>
                <c:pt idx="5430">
                  <c:v>97507836</c:v>
                </c:pt>
                <c:pt idx="5431">
                  <c:v>97558079</c:v>
                </c:pt>
                <c:pt idx="5432">
                  <c:v>97581015</c:v>
                </c:pt>
                <c:pt idx="5433">
                  <c:v>97582424</c:v>
                </c:pt>
                <c:pt idx="5434">
                  <c:v>97657010</c:v>
                </c:pt>
                <c:pt idx="5435">
                  <c:v>97733712</c:v>
                </c:pt>
                <c:pt idx="5436">
                  <c:v>97744568</c:v>
                </c:pt>
                <c:pt idx="5437">
                  <c:v>97760957</c:v>
                </c:pt>
                <c:pt idx="5438">
                  <c:v>97765429</c:v>
                </c:pt>
                <c:pt idx="5439">
                  <c:v>97784128</c:v>
                </c:pt>
                <c:pt idx="5440">
                  <c:v>97792149</c:v>
                </c:pt>
                <c:pt idx="5441">
                  <c:v>97813378</c:v>
                </c:pt>
                <c:pt idx="5442">
                  <c:v>97832127</c:v>
                </c:pt>
                <c:pt idx="5443">
                  <c:v>97840055</c:v>
                </c:pt>
                <c:pt idx="5444">
                  <c:v>97868544</c:v>
                </c:pt>
                <c:pt idx="5445">
                  <c:v>97890174</c:v>
                </c:pt>
                <c:pt idx="5446">
                  <c:v>97924552</c:v>
                </c:pt>
                <c:pt idx="5447">
                  <c:v>97931045</c:v>
                </c:pt>
                <c:pt idx="5448">
                  <c:v>97952743</c:v>
                </c:pt>
                <c:pt idx="5449">
                  <c:v>98016975</c:v>
                </c:pt>
                <c:pt idx="5450">
                  <c:v>98025904</c:v>
                </c:pt>
                <c:pt idx="5451">
                  <c:v>98039064</c:v>
                </c:pt>
                <c:pt idx="5452">
                  <c:v>98061156</c:v>
                </c:pt>
                <c:pt idx="5453">
                  <c:v>98070170</c:v>
                </c:pt>
                <c:pt idx="5454">
                  <c:v>98097860</c:v>
                </c:pt>
                <c:pt idx="5455">
                  <c:v>98125012</c:v>
                </c:pt>
                <c:pt idx="5456">
                  <c:v>98216413</c:v>
                </c:pt>
                <c:pt idx="5457">
                  <c:v>98272153</c:v>
                </c:pt>
                <c:pt idx="5458">
                  <c:v>98274032</c:v>
                </c:pt>
                <c:pt idx="5459">
                  <c:v>98332302</c:v>
                </c:pt>
                <c:pt idx="5460">
                  <c:v>98338655</c:v>
                </c:pt>
                <c:pt idx="5461">
                  <c:v>98375185</c:v>
                </c:pt>
                <c:pt idx="5462">
                  <c:v>98406580</c:v>
                </c:pt>
                <c:pt idx="5463">
                  <c:v>98442159</c:v>
                </c:pt>
                <c:pt idx="5464">
                  <c:v>98463138</c:v>
                </c:pt>
                <c:pt idx="5465">
                  <c:v>98486908</c:v>
                </c:pt>
                <c:pt idx="5466">
                  <c:v>98502880</c:v>
                </c:pt>
                <c:pt idx="5467">
                  <c:v>98507550</c:v>
                </c:pt>
                <c:pt idx="5468">
                  <c:v>98518846</c:v>
                </c:pt>
                <c:pt idx="5469">
                  <c:v>98545037</c:v>
                </c:pt>
                <c:pt idx="5470">
                  <c:v>98546632</c:v>
                </c:pt>
                <c:pt idx="5471">
                  <c:v>98574422</c:v>
                </c:pt>
                <c:pt idx="5472">
                  <c:v>98670569</c:v>
                </c:pt>
                <c:pt idx="5473">
                  <c:v>98695328</c:v>
                </c:pt>
                <c:pt idx="5474">
                  <c:v>98706215</c:v>
                </c:pt>
                <c:pt idx="5475">
                  <c:v>98719360</c:v>
                </c:pt>
                <c:pt idx="5476">
                  <c:v>98721098</c:v>
                </c:pt>
                <c:pt idx="5477">
                  <c:v>98741647</c:v>
                </c:pt>
                <c:pt idx="5478">
                  <c:v>98848662</c:v>
                </c:pt>
                <c:pt idx="5479">
                  <c:v>98864294</c:v>
                </c:pt>
                <c:pt idx="5480">
                  <c:v>98898746</c:v>
                </c:pt>
                <c:pt idx="5481">
                  <c:v>98938593</c:v>
                </c:pt>
                <c:pt idx="5482">
                  <c:v>98973320</c:v>
                </c:pt>
                <c:pt idx="5483">
                  <c:v>99033102</c:v>
                </c:pt>
                <c:pt idx="5484">
                  <c:v>99054353</c:v>
                </c:pt>
                <c:pt idx="5485">
                  <c:v>99082349</c:v>
                </c:pt>
                <c:pt idx="5486">
                  <c:v>99084296</c:v>
                </c:pt>
                <c:pt idx="5487">
                  <c:v>99096224</c:v>
                </c:pt>
                <c:pt idx="5488">
                  <c:v>99108441</c:v>
                </c:pt>
                <c:pt idx="5489">
                  <c:v>99110090</c:v>
                </c:pt>
                <c:pt idx="5490">
                  <c:v>99134963</c:v>
                </c:pt>
                <c:pt idx="5491">
                  <c:v>99164426</c:v>
                </c:pt>
                <c:pt idx="5492">
                  <c:v>99174508</c:v>
                </c:pt>
                <c:pt idx="5493">
                  <c:v>99198019</c:v>
                </c:pt>
                <c:pt idx="5494">
                  <c:v>99232084</c:v>
                </c:pt>
                <c:pt idx="5495">
                  <c:v>99245600</c:v>
                </c:pt>
                <c:pt idx="5496">
                  <c:v>99260855</c:v>
                </c:pt>
                <c:pt idx="5497">
                  <c:v>99303591</c:v>
                </c:pt>
                <c:pt idx="5498">
                  <c:v>99331652</c:v>
                </c:pt>
                <c:pt idx="5499">
                  <c:v>99376320</c:v>
                </c:pt>
                <c:pt idx="5500">
                  <c:v>99381115</c:v>
                </c:pt>
                <c:pt idx="5501">
                  <c:v>99401589</c:v>
                </c:pt>
                <c:pt idx="5502">
                  <c:v>99408912</c:v>
                </c:pt>
                <c:pt idx="5503">
                  <c:v>99412225</c:v>
                </c:pt>
                <c:pt idx="5504">
                  <c:v>99436702</c:v>
                </c:pt>
                <c:pt idx="5505">
                  <c:v>99451256</c:v>
                </c:pt>
                <c:pt idx="5506">
                  <c:v>99457268</c:v>
                </c:pt>
                <c:pt idx="5507">
                  <c:v>99465816</c:v>
                </c:pt>
                <c:pt idx="5508">
                  <c:v>99503976</c:v>
                </c:pt>
                <c:pt idx="5509">
                  <c:v>99531639</c:v>
                </c:pt>
                <c:pt idx="5510">
                  <c:v>99542142</c:v>
                </c:pt>
                <c:pt idx="5511">
                  <c:v>99558272</c:v>
                </c:pt>
                <c:pt idx="5512">
                  <c:v>99574406</c:v>
                </c:pt>
                <c:pt idx="5513">
                  <c:v>99587190</c:v>
                </c:pt>
                <c:pt idx="5514">
                  <c:v>99605072</c:v>
                </c:pt>
                <c:pt idx="5515">
                  <c:v>99608627</c:v>
                </c:pt>
                <c:pt idx="5516">
                  <c:v>99635737</c:v>
                </c:pt>
                <c:pt idx="5517">
                  <c:v>99649136</c:v>
                </c:pt>
                <c:pt idx="5518">
                  <c:v>99650280</c:v>
                </c:pt>
                <c:pt idx="5519">
                  <c:v>99662527</c:v>
                </c:pt>
                <c:pt idx="5520">
                  <c:v>99675002</c:v>
                </c:pt>
                <c:pt idx="5521">
                  <c:v>99677008</c:v>
                </c:pt>
                <c:pt idx="5522">
                  <c:v>99691481</c:v>
                </c:pt>
                <c:pt idx="5523">
                  <c:v>99701147</c:v>
                </c:pt>
                <c:pt idx="5524">
                  <c:v>99710480</c:v>
                </c:pt>
                <c:pt idx="5525">
                  <c:v>99729470</c:v>
                </c:pt>
                <c:pt idx="5526">
                  <c:v>99738285</c:v>
                </c:pt>
                <c:pt idx="5527">
                  <c:v>99743256</c:v>
                </c:pt>
                <c:pt idx="5528">
                  <c:v>99757044</c:v>
                </c:pt>
                <c:pt idx="5529">
                  <c:v>99839537</c:v>
                </c:pt>
                <c:pt idx="5530">
                  <c:v>99874824</c:v>
                </c:pt>
                <c:pt idx="5531">
                  <c:v>99881860</c:v>
                </c:pt>
                <c:pt idx="5532">
                  <c:v>99938053</c:v>
                </c:pt>
                <c:pt idx="5533">
                  <c:v>99970944</c:v>
                </c:pt>
                <c:pt idx="5534">
                  <c:v>99992606</c:v>
                </c:pt>
                <c:pt idx="5535">
                  <c:v>99997655</c:v>
                </c:pt>
                <c:pt idx="5536">
                  <c:v>100069848</c:v>
                </c:pt>
                <c:pt idx="5537">
                  <c:v>100088040</c:v>
                </c:pt>
                <c:pt idx="5538">
                  <c:v>100169378</c:v>
                </c:pt>
                <c:pt idx="5539">
                  <c:v>100183472</c:v>
                </c:pt>
                <c:pt idx="5540">
                  <c:v>100254336</c:v>
                </c:pt>
                <c:pt idx="5541">
                  <c:v>100278455</c:v>
                </c:pt>
                <c:pt idx="5542">
                  <c:v>100289958</c:v>
                </c:pt>
                <c:pt idx="5543">
                  <c:v>100304682</c:v>
                </c:pt>
                <c:pt idx="5544">
                  <c:v>100325209</c:v>
                </c:pt>
                <c:pt idx="5545">
                  <c:v>100378457</c:v>
                </c:pt>
                <c:pt idx="5546">
                  <c:v>100411216</c:v>
                </c:pt>
                <c:pt idx="5547">
                  <c:v>100428045</c:v>
                </c:pt>
                <c:pt idx="5548">
                  <c:v>100436744</c:v>
                </c:pt>
                <c:pt idx="5549">
                  <c:v>100474163</c:v>
                </c:pt>
                <c:pt idx="5550">
                  <c:v>100497231</c:v>
                </c:pt>
                <c:pt idx="5551">
                  <c:v>100525400</c:v>
                </c:pt>
                <c:pt idx="5552">
                  <c:v>100553565</c:v>
                </c:pt>
                <c:pt idx="5553">
                  <c:v>100571856</c:v>
                </c:pt>
                <c:pt idx="5554">
                  <c:v>100590141</c:v>
                </c:pt>
                <c:pt idx="5555">
                  <c:v>100602680</c:v>
                </c:pt>
                <c:pt idx="5556">
                  <c:v>100615221</c:v>
                </c:pt>
                <c:pt idx="5557">
                  <c:v>100634713</c:v>
                </c:pt>
                <c:pt idx="5558">
                  <c:v>100639592</c:v>
                </c:pt>
                <c:pt idx="5559">
                  <c:v>100663967</c:v>
                </c:pt>
                <c:pt idx="5560">
                  <c:v>100680605</c:v>
                </c:pt>
                <c:pt idx="5561">
                  <c:v>100685008</c:v>
                </c:pt>
                <c:pt idx="5562">
                  <c:v>100706047</c:v>
                </c:pt>
                <c:pt idx="5563">
                  <c:v>100726520</c:v>
                </c:pt>
                <c:pt idx="5564">
                  <c:v>100746987</c:v>
                </c:pt>
                <c:pt idx="5565">
                  <c:v>100778128</c:v>
                </c:pt>
                <c:pt idx="5566">
                  <c:v>100809275</c:v>
                </c:pt>
                <c:pt idx="5567">
                  <c:v>100828160</c:v>
                </c:pt>
                <c:pt idx="5568">
                  <c:v>100847049</c:v>
                </c:pt>
                <c:pt idx="5569">
                  <c:v>100864496</c:v>
                </c:pt>
                <c:pt idx="5570">
                  <c:v>100881943</c:v>
                </c:pt>
                <c:pt idx="5571">
                  <c:v>100904280</c:v>
                </c:pt>
                <c:pt idx="5572">
                  <c:v>100906347</c:v>
                </c:pt>
                <c:pt idx="5573">
                  <c:v>100926620</c:v>
                </c:pt>
                <c:pt idx="5574">
                  <c:v>100938432</c:v>
                </c:pt>
                <c:pt idx="5575">
                  <c:v>100950237</c:v>
                </c:pt>
                <c:pt idx="5576">
                  <c:v>100962281</c:v>
                </c:pt>
                <c:pt idx="5577">
                  <c:v>100976927</c:v>
                </c:pt>
                <c:pt idx="5578">
                  <c:v>100997498</c:v>
                </c:pt>
                <c:pt idx="5579">
                  <c:v>101011368</c:v>
                </c:pt>
                <c:pt idx="5580">
                  <c:v>101028764</c:v>
                </c:pt>
                <c:pt idx="5581">
                  <c:v>101072503</c:v>
                </c:pt>
                <c:pt idx="5582">
                  <c:v>101122952</c:v>
                </c:pt>
                <c:pt idx="5583">
                  <c:v>101127727</c:v>
                </c:pt>
                <c:pt idx="5584">
                  <c:v>101173402</c:v>
                </c:pt>
                <c:pt idx="5585">
                  <c:v>101207399</c:v>
                </c:pt>
                <c:pt idx="5586">
                  <c:v>101234072</c:v>
                </c:pt>
                <c:pt idx="5587">
                  <c:v>101294744</c:v>
                </c:pt>
                <c:pt idx="5588">
                  <c:v>101329673</c:v>
                </c:pt>
                <c:pt idx="5589">
                  <c:v>101371752</c:v>
                </c:pt>
                <c:pt idx="5590">
                  <c:v>101448766</c:v>
                </c:pt>
                <c:pt idx="5591">
                  <c:v>101481062</c:v>
                </c:pt>
                <c:pt idx="5592">
                  <c:v>101505352</c:v>
                </c:pt>
                <c:pt idx="5593">
                  <c:v>101561940</c:v>
                </c:pt>
                <c:pt idx="5594">
                  <c:v>101573312</c:v>
                </c:pt>
                <c:pt idx="5595">
                  <c:v>101584678</c:v>
                </c:pt>
                <c:pt idx="5596">
                  <c:v>101597918</c:v>
                </c:pt>
                <c:pt idx="5597">
                  <c:v>101631248</c:v>
                </c:pt>
                <c:pt idx="5598">
                  <c:v>101672116</c:v>
                </c:pt>
                <c:pt idx="5599">
                  <c:v>101677815</c:v>
                </c:pt>
                <c:pt idx="5600">
                  <c:v>101694368</c:v>
                </c:pt>
                <c:pt idx="5601">
                  <c:v>101710919</c:v>
                </c:pt>
                <c:pt idx="5602">
                  <c:v>101734696</c:v>
                </c:pt>
                <c:pt idx="5603">
                  <c:v>101758469</c:v>
                </c:pt>
                <c:pt idx="5604">
                  <c:v>101774576</c:v>
                </c:pt>
                <c:pt idx="5605">
                  <c:v>101790675</c:v>
                </c:pt>
                <c:pt idx="5606">
                  <c:v>101822920</c:v>
                </c:pt>
                <c:pt idx="5607">
                  <c:v>101855159</c:v>
                </c:pt>
                <c:pt idx="5608">
                  <c:v>101879776</c:v>
                </c:pt>
                <c:pt idx="5609">
                  <c:v>101904386</c:v>
                </c:pt>
                <c:pt idx="5610">
                  <c:v>101912398</c:v>
                </c:pt>
                <c:pt idx="5611">
                  <c:v>101940139</c:v>
                </c:pt>
                <c:pt idx="5612">
                  <c:v>101947280</c:v>
                </c:pt>
                <c:pt idx="5613">
                  <c:v>101979374</c:v>
                </c:pt>
                <c:pt idx="5614">
                  <c:v>101990180</c:v>
                </c:pt>
                <c:pt idx="5615">
                  <c:v>102010912</c:v>
                </c:pt>
                <c:pt idx="5616">
                  <c:v>102031649</c:v>
                </c:pt>
                <c:pt idx="5617">
                  <c:v>102057552</c:v>
                </c:pt>
                <c:pt idx="5618">
                  <c:v>102083448</c:v>
                </c:pt>
                <c:pt idx="5619">
                  <c:v>102106184</c:v>
                </c:pt>
                <c:pt idx="5620">
                  <c:v>102128919</c:v>
                </c:pt>
                <c:pt idx="5621">
                  <c:v>102144280</c:v>
                </c:pt>
                <c:pt idx="5622">
                  <c:v>102159647</c:v>
                </c:pt>
                <c:pt idx="5623">
                  <c:v>102172576</c:v>
                </c:pt>
                <c:pt idx="5624">
                  <c:v>102185505</c:v>
                </c:pt>
                <c:pt idx="5625">
                  <c:v>102186665</c:v>
                </c:pt>
                <c:pt idx="5626">
                  <c:v>102207139</c:v>
                </c:pt>
                <c:pt idx="5627">
                  <c:v>102213821</c:v>
                </c:pt>
                <c:pt idx="5628">
                  <c:v>102242252</c:v>
                </c:pt>
                <c:pt idx="5629">
                  <c:v>102271366</c:v>
                </c:pt>
                <c:pt idx="5630">
                  <c:v>102309504</c:v>
                </c:pt>
                <c:pt idx="5631">
                  <c:v>102346051</c:v>
                </c:pt>
                <c:pt idx="5632">
                  <c:v>102361407</c:v>
                </c:pt>
                <c:pt idx="5633">
                  <c:v>102378315</c:v>
                </c:pt>
                <c:pt idx="5634">
                  <c:v>102433510</c:v>
                </c:pt>
                <c:pt idx="5635">
                  <c:v>102433636</c:v>
                </c:pt>
                <c:pt idx="5636">
                  <c:v>102460352</c:v>
                </c:pt>
                <c:pt idx="5637">
                  <c:v>102461568</c:v>
                </c:pt>
                <c:pt idx="5638">
                  <c:v>102489302</c:v>
                </c:pt>
                <c:pt idx="5639">
                  <c:v>102489625</c:v>
                </c:pt>
                <c:pt idx="5640">
                  <c:v>102520286</c:v>
                </c:pt>
                <c:pt idx="5641">
                  <c:v>102527277</c:v>
                </c:pt>
                <c:pt idx="5642">
                  <c:v>102529872</c:v>
                </c:pt>
                <c:pt idx="5643">
                  <c:v>102554811</c:v>
                </c:pt>
                <c:pt idx="5644">
                  <c:v>102570116</c:v>
                </c:pt>
                <c:pt idx="5645">
                  <c:v>102594492</c:v>
                </c:pt>
                <c:pt idx="5646">
                  <c:v>102742304</c:v>
                </c:pt>
                <c:pt idx="5647">
                  <c:v>102748783</c:v>
                </c:pt>
                <c:pt idx="5648">
                  <c:v>102770444</c:v>
                </c:pt>
                <c:pt idx="5649">
                  <c:v>102848944</c:v>
                </c:pt>
                <c:pt idx="5650">
                  <c:v>102877319</c:v>
                </c:pt>
                <c:pt idx="5651">
                  <c:v>102914493</c:v>
                </c:pt>
                <c:pt idx="5652">
                  <c:v>102943584</c:v>
                </c:pt>
                <c:pt idx="5653">
                  <c:v>102964465</c:v>
                </c:pt>
                <c:pt idx="5654">
                  <c:v>102972671</c:v>
                </c:pt>
                <c:pt idx="5655">
                  <c:v>103001808</c:v>
                </c:pt>
                <c:pt idx="5656">
                  <c:v>103030945</c:v>
                </c:pt>
                <c:pt idx="5657">
                  <c:v>103051975</c:v>
                </c:pt>
                <c:pt idx="5658">
                  <c:v>103065760</c:v>
                </c:pt>
                <c:pt idx="5659">
                  <c:v>103070403</c:v>
                </c:pt>
                <c:pt idx="5660">
                  <c:v>103100577</c:v>
                </c:pt>
                <c:pt idx="5661">
                  <c:v>103106041</c:v>
                </c:pt>
                <c:pt idx="5662">
                  <c:v>103127648</c:v>
                </c:pt>
                <c:pt idx="5663">
                  <c:v>103154723</c:v>
                </c:pt>
                <c:pt idx="5664">
                  <c:v>103159292</c:v>
                </c:pt>
                <c:pt idx="5665">
                  <c:v>103174504</c:v>
                </c:pt>
                <c:pt idx="5666">
                  <c:v>103194290</c:v>
                </c:pt>
                <c:pt idx="5667">
                  <c:v>103213080</c:v>
                </c:pt>
                <c:pt idx="5668">
                  <c:v>103217582</c:v>
                </c:pt>
                <c:pt idx="5669">
                  <c:v>103231866</c:v>
                </c:pt>
                <c:pt idx="5670">
                  <c:v>103242208</c:v>
                </c:pt>
                <c:pt idx="5671">
                  <c:v>103252542</c:v>
                </c:pt>
                <c:pt idx="5672">
                  <c:v>103255001</c:v>
                </c:pt>
                <c:pt idx="5673">
                  <c:v>103270096</c:v>
                </c:pt>
                <c:pt idx="5674">
                  <c:v>103278069</c:v>
                </c:pt>
                <c:pt idx="5675">
                  <c:v>103287645</c:v>
                </c:pt>
                <c:pt idx="5676">
                  <c:v>103311512</c:v>
                </c:pt>
                <c:pt idx="5677">
                  <c:v>103334333</c:v>
                </c:pt>
                <c:pt idx="5678">
                  <c:v>103335380</c:v>
                </c:pt>
                <c:pt idx="5679">
                  <c:v>103353208</c:v>
                </c:pt>
                <c:pt idx="5680">
                  <c:v>103370909</c:v>
                </c:pt>
                <c:pt idx="5681">
                  <c:v>103371033</c:v>
                </c:pt>
                <c:pt idx="5682">
                  <c:v>103383640</c:v>
                </c:pt>
                <c:pt idx="5683">
                  <c:v>103395989</c:v>
                </c:pt>
                <c:pt idx="5684">
                  <c:v>103396245</c:v>
                </c:pt>
                <c:pt idx="5685">
                  <c:v>103406640</c:v>
                </c:pt>
                <c:pt idx="5686">
                  <c:v>103417042</c:v>
                </c:pt>
                <c:pt idx="5687">
                  <c:v>103444965</c:v>
                </c:pt>
                <c:pt idx="5688">
                  <c:v>103450632</c:v>
                </c:pt>
                <c:pt idx="5689">
                  <c:v>103484220</c:v>
                </c:pt>
                <c:pt idx="5690">
                  <c:v>103493279</c:v>
                </c:pt>
                <c:pt idx="5691">
                  <c:v>103534136</c:v>
                </c:pt>
                <c:pt idx="5692">
                  <c:v>103534560</c:v>
                </c:pt>
                <c:pt idx="5693">
                  <c:v>103584901</c:v>
                </c:pt>
                <c:pt idx="5694">
                  <c:v>103598601</c:v>
                </c:pt>
                <c:pt idx="5695">
                  <c:v>103636164</c:v>
                </c:pt>
                <c:pt idx="5696">
                  <c:v>103636240</c:v>
                </c:pt>
                <c:pt idx="5697">
                  <c:v>103671058</c:v>
                </c:pt>
                <c:pt idx="5698">
                  <c:v>103687583</c:v>
                </c:pt>
                <c:pt idx="5699">
                  <c:v>103715659</c:v>
                </c:pt>
                <c:pt idx="5700">
                  <c:v>103715724</c:v>
                </c:pt>
                <c:pt idx="5701">
                  <c:v>103733328</c:v>
                </c:pt>
                <c:pt idx="5702">
                  <c:v>103739341</c:v>
                </c:pt>
                <c:pt idx="5703">
                  <c:v>103766031</c:v>
                </c:pt>
                <c:pt idx="5704">
                  <c:v>103779073</c:v>
                </c:pt>
                <c:pt idx="5705">
                  <c:v>103786783</c:v>
                </c:pt>
                <c:pt idx="5706">
                  <c:v>103815696</c:v>
                </c:pt>
                <c:pt idx="5707">
                  <c:v>103852324</c:v>
                </c:pt>
                <c:pt idx="5708">
                  <c:v>103861402</c:v>
                </c:pt>
                <c:pt idx="5709">
                  <c:v>103868264</c:v>
                </c:pt>
                <c:pt idx="5710">
                  <c:v>103884199</c:v>
                </c:pt>
                <c:pt idx="5711">
                  <c:v>103901536</c:v>
                </c:pt>
                <c:pt idx="5712">
                  <c:v>103918869</c:v>
                </c:pt>
                <c:pt idx="5713">
                  <c:v>103937416</c:v>
                </c:pt>
                <c:pt idx="5714">
                  <c:v>103955958</c:v>
                </c:pt>
                <c:pt idx="5715">
                  <c:v>103968160</c:v>
                </c:pt>
                <c:pt idx="5716">
                  <c:v>103980363</c:v>
                </c:pt>
                <c:pt idx="5717">
                  <c:v>103982433</c:v>
                </c:pt>
                <c:pt idx="5718">
                  <c:v>104008992</c:v>
                </c:pt>
                <c:pt idx="5719">
                  <c:v>104037612</c:v>
                </c:pt>
                <c:pt idx="5720">
                  <c:v>104077560</c:v>
                </c:pt>
                <c:pt idx="5721">
                  <c:v>104079987</c:v>
                </c:pt>
                <c:pt idx="5722">
                  <c:v>104117505</c:v>
                </c:pt>
                <c:pt idx="5723">
                  <c:v>104157504</c:v>
                </c:pt>
                <c:pt idx="5724">
                  <c:v>104197508</c:v>
                </c:pt>
                <c:pt idx="5725">
                  <c:v>104212160</c:v>
                </c:pt>
                <c:pt idx="5726">
                  <c:v>104226807</c:v>
                </c:pt>
                <c:pt idx="5727">
                  <c:v>104237424</c:v>
                </c:pt>
                <c:pt idx="5728">
                  <c:v>104248050</c:v>
                </c:pt>
                <c:pt idx="5729">
                  <c:v>104260840</c:v>
                </c:pt>
                <c:pt idx="5730">
                  <c:v>104265016</c:v>
                </c:pt>
                <c:pt idx="5731">
                  <c:v>104281982</c:v>
                </c:pt>
                <c:pt idx="5732">
                  <c:v>104296392</c:v>
                </c:pt>
                <c:pt idx="5733">
                  <c:v>104310808</c:v>
                </c:pt>
                <c:pt idx="5734">
                  <c:v>104373988</c:v>
                </c:pt>
                <c:pt idx="5735">
                  <c:v>104396726</c:v>
                </c:pt>
                <c:pt idx="5736">
                  <c:v>104405667</c:v>
                </c:pt>
                <c:pt idx="5737">
                  <c:v>104416144</c:v>
                </c:pt>
                <c:pt idx="5738">
                  <c:v>104427527</c:v>
                </c:pt>
                <c:pt idx="5739">
                  <c:v>104489864</c:v>
                </c:pt>
                <c:pt idx="5740">
                  <c:v>104521487</c:v>
                </c:pt>
                <c:pt idx="5741">
                  <c:v>104522968</c:v>
                </c:pt>
                <c:pt idx="5742">
                  <c:v>104532776</c:v>
                </c:pt>
                <c:pt idx="5743">
                  <c:v>104544071</c:v>
                </c:pt>
                <c:pt idx="5744">
                  <c:v>104560608</c:v>
                </c:pt>
                <c:pt idx="5745">
                  <c:v>104575404</c:v>
                </c:pt>
                <c:pt idx="5746">
                  <c:v>104577143</c:v>
                </c:pt>
                <c:pt idx="5747">
                  <c:v>104607495</c:v>
                </c:pt>
                <c:pt idx="5748">
                  <c:v>104619488</c:v>
                </c:pt>
                <c:pt idx="5749">
                  <c:v>104661824</c:v>
                </c:pt>
                <c:pt idx="5750">
                  <c:v>104671980</c:v>
                </c:pt>
                <c:pt idx="5751">
                  <c:v>104721041</c:v>
                </c:pt>
                <c:pt idx="5752">
                  <c:v>104722432</c:v>
                </c:pt>
                <c:pt idx="5753">
                  <c:v>104783041</c:v>
                </c:pt>
                <c:pt idx="5754">
                  <c:v>104800008</c:v>
                </c:pt>
                <c:pt idx="5755">
                  <c:v>104806864</c:v>
                </c:pt>
                <c:pt idx="5756">
                  <c:v>104816971</c:v>
                </c:pt>
                <c:pt idx="5757">
                  <c:v>104829480</c:v>
                </c:pt>
                <c:pt idx="5758">
                  <c:v>104841985</c:v>
                </c:pt>
                <c:pt idx="5759">
                  <c:v>104848333</c:v>
                </c:pt>
                <c:pt idx="5760">
                  <c:v>104875680</c:v>
                </c:pt>
                <c:pt idx="5761">
                  <c:v>104899816</c:v>
                </c:pt>
                <c:pt idx="5762">
                  <c:v>104909380</c:v>
                </c:pt>
                <c:pt idx="5763">
                  <c:v>104945288</c:v>
                </c:pt>
                <c:pt idx="5764">
                  <c:v>104976016</c:v>
                </c:pt>
                <c:pt idx="5765">
                  <c:v>105001874</c:v>
                </c:pt>
                <c:pt idx="5766">
                  <c:v>105030191</c:v>
                </c:pt>
                <c:pt idx="5767">
                  <c:v>105039480</c:v>
                </c:pt>
                <c:pt idx="5768">
                  <c:v>105169576</c:v>
                </c:pt>
                <c:pt idx="5769">
                  <c:v>105182566</c:v>
                </c:pt>
                <c:pt idx="5770">
                  <c:v>105183696</c:v>
                </c:pt>
                <c:pt idx="5771">
                  <c:v>105197809</c:v>
                </c:pt>
                <c:pt idx="5772">
                  <c:v>105218968</c:v>
                </c:pt>
                <c:pt idx="5773">
                  <c:v>105240129</c:v>
                </c:pt>
                <c:pt idx="5774">
                  <c:v>105252775</c:v>
                </c:pt>
                <c:pt idx="5775">
                  <c:v>105259312</c:v>
                </c:pt>
                <c:pt idx="5776">
                  <c:v>105278504</c:v>
                </c:pt>
                <c:pt idx="5777">
                  <c:v>105301552</c:v>
                </c:pt>
                <c:pt idx="5778">
                  <c:v>105308829</c:v>
                </c:pt>
                <c:pt idx="5779">
                  <c:v>105324609</c:v>
                </c:pt>
                <c:pt idx="5780">
                  <c:v>105339491</c:v>
                </c:pt>
                <c:pt idx="5781">
                  <c:v>105413576</c:v>
                </c:pt>
                <c:pt idx="5782">
                  <c:v>105440186</c:v>
                </c:pt>
                <c:pt idx="5783">
                  <c:v>105461910</c:v>
                </c:pt>
                <c:pt idx="5784">
                  <c:v>105502544</c:v>
                </c:pt>
                <c:pt idx="5785">
                  <c:v>105520032</c:v>
                </c:pt>
                <c:pt idx="5786">
                  <c:v>105537521</c:v>
                </c:pt>
                <c:pt idx="5787">
                  <c:v>105547592</c:v>
                </c:pt>
                <c:pt idx="5788">
                  <c:v>105557665</c:v>
                </c:pt>
                <c:pt idx="5789">
                  <c:v>105604904</c:v>
                </c:pt>
                <c:pt idx="5790">
                  <c:v>105647984</c:v>
                </c:pt>
                <c:pt idx="5791">
                  <c:v>105729782</c:v>
                </c:pt>
                <c:pt idx="5792">
                  <c:v>105738302</c:v>
                </c:pt>
                <c:pt idx="5793">
                  <c:v>105766006</c:v>
                </c:pt>
                <c:pt idx="5794">
                  <c:v>105766608</c:v>
                </c:pt>
                <c:pt idx="5795">
                  <c:v>105794912</c:v>
                </c:pt>
                <c:pt idx="5796">
                  <c:v>105811976</c:v>
                </c:pt>
                <c:pt idx="5797">
                  <c:v>105814687</c:v>
                </c:pt>
                <c:pt idx="5798">
                  <c:v>105829045</c:v>
                </c:pt>
                <c:pt idx="5799">
                  <c:v>105873184</c:v>
                </c:pt>
                <c:pt idx="5800">
                  <c:v>105894232</c:v>
                </c:pt>
                <c:pt idx="5801">
                  <c:v>105903984</c:v>
                </c:pt>
                <c:pt idx="5802">
                  <c:v>105942246</c:v>
                </c:pt>
                <c:pt idx="5803">
                  <c:v>105978930</c:v>
                </c:pt>
                <c:pt idx="5804">
                  <c:v>105995354</c:v>
                </c:pt>
                <c:pt idx="5805">
                  <c:v>105998912</c:v>
                </c:pt>
                <c:pt idx="5806">
                  <c:v>106018897</c:v>
                </c:pt>
                <c:pt idx="5807">
                  <c:v>106034361</c:v>
                </c:pt>
                <c:pt idx="5808">
                  <c:v>106071945</c:v>
                </c:pt>
                <c:pt idx="5809">
                  <c:v>106092621</c:v>
                </c:pt>
                <c:pt idx="5810">
                  <c:v>106105960</c:v>
                </c:pt>
                <c:pt idx="5811">
                  <c:v>106127724</c:v>
                </c:pt>
                <c:pt idx="5812">
                  <c:v>106177066</c:v>
                </c:pt>
                <c:pt idx="5813">
                  <c:v>106193024</c:v>
                </c:pt>
                <c:pt idx="5814">
                  <c:v>106212719</c:v>
                </c:pt>
                <c:pt idx="5815">
                  <c:v>106223424</c:v>
                </c:pt>
                <c:pt idx="5816">
                  <c:v>106237931</c:v>
                </c:pt>
                <c:pt idx="5817">
                  <c:v>106253833</c:v>
                </c:pt>
                <c:pt idx="5818">
                  <c:v>106258727</c:v>
                </c:pt>
                <c:pt idx="5819">
                  <c:v>106265024</c:v>
                </c:pt>
                <c:pt idx="5820">
                  <c:v>106276208</c:v>
                </c:pt>
                <c:pt idx="5821">
                  <c:v>106299056</c:v>
                </c:pt>
                <c:pt idx="5822">
                  <c:v>106321900</c:v>
                </c:pt>
                <c:pt idx="5823">
                  <c:v>106325550</c:v>
                </c:pt>
                <c:pt idx="5824">
                  <c:v>106344888</c:v>
                </c:pt>
                <c:pt idx="5825">
                  <c:v>106352680</c:v>
                </c:pt>
                <c:pt idx="5826">
                  <c:v>106383456</c:v>
                </c:pt>
                <c:pt idx="5827">
                  <c:v>106393752</c:v>
                </c:pt>
                <c:pt idx="5828">
                  <c:v>106404042</c:v>
                </c:pt>
                <c:pt idx="5829">
                  <c:v>106423778</c:v>
                </c:pt>
                <c:pt idx="5830">
                  <c:v>106501045</c:v>
                </c:pt>
                <c:pt idx="5831">
                  <c:v>106518896</c:v>
                </c:pt>
                <c:pt idx="5832">
                  <c:v>106528941</c:v>
                </c:pt>
                <c:pt idx="5833">
                  <c:v>106626334</c:v>
                </c:pt>
                <c:pt idx="5834">
                  <c:v>106633751</c:v>
                </c:pt>
                <c:pt idx="5835">
                  <c:v>106698261</c:v>
                </c:pt>
                <c:pt idx="5836">
                  <c:v>106730145</c:v>
                </c:pt>
                <c:pt idx="5837">
                  <c:v>106732432</c:v>
                </c:pt>
                <c:pt idx="5838">
                  <c:v>106764604</c:v>
                </c:pt>
                <c:pt idx="5839">
                  <c:v>106801743</c:v>
                </c:pt>
                <c:pt idx="5840">
                  <c:v>106826148</c:v>
                </c:pt>
                <c:pt idx="5841">
                  <c:v>106831111</c:v>
                </c:pt>
                <c:pt idx="5842">
                  <c:v>106858144</c:v>
                </c:pt>
                <c:pt idx="5843">
                  <c:v>106883634</c:v>
                </c:pt>
                <c:pt idx="5844">
                  <c:v>106885171</c:v>
                </c:pt>
                <c:pt idx="5845">
                  <c:v>106905232</c:v>
                </c:pt>
                <c:pt idx="5846">
                  <c:v>106925296</c:v>
                </c:pt>
                <c:pt idx="5847">
                  <c:v>106942688</c:v>
                </c:pt>
                <c:pt idx="5848">
                  <c:v>106960073</c:v>
                </c:pt>
                <c:pt idx="5849">
                  <c:v>106961852</c:v>
                </c:pt>
                <c:pt idx="5850">
                  <c:v>106983560</c:v>
                </c:pt>
                <c:pt idx="5851">
                  <c:v>107007048</c:v>
                </c:pt>
                <c:pt idx="5852">
                  <c:v>107020176</c:v>
                </c:pt>
                <c:pt idx="5853">
                  <c:v>107033297</c:v>
                </c:pt>
                <c:pt idx="5854">
                  <c:v>107042059</c:v>
                </c:pt>
                <c:pt idx="5855">
                  <c:v>107046864</c:v>
                </c:pt>
                <c:pt idx="5856">
                  <c:v>107060437</c:v>
                </c:pt>
                <c:pt idx="5857">
                  <c:v>107071360</c:v>
                </c:pt>
                <c:pt idx="5858">
                  <c:v>107092528</c:v>
                </c:pt>
                <c:pt idx="5859">
                  <c:v>107092603</c:v>
                </c:pt>
                <c:pt idx="5860">
                  <c:v>107124617</c:v>
                </c:pt>
                <c:pt idx="5861">
                  <c:v>107126535</c:v>
                </c:pt>
                <c:pt idx="5862">
                  <c:v>107155361</c:v>
                </c:pt>
                <c:pt idx="5863">
                  <c:v>107189256</c:v>
                </c:pt>
                <c:pt idx="5864">
                  <c:v>107250319</c:v>
                </c:pt>
                <c:pt idx="5865">
                  <c:v>107253901</c:v>
                </c:pt>
                <c:pt idx="5866">
                  <c:v>107272181</c:v>
                </c:pt>
                <c:pt idx="5867">
                  <c:v>107314672</c:v>
                </c:pt>
                <c:pt idx="5868">
                  <c:v>107353929</c:v>
                </c:pt>
                <c:pt idx="5869">
                  <c:v>107375437</c:v>
                </c:pt>
                <c:pt idx="5870">
                  <c:v>107379671</c:v>
                </c:pt>
                <c:pt idx="5871">
                  <c:v>107395968</c:v>
                </c:pt>
                <c:pt idx="5872">
                  <c:v>107402256</c:v>
                </c:pt>
                <c:pt idx="5873">
                  <c:v>107416505</c:v>
                </c:pt>
                <c:pt idx="5874">
                  <c:v>107435328</c:v>
                </c:pt>
                <c:pt idx="5875">
                  <c:v>107447464</c:v>
                </c:pt>
                <c:pt idx="5876">
                  <c:v>107478425</c:v>
                </c:pt>
                <c:pt idx="5877">
                  <c:v>107494632</c:v>
                </c:pt>
                <c:pt idx="5878">
                  <c:v>107510845</c:v>
                </c:pt>
                <c:pt idx="5879">
                  <c:v>107519988</c:v>
                </c:pt>
                <c:pt idx="5880">
                  <c:v>107525904</c:v>
                </c:pt>
                <c:pt idx="5881">
                  <c:v>107540967</c:v>
                </c:pt>
                <c:pt idx="5882">
                  <c:v>107581936</c:v>
                </c:pt>
                <c:pt idx="5883">
                  <c:v>107622906</c:v>
                </c:pt>
                <c:pt idx="5884">
                  <c:v>107641867</c:v>
                </c:pt>
                <c:pt idx="5885">
                  <c:v>107645520</c:v>
                </c:pt>
                <c:pt idx="5886">
                  <c:v>107668131</c:v>
                </c:pt>
                <c:pt idx="5887">
                  <c:v>107675833</c:v>
                </c:pt>
                <c:pt idx="5888">
                  <c:v>107684528</c:v>
                </c:pt>
                <c:pt idx="5889">
                  <c:v>107700847</c:v>
                </c:pt>
                <c:pt idx="5890">
                  <c:v>107700920</c:v>
                </c:pt>
                <c:pt idx="5891">
                  <c:v>107716632</c:v>
                </c:pt>
                <c:pt idx="5892">
                  <c:v>107732347</c:v>
                </c:pt>
                <c:pt idx="5893">
                  <c:v>107768243</c:v>
                </c:pt>
                <c:pt idx="5894">
                  <c:v>107769584</c:v>
                </c:pt>
                <c:pt idx="5895">
                  <c:v>107806828</c:v>
                </c:pt>
                <c:pt idx="5896">
                  <c:v>107821592</c:v>
                </c:pt>
                <c:pt idx="5897">
                  <c:v>107836355</c:v>
                </c:pt>
                <c:pt idx="5898">
                  <c:v>107847104</c:v>
                </c:pt>
                <c:pt idx="5899">
                  <c:v>107857857</c:v>
                </c:pt>
                <c:pt idx="5900">
                  <c:v>107921552</c:v>
                </c:pt>
                <c:pt idx="5901">
                  <c:v>107985246</c:v>
                </c:pt>
                <c:pt idx="5902">
                  <c:v>107996896</c:v>
                </c:pt>
                <c:pt idx="5903">
                  <c:v>108008548</c:v>
                </c:pt>
                <c:pt idx="5904">
                  <c:v>108012523</c:v>
                </c:pt>
                <c:pt idx="5905">
                  <c:v>108030536</c:v>
                </c:pt>
                <c:pt idx="5906">
                  <c:v>108042533</c:v>
                </c:pt>
                <c:pt idx="5907">
                  <c:v>108052528</c:v>
                </c:pt>
                <c:pt idx="5908">
                  <c:v>108064392</c:v>
                </c:pt>
                <c:pt idx="5909">
                  <c:v>108076254</c:v>
                </c:pt>
                <c:pt idx="5910">
                  <c:v>108082811</c:v>
                </c:pt>
                <c:pt idx="5911">
                  <c:v>108098448</c:v>
                </c:pt>
                <c:pt idx="5912">
                  <c:v>108120633</c:v>
                </c:pt>
                <c:pt idx="5913">
                  <c:v>108121013</c:v>
                </c:pt>
                <c:pt idx="5914">
                  <c:v>108167119</c:v>
                </c:pt>
                <c:pt idx="5915">
                  <c:v>108168742</c:v>
                </c:pt>
                <c:pt idx="5916">
                  <c:v>108193840</c:v>
                </c:pt>
                <c:pt idx="5917">
                  <c:v>108267045</c:v>
                </c:pt>
                <c:pt idx="5918">
                  <c:v>108290200</c:v>
                </c:pt>
                <c:pt idx="5919">
                  <c:v>108313356</c:v>
                </c:pt>
                <c:pt idx="5920">
                  <c:v>108366036</c:v>
                </c:pt>
                <c:pt idx="5921">
                  <c:v>108371657</c:v>
                </c:pt>
                <c:pt idx="5922">
                  <c:v>108379680</c:v>
                </c:pt>
                <c:pt idx="5923">
                  <c:v>108401013</c:v>
                </c:pt>
                <c:pt idx="5924">
                  <c:v>108421151</c:v>
                </c:pt>
                <c:pt idx="5925">
                  <c:v>108446002</c:v>
                </c:pt>
                <c:pt idx="5926">
                  <c:v>108468144</c:v>
                </c:pt>
                <c:pt idx="5927">
                  <c:v>108486695</c:v>
                </c:pt>
                <c:pt idx="5928">
                  <c:v>108508096</c:v>
                </c:pt>
                <c:pt idx="5929">
                  <c:v>108524327</c:v>
                </c:pt>
                <c:pt idx="5930">
                  <c:v>108570183</c:v>
                </c:pt>
                <c:pt idx="5931">
                  <c:v>108589216</c:v>
                </c:pt>
                <c:pt idx="5932">
                  <c:v>108605181</c:v>
                </c:pt>
                <c:pt idx="5933">
                  <c:v>108608248</c:v>
                </c:pt>
                <c:pt idx="5934">
                  <c:v>108658768</c:v>
                </c:pt>
                <c:pt idx="5935">
                  <c:v>108660872</c:v>
                </c:pt>
                <c:pt idx="5936">
                  <c:v>108686236</c:v>
                </c:pt>
                <c:pt idx="5937">
                  <c:v>108694252</c:v>
                </c:pt>
                <c:pt idx="5938">
                  <c:v>108709290</c:v>
                </c:pt>
                <c:pt idx="5939">
                  <c:v>108731792</c:v>
                </c:pt>
                <c:pt idx="5940">
                  <c:v>108754288</c:v>
                </c:pt>
                <c:pt idx="5941">
                  <c:v>108786955</c:v>
                </c:pt>
                <c:pt idx="5942">
                  <c:v>108794584</c:v>
                </c:pt>
                <c:pt idx="5943">
                  <c:v>108834886</c:v>
                </c:pt>
                <c:pt idx="5944">
                  <c:v>108844692</c:v>
                </c:pt>
                <c:pt idx="5945">
                  <c:v>108851280</c:v>
                </c:pt>
                <c:pt idx="5946">
                  <c:v>108867683</c:v>
                </c:pt>
                <c:pt idx="5947">
                  <c:v>108884659</c:v>
                </c:pt>
                <c:pt idx="5948">
                  <c:v>108886088</c:v>
                </c:pt>
                <c:pt idx="5949">
                  <c:v>108904498</c:v>
                </c:pt>
                <c:pt idx="5950">
                  <c:v>108916584</c:v>
                </c:pt>
                <c:pt idx="5951">
                  <c:v>108928668</c:v>
                </c:pt>
                <c:pt idx="5952">
                  <c:v>108951792</c:v>
                </c:pt>
                <c:pt idx="5953">
                  <c:v>108974924</c:v>
                </c:pt>
                <c:pt idx="5954">
                  <c:v>109102807</c:v>
                </c:pt>
                <c:pt idx="5955">
                  <c:v>109133584</c:v>
                </c:pt>
                <c:pt idx="5956">
                  <c:v>109164086</c:v>
                </c:pt>
                <c:pt idx="5957">
                  <c:v>109186461</c:v>
                </c:pt>
                <c:pt idx="5958">
                  <c:v>109231938</c:v>
                </c:pt>
                <c:pt idx="5959">
                  <c:v>109254926</c:v>
                </c:pt>
                <c:pt idx="5960">
                  <c:v>109292250</c:v>
                </c:pt>
                <c:pt idx="5961">
                  <c:v>109293494</c:v>
                </c:pt>
                <c:pt idx="5962">
                  <c:v>109304912</c:v>
                </c:pt>
                <c:pt idx="5963">
                  <c:v>109314081</c:v>
                </c:pt>
                <c:pt idx="5964">
                  <c:v>109317580</c:v>
                </c:pt>
                <c:pt idx="5965">
                  <c:v>109342669</c:v>
                </c:pt>
                <c:pt idx="5966">
                  <c:v>109386960</c:v>
                </c:pt>
                <c:pt idx="5967">
                  <c:v>109456341</c:v>
                </c:pt>
                <c:pt idx="5968">
                  <c:v>109554240</c:v>
                </c:pt>
                <c:pt idx="5969">
                  <c:v>109607343</c:v>
                </c:pt>
                <c:pt idx="5970">
                  <c:v>109652133</c:v>
                </c:pt>
                <c:pt idx="5971">
                  <c:v>109769984</c:v>
                </c:pt>
                <c:pt idx="5972">
                  <c:v>109839273</c:v>
                </c:pt>
                <c:pt idx="5973">
                  <c:v>109887827</c:v>
                </c:pt>
                <c:pt idx="5974">
                  <c:v>110022607</c:v>
                </c:pt>
                <c:pt idx="5975">
                  <c:v>110032112</c:v>
                </c:pt>
                <c:pt idx="5976">
                  <c:v>110063080</c:v>
                </c:pt>
                <c:pt idx="5977">
                  <c:v>110097549</c:v>
                </c:pt>
                <c:pt idx="5978">
                  <c:v>110146154</c:v>
                </c:pt>
                <c:pt idx="5979">
                  <c:v>110172404</c:v>
                </c:pt>
                <c:pt idx="5980">
                  <c:v>110176402</c:v>
                </c:pt>
                <c:pt idx="5981">
                  <c:v>110199544</c:v>
                </c:pt>
                <c:pt idx="5982">
                  <c:v>110247104</c:v>
                </c:pt>
                <c:pt idx="5983">
                  <c:v>110254867</c:v>
                </c:pt>
                <c:pt idx="5984">
                  <c:v>110277457</c:v>
                </c:pt>
                <c:pt idx="5985">
                  <c:v>110317802</c:v>
                </c:pt>
                <c:pt idx="5986">
                  <c:v>110336328</c:v>
                </c:pt>
                <c:pt idx="5987">
                  <c:v>110354858</c:v>
                </c:pt>
                <c:pt idx="5988">
                  <c:v>110387784</c:v>
                </c:pt>
                <c:pt idx="5989">
                  <c:v>110404310</c:v>
                </c:pt>
                <c:pt idx="5990">
                  <c:v>110420705</c:v>
                </c:pt>
                <c:pt idx="5991">
                  <c:v>110523920</c:v>
                </c:pt>
                <c:pt idx="5992">
                  <c:v>110539305</c:v>
                </c:pt>
                <c:pt idx="5993">
                  <c:v>110540812</c:v>
                </c:pt>
                <c:pt idx="5994">
                  <c:v>110562320</c:v>
                </c:pt>
                <c:pt idx="5995">
                  <c:v>110603388</c:v>
                </c:pt>
                <c:pt idx="5996">
                  <c:v>110627141</c:v>
                </c:pt>
                <c:pt idx="5997">
                  <c:v>110647848</c:v>
                </c:pt>
                <c:pt idx="5998">
                  <c:v>110668558</c:v>
                </c:pt>
                <c:pt idx="5999">
                  <c:v>110704360</c:v>
                </c:pt>
                <c:pt idx="6000">
                  <c:v>110706937</c:v>
                </c:pt>
                <c:pt idx="6001">
                  <c:v>110715865</c:v>
                </c:pt>
                <c:pt idx="6002">
                  <c:v>110740163</c:v>
                </c:pt>
                <c:pt idx="6003">
                  <c:v>110748287</c:v>
                </c:pt>
                <c:pt idx="6004">
                  <c:v>110758392</c:v>
                </c:pt>
                <c:pt idx="6005">
                  <c:v>110776624</c:v>
                </c:pt>
                <c:pt idx="6006">
                  <c:v>110778413</c:v>
                </c:pt>
                <c:pt idx="6007">
                  <c:v>110791720</c:v>
                </c:pt>
                <c:pt idx="6008">
                  <c:v>110806820</c:v>
                </c:pt>
                <c:pt idx="6009">
                  <c:v>110823040</c:v>
                </c:pt>
                <c:pt idx="6010">
                  <c:v>110839255</c:v>
                </c:pt>
                <c:pt idx="6011">
                  <c:v>110856143</c:v>
                </c:pt>
                <c:pt idx="6012">
                  <c:v>110861728</c:v>
                </c:pt>
                <c:pt idx="6013">
                  <c:v>110884207</c:v>
                </c:pt>
                <c:pt idx="6014">
                  <c:v>110895440</c:v>
                </c:pt>
                <c:pt idx="6015">
                  <c:v>110900952</c:v>
                </c:pt>
                <c:pt idx="6016">
                  <c:v>110906681</c:v>
                </c:pt>
                <c:pt idx="6017">
                  <c:v>110917688</c:v>
                </c:pt>
                <c:pt idx="6018">
                  <c:v>110928698</c:v>
                </c:pt>
                <c:pt idx="6019">
                  <c:v>110933741</c:v>
                </c:pt>
                <c:pt idx="6020">
                  <c:v>110965357</c:v>
                </c:pt>
                <c:pt idx="6021">
                  <c:v>110988000</c:v>
                </c:pt>
                <c:pt idx="6022">
                  <c:v>111047303</c:v>
                </c:pt>
                <c:pt idx="6023">
                  <c:v>111071104</c:v>
                </c:pt>
                <c:pt idx="6024">
                  <c:v>111094913</c:v>
                </c:pt>
                <c:pt idx="6025">
                  <c:v>111117880</c:v>
                </c:pt>
                <c:pt idx="6026">
                  <c:v>111135847</c:v>
                </c:pt>
                <c:pt idx="6027">
                  <c:v>111140851</c:v>
                </c:pt>
                <c:pt idx="6028">
                  <c:v>111162152</c:v>
                </c:pt>
                <c:pt idx="6029">
                  <c:v>111165392</c:v>
                </c:pt>
                <c:pt idx="6030">
                  <c:v>111183448</c:v>
                </c:pt>
                <c:pt idx="6031">
                  <c:v>111186895</c:v>
                </c:pt>
                <c:pt idx="6032">
                  <c:v>111214472</c:v>
                </c:pt>
                <c:pt idx="6033">
                  <c:v>111245497</c:v>
                </c:pt>
                <c:pt idx="6034">
                  <c:v>111261648</c:v>
                </c:pt>
                <c:pt idx="6035">
                  <c:v>111277799</c:v>
                </c:pt>
                <c:pt idx="6036">
                  <c:v>111323360</c:v>
                </c:pt>
                <c:pt idx="6037">
                  <c:v>111327098</c:v>
                </c:pt>
                <c:pt idx="6038">
                  <c:v>111350422</c:v>
                </c:pt>
                <c:pt idx="6039">
                  <c:v>111368926</c:v>
                </c:pt>
                <c:pt idx="6040">
                  <c:v>111391160</c:v>
                </c:pt>
                <c:pt idx="6041">
                  <c:v>111399075</c:v>
                </c:pt>
                <c:pt idx="6042">
                  <c:v>111413395</c:v>
                </c:pt>
                <c:pt idx="6043">
                  <c:v>111422402</c:v>
                </c:pt>
                <c:pt idx="6044">
                  <c:v>111466147</c:v>
                </c:pt>
                <c:pt idx="6045">
                  <c:v>111467264</c:v>
                </c:pt>
                <c:pt idx="6046">
                  <c:v>111515378</c:v>
                </c:pt>
                <c:pt idx="6047">
                  <c:v>111521130</c:v>
                </c:pt>
                <c:pt idx="6048">
                  <c:v>111535320</c:v>
                </c:pt>
                <c:pt idx="6049">
                  <c:v>111549504</c:v>
                </c:pt>
                <c:pt idx="6050">
                  <c:v>111569832</c:v>
                </c:pt>
                <c:pt idx="6051">
                  <c:v>111584899</c:v>
                </c:pt>
                <c:pt idx="6052">
                  <c:v>111590159</c:v>
                </c:pt>
                <c:pt idx="6053">
                  <c:v>111641392</c:v>
                </c:pt>
                <c:pt idx="6054">
                  <c:v>111652767</c:v>
                </c:pt>
                <c:pt idx="6055">
                  <c:v>111659295</c:v>
                </c:pt>
                <c:pt idx="6056">
                  <c:v>111692622</c:v>
                </c:pt>
                <c:pt idx="6057">
                  <c:v>111717661</c:v>
                </c:pt>
                <c:pt idx="6058">
                  <c:v>111718592</c:v>
                </c:pt>
                <c:pt idx="6059">
                  <c:v>111744558</c:v>
                </c:pt>
                <c:pt idx="6060">
                  <c:v>111766632</c:v>
                </c:pt>
                <c:pt idx="6061">
                  <c:v>111788712</c:v>
                </c:pt>
                <c:pt idx="6062">
                  <c:v>111793575</c:v>
                </c:pt>
                <c:pt idx="6063">
                  <c:v>111808320</c:v>
                </c:pt>
                <c:pt idx="6064">
                  <c:v>111827935</c:v>
                </c:pt>
                <c:pt idx="6065">
                  <c:v>111833315</c:v>
                </c:pt>
                <c:pt idx="6066">
                  <c:v>111845752</c:v>
                </c:pt>
                <c:pt idx="6067">
                  <c:v>111863574</c:v>
                </c:pt>
                <c:pt idx="6068">
                  <c:v>111870948</c:v>
                </c:pt>
                <c:pt idx="6069">
                  <c:v>111875160</c:v>
                </c:pt>
                <c:pt idx="6070">
                  <c:v>111886747</c:v>
                </c:pt>
                <c:pt idx="6071">
                  <c:v>111901568</c:v>
                </c:pt>
                <c:pt idx="6072">
                  <c:v>111916386</c:v>
                </c:pt>
                <c:pt idx="6073">
                  <c:v>111916517</c:v>
                </c:pt>
                <c:pt idx="6074">
                  <c:v>111927600</c:v>
                </c:pt>
                <c:pt idx="6075">
                  <c:v>111938821</c:v>
                </c:pt>
                <c:pt idx="6076">
                  <c:v>111951720</c:v>
                </c:pt>
                <c:pt idx="6077">
                  <c:v>111954676</c:v>
                </c:pt>
                <c:pt idx="6078">
                  <c:v>111964621</c:v>
                </c:pt>
                <c:pt idx="6079">
                  <c:v>111977344</c:v>
                </c:pt>
                <c:pt idx="6080">
                  <c:v>111990062</c:v>
                </c:pt>
                <c:pt idx="6081">
                  <c:v>112032586</c:v>
                </c:pt>
                <c:pt idx="6082">
                  <c:v>112035336</c:v>
                </c:pt>
                <c:pt idx="6083">
                  <c:v>112055669</c:v>
                </c:pt>
                <c:pt idx="6084">
                  <c:v>112080616</c:v>
                </c:pt>
                <c:pt idx="6085">
                  <c:v>112100667</c:v>
                </c:pt>
                <c:pt idx="6086">
                  <c:v>112113561</c:v>
                </c:pt>
                <c:pt idx="6087">
                  <c:v>112122464</c:v>
                </c:pt>
                <c:pt idx="6088">
                  <c:v>112133333</c:v>
                </c:pt>
                <c:pt idx="6089">
                  <c:v>112164314</c:v>
                </c:pt>
                <c:pt idx="6090">
                  <c:v>112174168</c:v>
                </c:pt>
                <c:pt idx="6091">
                  <c:v>112181264</c:v>
                </c:pt>
                <c:pt idx="6092">
                  <c:v>112184024</c:v>
                </c:pt>
                <c:pt idx="6093">
                  <c:v>112195344</c:v>
                </c:pt>
                <c:pt idx="6094">
                  <c:v>112206671</c:v>
                </c:pt>
                <c:pt idx="6095">
                  <c:v>112214063</c:v>
                </c:pt>
                <c:pt idx="6096">
                  <c:v>112219216</c:v>
                </c:pt>
                <c:pt idx="6097">
                  <c:v>112231752</c:v>
                </c:pt>
                <c:pt idx="6098">
                  <c:v>112244528</c:v>
                </c:pt>
                <c:pt idx="6099">
                  <c:v>112250879</c:v>
                </c:pt>
                <c:pt idx="6100">
                  <c:v>112257305</c:v>
                </c:pt>
                <c:pt idx="6101">
                  <c:v>112275052</c:v>
                </c:pt>
                <c:pt idx="6102">
                  <c:v>112287544</c:v>
                </c:pt>
                <c:pt idx="6103">
                  <c:v>112317788</c:v>
                </c:pt>
                <c:pt idx="6104">
                  <c:v>112321308</c:v>
                </c:pt>
                <c:pt idx="6105">
                  <c:v>112350288</c:v>
                </c:pt>
                <c:pt idx="6106">
                  <c:v>112382782</c:v>
                </c:pt>
                <c:pt idx="6107">
                  <c:v>112395376</c:v>
                </c:pt>
                <c:pt idx="6108">
                  <c:v>112407963</c:v>
                </c:pt>
                <c:pt idx="6109">
                  <c:v>112420544</c:v>
                </c:pt>
                <c:pt idx="6110">
                  <c:v>112433116</c:v>
                </c:pt>
                <c:pt idx="6111">
                  <c:v>112453560</c:v>
                </c:pt>
                <c:pt idx="6112">
                  <c:v>112474006</c:v>
                </c:pt>
                <c:pt idx="6113">
                  <c:v>112501928</c:v>
                </c:pt>
                <c:pt idx="6114">
                  <c:v>112529847</c:v>
                </c:pt>
                <c:pt idx="6115">
                  <c:v>112557800</c:v>
                </c:pt>
                <c:pt idx="6116">
                  <c:v>112562048</c:v>
                </c:pt>
                <c:pt idx="6117">
                  <c:v>112594246</c:v>
                </c:pt>
                <c:pt idx="6118">
                  <c:v>112610176</c:v>
                </c:pt>
                <c:pt idx="6119">
                  <c:v>112626112</c:v>
                </c:pt>
                <c:pt idx="6120">
                  <c:v>112636584</c:v>
                </c:pt>
                <c:pt idx="6121">
                  <c:v>112647052</c:v>
                </c:pt>
                <c:pt idx="6122">
                  <c:v>112674104</c:v>
                </c:pt>
                <c:pt idx="6123">
                  <c:v>112675286</c:v>
                </c:pt>
                <c:pt idx="6124">
                  <c:v>112681102</c:v>
                </c:pt>
                <c:pt idx="6125">
                  <c:v>112700198</c:v>
                </c:pt>
                <c:pt idx="6126">
                  <c:v>112701154</c:v>
                </c:pt>
                <c:pt idx="6127">
                  <c:v>112725287</c:v>
                </c:pt>
                <c:pt idx="6128">
                  <c:v>112728768</c:v>
                </c:pt>
                <c:pt idx="6129">
                  <c:v>112756381</c:v>
                </c:pt>
                <c:pt idx="6130">
                  <c:v>112785720</c:v>
                </c:pt>
                <c:pt idx="6131">
                  <c:v>112815065</c:v>
                </c:pt>
                <c:pt idx="6132">
                  <c:v>112841938</c:v>
                </c:pt>
                <c:pt idx="6133">
                  <c:v>112875024</c:v>
                </c:pt>
                <c:pt idx="6134">
                  <c:v>112934990</c:v>
                </c:pt>
                <c:pt idx="6135">
                  <c:v>112960176</c:v>
                </c:pt>
                <c:pt idx="6136">
                  <c:v>112985362</c:v>
                </c:pt>
                <c:pt idx="6137">
                  <c:v>113003648</c:v>
                </c:pt>
                <c:pt idx="6138">
                  <c:v>113021942</c:v>
                </c:pt>
                <c:pt idx="6139">
                  <c:v>113037808</c:v>
                </c:pt>
                <c:pt idx="6140">
                  <c:v>113042167</c:v>
                </c:pt>
                <c:pt idx="6141">
                  <c:v>113053683</c:v>
                </c:pt>
                <c:pt idx="6142">
                  <c:v>113066576</c:v>
                </c:pt>
                <c:pt idx="6143">
                  <c:v>113079474</c:v>
                </c:pt>
                <c:pt idx="6144">
                  <c:v>113096208</c:v>
                </c:pt>
                <c:pt idx="6145">
                  <c:v>113112933</c:v>
                </c:pt>
                <c:pt idx="6146">
                  <c:v>113146722</c:v>
                </c:pt>
                <c:pt idx="6147">
                  <c:v>113149176</c:v>
                </c:pt>
                <c:pt idx="6148">
                  <c:v>113185416</c:v>
                </c:pt>
                <c:pt idx="6149">
                  <c:v>113221488</c:v>
                </c:pt>
                <c:pt idx="6150">
                  <c:v>113257564</c:v>
                </c:pt>
                <c:pt idx="6151">
                  <c:v>113280728</c:v>
                </c:pt>
                <c:pt idx="6152">
                  <c:v>113281740</c:v>
                </c:pt>
                <c:pt idx="6153">
                  <c:v>113303894</c:v>
                </c:pt>
                <c:pt idx="6154">
                  <c:v>113337336</c:v>
                </c:pt>
                <c:pt idx="6155">
                  <c:v>113370783</c:v>
                </c:pt>
                <c:pt idx="6156">
                  <c:v>113393656</c:v>
                </c:pt>
                <c:pt idx="6157">
                  <c:v>113416523</c:v>
                </c:pt>
                <c:pt idx="6158">
                  <c:v>113437768</c:v>
                </c:pt>
                <c:pt idx="6159">
                  <c:v>113459011</c:v>
                </c:pt>
                <c:pt idx="6160">
                  <c:v>113481158</c:v>
                </c:pt>
                <c:pt idx="6161">
                  <c:v>113482552</c:v>
                </c:pt>
                <c:pt idx="6162">
                  <c:v>113506092</c:v>
                </c:pt>
                <c:pt idx="6163">
                  <c:v>113519408</c:v>
                </c:pt>
                <c:pt idx="6164">
                  <c:v>113532717</c:v>
                </c:pt>
                <c:pt idx="6165">
                  <c:v>113544240</c:v>
                </c:pt>
                <c:pt idx="6166">
                  <c:v>113555764</c:v>
                </c:pt>
                <c:pt idx="6167">
                  <c:v>113570344</c:v>
                </c:pt>
                <c:pt idx="6168">
                  <c:v>113584923</c:v>
                </c:pt>
                <c:pt idx="6169">
                  <c:v>113599840</c:v>
                </c:pt>
                <c:pt idx="6170">
                  <c:v>113614764</c:v>
                </c:pt>
                <c:pt idx="6171">
                  <c:v>113625038</c:v>
                </c:pt>
                <c:pt idx="6172">
                  <c:v>113628616</c:v>
                </c:pt>
                <c:pt idx="6173">
                  <c:v>113642470</c:v>
                </c:pt>
                <c:pt idx="6174">
                  <c:v>113682128</c:v>
                </c:pt>
                <c:pt idx="6175">
                  <c:v>113721793</c:v>
                </c:pt>
                <c:pt idx="6176">
                  <c:v>113723768</c:v>
                </c:pt>
                <c:pt idx="6177">
                  <c:v>113786532</c:v>
                </c:pt>
                <c:pt idx="6178">
                  <c:v>113805552</c:v>
                </c:pt>
                <c:pt idx="6179">
                  <c:v>113822987</c:v>
                </c:pt>
                <c:pt idx="6180">
                  <c:v>113888781</c:v>
                </c:pt>
                <c:pt idx="6181">
                  <c:v>113889320</c:v>
                </c:pt>
                <c:pt idx="6182">
                  <c:v>114007182</c:v>
                </c:pt>
                <c:pt idx="6183">
                  <c:v>114041400</c:v>
                </c:pt>
                <c:pt idx="6184">
                  <c:v>114094438</c:v>
                </c:pt>
                <c:pt idx="6185">
                  <c:v>114135856</c:v>
                </c:pt>
                <c:pt idx="6186">
                  <c:v>114174316</c:v>
                </c:pt>
                <c:pt idx="6187">
                  <c:v>114193481</c:v>
                </c:pt>
                <c:pt idx="6188">
                  <c:v>114202280</c:v>
                </c:pt>
                <c:pt idx="6189">
                  <c:v>114207583</c:v>
                </c:pt>
                <c:pt idx="6190">
                  <c:v>114211077</c:v>
                </c:pt>
                <c:pt idx="6191">
                  <c:v>114244351</c:v>
                </c:pt>
                <c:pt idx="6192">
                  <c:v>114256784</c:v>
                </c:pt>
                <c:pt idx="6193">
                  <c:v>114260289</c:v>
                </c:pt>
                <c:pt idx="6194">
                  <c:v>114274650</c:v>
                </c:pt>
                <c:pt idx="6195">
                  <c:v>114302482</c:v>
                </c:pt>
                <c:pt idx="6196">
                  <c:v>114307093</c:v>
                </c:pt>
                <c:pt idx="6197">
                  <c:v>114314576</c:v>
                </c:pt>
                <c:pt idx="6198">
                  <c:v>114326665</c:v>
                </c:pt>
                <c:pt idx="6199">
                  <c:v>114338800</c:v>
                </c:pt>
                <c:pt idx="6200">
                  <c:v>114350936</c:v>
                </c:pt>
                <c:pt idx="6201">
                  <c:v>114352063</c:v>
                </c:pt>
                <c:pt idx="6202">
                  <c:v>114362768</c:v>
                </c:pt>
                <c:pt idx="6203">
                  <c:v>114374554</c:v>
                </c:pt>
                <c:pt idx="6204">
                  <c:v>114374609</c:v>
                </c:pt>
                <c:pt idx="6205">
                  <c:v>114385664</c:v>
                </c:pt>
                <c:pt idx="6206">
                  <c:v>114396569</c:v>
                </c:pt>
                <c:pt idx="6207">
                  <c:v>114396713</c:v>
                </c:pt>
                <c:pt idx="6208">
                  <c:v>114413944</c:v>
                </c:pt>
                <c:pt idx="6209">
                  <c:v>114431179</c:v>
                </c:pt>
                <c:pt idx="6210">
                  <c:v>114464406</c:v>
                </c:pt>
                <c:pt idx="6211">
                  <c:v>114474656</c:v>
                </c:pt>
                <c:pt idx="6212">
                  <c:v>114482730</c:v>
                </c:pt>
                <c:pt idx="6213">
                  <c:v>114485312</c:v>
                </c:pt>
                <c:pt idx="6214">
                  <c:v>114518137</c:v>
                </c:pt>
                <c:pt idx="6215">
                  <c:v>114529368</c:v>
                </c:pt>
                <c:pt idx="6216">
                  <c:v>114530114</c:v>
                </c:pt>
                <c:pt idx="6217">
                  <c:v>114540598</c:v>
                </c:pt>
                <c:pt idx="6218">
                  <c:v>114553280</c:v>
                </c:pt>
                <c:pt idx="6219">
                  <c:v>114565961</c:v>
                </c:pt>
                <c:pt idx="6220">
                  <c:v>114575984</c:v>
                </c:pt>
                <c:pt idx="6221">
                  <c:v>114603016</c:v>
                </c:pt>
                <c:pt idx="6222">
                  <c:v>114618561</c:v>
                </c:pt>
                <c:pt idx="6223">
                  <c:v>114640077</c:v>
                </c:pt>
                <c:pt idx="6224">
                  <c:v>114676848</c:v>
                </c:pt>
                <c:pt idx="6225">
                  <c:v>114678979</c:v>
                </c:pt>
                <c:pt idx="6226">
                  <c:v>114711306</c:v>
                </c:pt>
                <c:pt idx="6227">
                  <c:v>114713614</c:v>
                </c:pt>
                <c:pt idx="6228">
                  <c:v>114728960</c:v>
                </c:pt>
                <c:pt idx="6229">
                  <c:v>114744308</c:v>
                </c:pt>
                <c:pt idx="6230">
                  <c:v>114757664</c:v>
                </c:pt>
                <c:pt idx="6231">
                  <c:v>114771017</c:v>
                </c:pt>
                <c:pt idx="6232">
                  <c:v>114803443</c:v>
                </c:pt>
                <c:pt idx="6233">
                  <c:v>114810536</c:v>
                </c:pt>
                <c:pt idx="6234">
                  <c:v>114821172</c:v>
                </c:pt>
                <c:pt idx="6235">
                  <c:v>114847964</c:v>
                </c:pt>
                <c:pt idx="6236">
                  <c:v>114850060</c:v>
                </c:pt>
                <c:pt idx="6237">
                  <c:v>114876112</c:v>
                </c:pt>
                <c:pt idx="6238">
                  <c:v>114902164</c:v>
                </c:pt>
                <c:pt idx="6239">
                  <c:v>114938944</c:v>
                </c:pt>
                <c:pt idx="6240">
                  <c:v>114943619</c:v>
                </c:pt>
                <c:pt idx="6241">
                  <c:v>114972512</c:v>
                </c:pt>
                <c:pt idx="6242">
                  <c:v>114975718</c:v>
                </c:pt>
                <c:pt idx="6243">
                  <c:v>114993488</c:v>
                </c:pt>
                <c:pt idx="6244">
                  <c:v>115011249</c:v>
                </c:pt>
                <c:pt idx="6245">
                  <c:v>115013167</c:v>
                </c:pt>
                <c:pt idx="6246">
                  <c:v>115029720</c:v>
                </c:pt>
                <c:pt idx="6247">
                  <c:v>115048190</c:v>
                </c:pt>
                <c:pt idx="6248">
                  <c:v>115065392</c:v>
                </c:pt>
                <c:pt idx="6249">
                  <c:v>115082589</c:v>
                </c:pt>
                <c:pt idx="6250">
                  <c:v>115086524</c:v>
                </c:pt>
                <c:pt idx="6251">
                  <c:v>115097312</c:v>
                </c:pt>
                <c:pt idx="6252">
                  <c:v>115112032</c:v>
                </c:pt>
                <c:pt idx="6253">
                  <c:v>115125392</c:v>
                </c:pt>
                <c:pt idx="6254">
                  <c:v>115126384</c:v>
                </c:pt>
                <c:pt idx="6255">
                  <c:v>115138746</c:v>
                </c:pt>
                <c:pt idx="6256">
                  <c:v>115154440</c:v>
                </c:pt>
                <c:pt idx="6257">
                  <c:v>115170139</c:v>
                </c:pt>
                <c:pt idx="6258">
                  <c:v>115178713</c:v>
                </c:pt>
                <c:pt idx="6259">
                  <c:v>115186992</c:v>
                </c:pt>
                <c:pt idx="6260">
                  <c:v>115203840</c:v>
                </c:pt>
                <c:pt idx="6261">
                  <c:v>115223881</c:v>
                </c:pt>
                <c:pt idx="6262">
                  <c:v>115262729</c:v>
                </c:pt>
                <c:pt idx="6263">
                  <c:v>115287664</c:v>
                </c:pt>
                <c:pt idx="6264">
                  <c:v>115298320</c:v>
                </c:pt>
                <c:pt idx="6265">
                  <c:v>115321493</c:v>
                </c:pt>
                <c:pt idx="6266">
                  <c:v>115362280</c:v>
                </c:pt>
                <c:pt idx="6267">
                  <c:v>115371486</c:v>
                </c:pt>
                <c:pt idx="6268">
                  <c:v>115385992</c:v>
                </c:pt>
                <c:pt idx="6269">
                  <c:v>115404640</c:v>
                </c:pt>
                <c:pt idx="6270">
                  <c:v>115412815</c:v>
                </c:pt>
                <c:pt idx="6271">
                  <c:v>115437794</c:v>
                </c:pt>
                <c:pt idx="6272">
                  <c:v>115438256</c:v>
                </c:pt>
                <c:pt idx="6273">
                  <c:v>115458696</c:v>
                </c:pt>
                <c:pt idx="6274">
                  <c:v>115479592</c:v>
                </c:pt>
                <c:pt idx="6275">
                  <c:v>115493992</c:v>
                </c:pt>
                <c:pt idx="6276">
                  <c:v>115508391</c:v>
                </c:pt>
                <c:pt idx="6277">
                  <c:v>115520128</c:v>
                </c:pt>
                <c:pt idx="6278">
                  <c:v>115531863</c:v>
                </c:pt>
                <c:pt idx="6279">
                  <c:v>115544304</c:v>
                </c:pt>
                <c:pt idx="6280">
                  <c:v>115547518</c:v>
                </c:pt>
                <c:pt idx="6281">
                  <c:v>115556748</c:v>
                </c:pt>
                <c:pt idx="6282">
                  <c:v>115568904</c:v>
                </c:pt>
                <c:pt idx="6283">
                  <c:v>115578880</c:v>
                </c:pt>
                <c:pt idx="6284">
                  <c:v>115581055</c:v>
                </c:pt>
                <c:pt idx="6285">
                  <c:v>115628672</c:v>
                </c:pt>
                <c:pt idx="6286">
                  <c:v>115629647</c:v>
                </c:pt>
                <c:pt idx="6287">
                  <c:v>115633584</c:v>
                </c:pt>
                <c:pt idx="6288">
                  <c:v>115650551</c:v>
                </c:pt>
                <c:pt idx="6289">
                  <c:v>115674382</c:v>
                </c:pt>
                <c:pt idx="6290">
                  <c:v>115686106</c:v>
                </c:pt>
                <c:pt idx="6291">
                  <c:v>115699819</c:v>
                </c:pt>
                <c:pt idx="6292">
                  <c:v>115699888</c:v>
                </c:pt>
                <c:pt idx="6293">
                  <c:v>115713661</c:v>
                </c:pt>
                <c:pt idx="6294">
                  <c:v>115725375</c:v>
                </c:pt>
                <c:pt idx="6295">
                  <c:v>115730560</c:v>
                </c:pt>
                <c:pt idx="6296">
                  <c:v>115741073</c:v>
                </c:pt>
                <c:pt idx="6297">
                  <c:v>115747463</c:v>
                </c:pt>
                <c:pt idx="6298">
                  <c:v>115761248</c:v>
                </c:pt>
                <c:pt idx="6299">
                  <c:v>115775029</c:v>
                </c:pt>
                <c:pt idx="6300">
                  <c:v>115786536</c:v>
                </c:pt>
                <c:pt idx="6301">
                  <c:v>115811200</c:v>
                </c:pt>
                <c:pt idx="6302">
                  <c:v>115847368</c:v>
                </c:pt>
                <c:pt idx="6303">
                  <c:v>115864140</c:v>
                </c:pt>
                <c:pt idx="6304">
                  <c:v>115871216</c:v>
                </c:pt>
                <c:pt idx="6305">
                  <c:v>115889323</c:v>
                </c:pt>
                <c:pt idx="6306">
                  <c:v>115895057</c:v>
                </c:pt>
                <c:pt idx="6307">
                  <c:v>115917735</c:v>
                </c:pt>
                <c:pt idx="6308">
                  <c:v>115920560</c:v>
                </c:pt>
                <c:pt idx="6309">
                  <c:v>115946071</c:v>
                </c:pt>
                <c:pt idx="6310">
                  <c:v>115958626</c:v>
                </c:pt>
                <c:pt idx="6311">
                  <c:v>115974016</c:v>
                </c:pt>
                <c:pt idx="6312">
                  <c:v>115980000</c:v>
                </c:pt>
                <c:pt idx="6313">
                  <c:v>116013931</c:v>
                </c:pt>
                <c:pt idx="6314">
                  <c:v>116014501</c:v>
                </c:pt>
                <c:pt idx="6315">
                  <c:v>116027760</c:v>
                </c:pt>
                <c:pt idx="6316">
                  <c:v>116041596</c:v>
                </c:pt>
                <c:pt idx="6317">
                  <c:v>116042622</c:v>
                </c:pt>
                <c:pt idx="6318">
                  <c:v>116062544</c:v>
                </c:pt>
                <c:pt idx="6319">
                  <c:v>116078251</c:v>
                </c:pt>
                <c:pt idx="6320">
                  <c:v>116083500</c:v>
                </c:pt>
                <c:pt idx="6321">
                  <c:v>116106840</c:v>
                </c:pt>
                <c:pt idx="6322">
                  <c:v>116110117</c:v>
                </c:pt>
                <c:pt idx="6323">
                  <c:v>116130179</c:v>
                </c:pt>
                <c:pt idx="6324">
                  <c:v>116130460</c:v>
                </c:pt>
                <c:pt idx="6325">
                  <c:v>116164390</c:v>
                </c:pt>
                <c:pt idx="6326">
                  <c:v>116169752</c:v>
                </c:pt>
                <c:pt idx="6327">
                  <c:v>116187404</c:v>
                </c:pt>
                <c:pt idx="6328">
                  <c:v>116209319</c:v>
                </c:pt>
                <c:pt idx="6329">
                  <c:v>116241275</c:v>
                </c:pt>
                <c:pt idx="6330">
                  <c:v>116250944</c:v>
                </c:pt>
                <c:pt idx="6331">
                  <c:v>116292574</c:v>
                </c:pt>
                <c:pt idx="6332">
                  <c:v>116299861</c:v>
                </c:pt>
                <c:pt idx="6333">
                  <c:v>116304384</c:v>
                </c:pt>
                <c:pt idx="6334">
                  <c:v>116316199</c:v>
                </c:pt>
                <c:pt idx="6335">
                  <c:v>116335776</c:v>
                </c:pt>
                <c:pt idx="6336">
                  <c:v>116355356</c:v>
                </c:pt>
                <c:pt idx="6337">
                  <c:v>116373160</c:v>
                </c:pt>
                <c:pt idx="6338">
                  <c:v>116390964</c:v>
                </c:pt>
                <c:pt idx="6339">
                  <c:v>116403976</c:v>
                </c:pt>
                <c:pt idx="6340">
                  <c:v>116416982</c:v>
                </c:pt>
                <c:pt idx="6341">
                  <c:v>116419884</c:v>
                </c:pt>
                <c:pt idx="6342">
                  <c:v>116427280</c:v>
                </c:pt>
                <c:pt idx="6343">
                  <c:v>116437584</c:v>
                </c:pt>
                <c:pt idx="6344">
                  <c:v>116461448</c:v>
                </c:pt>
                <c:pt idx="6345">
                  <c:v>116485311</c:v>
                </c:pt>
                <c:pt idx="6346">
                  <c:v>116500498</c:v>
                </c:pt>
                <c:pt idx="6347">
                  <c:v>116525592</c:v>
                </c:pt>
                <c:pt idx="6348">
                  <c:v>116537075</c:v>
                </c:pt>
                <c:pt idx="6349">
                  <c:v>116565875</c:v>
                </c:pt>
                <c:pt idx="6350">
                  <c:v>116568848</c:v>
                </c:pt>
                <c:pt idx="6351">
                  <c:v>116594586</c:v>
                </c:pt>
                <c:pt idx="6352">
                  <c:v>116595664</c:v>
                </c:pt>
                <c:pt idx="6353">
                  <c:v>116625459</c:v>
                </c:pt>
                <c:pt idx="6354">
                  <c:v>116629491</c:v>
                </c:pt>
                <c:pt idx="6355">
                  <c:v>116646128</c:v>
                </c:pt>
                <c:pt idx="6356">
                  <c:v>116663962</c:v>
                </c:pt>
                <c:pt idx="6357">
                  <c:v>116666797</c:v>
                </c:pt>
                <c:pt idx="6358">
                  <c:v>116680312</c:v>
                </c:pt>
                <c:pt idx="6359">
                  <c:v>116685970</c:v>
                </c:pt>
                <c:pt idx="6360">
                  <c:v>116693828</c:v>
                </c:pt>
                <c:pt idx="6361">
                  <c:v>116745560</c:v>
                </c:pt>
                <c:pt idx="6362">
                  <c:v>116757907</c:v>
                </c:pt>
                <c:pt idx="6363">
                  <c:v>116767080</c:v>
                </c:pt>
                <c:pt idx="6364">
                  <c:v>116801284</c:v>
                </c:pt>
                <c:pt idx="6365">
                  <c:v>116803990</c:v>
                </c:pt>
                <c:pt idx="6366">
                  <c:v>116840328</c:v>
                </c:pt>
                <c:pt idx="6367">
                  <c:v>116870882</c:v>
                </c:pt>
                <c:pt idx="6368">
                  <c:v>116888448</c:v>
                </c:pt>
                <c:pt idx="6369">
                  <c:v>116911127</c:v>
                </c:pt>
                <c:pt idx="6370">
                  <c:v>116936563</c:v>
                </c:pt>
                <c:pt idx="6371">
                  <c:v>116951736</c:v>
                </c:pt>
                <c:pt idx="6372">
                  <c:v>116952968</c:v>
                </c:pt>
                <c:pt idx="6373">
                  <c:v>116969378</c:v>
                </c:pt>
                <c:pt idx="6374">
                  <c:v>116973757</c:v>
                </c:pt>
                <c:pt idx="6375">
                  <c:v>116982952</c:v>
                </c:pt>
                <c:pt idx="6376">
                  <c:v>116996524</c:v>
                </c:pt>
                <c:pt idx="6377">
                  <c:v>116998606</c:v>
                </c:pt>
                <c:pt idx="6378">
                  <c:v>117012024</c:v>
                </c:pt>
                <c:pt idx="6379">
                  <c:v>117025237</c:v>
                </c:pt>
                <c:pt idx="6380">
                  <c:v>117027527</c:v>
                </c:pt>
                <c:pt idx="6381">
                  <c:v>117048104</c:v>
                </c:pt>
                <c:pt idx="6382">
                  <c:v>117057192</c:v>
                </c:pt>
                <c:pt idx="6383">
                  <c:v>117058812</c:v>
                </c:pt>
                <c:pt idx="6384">
                  <c:v>117074930</c:v>
                </c:pt>
                <c:pt idx="6385">
                  <c:v>117086858</c:v>
                </c:pt>
                <c:pt idx="6386">
                  <c:v>117093808</c:v>
                </c:pt>
                <c:pt idx="6387">
                  <c:v>117100753</c:v>
                </c:pt>
                <c:pt idx="6388">
                  <c:v>117101284</c:v>
                </c:pt>
                <c:pt idx="6389">
                  <c:v>117121336</c:v>
                </c:pt>
                <c:pt idx="6390">
                  <c:v>117126598</c:v>
                </c:pt>
                <c:pt idx="6391">
                  <c:v>117141918</c:v>
                </c:pt>
                <c:pt idx="6392">
                  <c:v>117156248</c:v>
                </c:pt>
                <c:pt idx="6393">
                  <c:v>117170573</c:v>
                </c:pt>
                <c:pt idx="6394">
                  <c:v>117184168</c:v>
                </c:pt>
                <c:pt idx="6395">
                  <c:v>117197768</c:v>
                </c:pt>
                <c:pt idx="6396">
                  <c:v>117205613</c:v>
                </c:pt>
                <c:pt idx="6397">
                  <c:v>117221648</c:v>
                </c:pt>
                <c:pt idx="6398">
                  <c:v>117223111</c:v>
                </c:pt>
                <c:pt idx="6399">
                  <c:v>117245533</c:v>
                </c:pt>
                <c:pt idx="6400">
                  <c:v>117268920</c:v>
                </c:pt>
                <c:pt idx="6401">
                  <c:v>117292302</c:v>
                </c:pt>
                <c:pt idx="6402">
                  <c:v>117315952</c:v>
                </c:pt>
                <c:pt idx="6403">
                  <c:v>117339600</c:v>
                </c:pt>
                <c:pt idx="6404">
                  <c:v>117357863</c:v>
                </c:pt>
                <c:pt idx="6405">
                  <c:v>117375992</c:v>
                </c:pt>
                <c:pt idx="6406">
                  <c:v>117412387</c:v>
                </c:pt>
                <c:pt idx="6407">
                  <c:v>117424096</c:v>
                </c:pt>
                <c:pt idx="6408">
                  <c:v>117435804</c:v>
                </c:pt>
                <c:pt idx="6409">
                  <c:v>117456416</c:v>
                </c:pt>
                <c:pt idx="6410">
                  <c:v>117477031</c:v>
                </c:pt>
                <c:pt idx="6411">
                  <c:v>117500480</c:v>
                </c:pt>
                <c:pt idx="6412">
                  <c:v>117523938</c:v>
                </c:pt>
                <c:pt idx="6413">
                  <c:v>117534616</c:v>
                </c:pt>
                <c:pt idx="6414">
                  <c:v>117545292</c:v>
                </c:pt>
                <c:pt idx="6415">
                  <c:v>117545360</c:v>
                </c:pt>
                <c:pt idx="6416">
                  <c:v>117558384</c:v>
                </c:pt>
                <c:pt idx="6417">
                  <c:v>117571480</c:v>
                </c:pt>
                <c:pt idx="6418">
                  <c:v>117601192</c:v>
                </c:pt>
                <c:pt idx="6419">
                  <c:v>117601612</c:v>
                </c:pt>
                <c:pt idx="6420">
                  <c:v>117630906</c:v>
                </c:pt>
                <c:pt idx="6421">
                  <c:v>117673600</c:v>
                </c:pt>
                <c:pt idx="6422">
                  <c:v>117692482</c:v>
                </c:pt>
                <c:pt idx="6423">
                  <c:v>117716299</c:v>
                </c:pt>
                <c:pt idx="6424">
                  <c:v>117741700</c:v>
                </c:pt>
                <c:pt idx="6425">
                  <c:v>117758136</c:v>
                </c:pt>
                <c:pt idx="6426">
                  <c:v>117773752</c:v>
                </c:pt>
                <c:pt idx="6427">
                  <c:v>117783906</c:v>
                </c:pt>
                <c:pt idx="6428">
                  <c:v>117808020</c:v>
                </c:pt>
                <c:pt idx="6429">
                  <c:v>117831202</c:v>
                </c:pt>
                <c:pt idx="6430">
                  <c:v>117831339</c:v>
                </c:pt>
                <c:pt idx="6431">
                  <c:v>117854165</c:v>
                </c:pt>
                <c:pt idx="6432">
                  <c:v>117872368</c:v>
                </c:pt>
                <c:pt idx="6433">
                  <c:v>117876014</c:v>
                </c:pt>
                <c:pt idx="6434">
                  <c:v>117910567</c:v>
                </c:pt>
                <c:pt idx="6435">
                  <c:v>117913533</c:v>
                </c:pt>
                <c:pt idx="6436">
                  <c:v>117924144</c:v>
                </c:pt>
                <c:pt idx="6437">
                  <c:v>117934757</c:v>
                </c:pt>
                <c:pt idx="6438">
                  <c:v>117943623</c:v>
                </c:pt>
                <c:pt idx="6439">
                  <c:v>117945096</c:v>
                </c:pt>
                <c:pt idx="6440">
                  <c:v>117955439</c:v>
                </c:pt>
                <c:pt idx="6441">
                  <c:v>117964927</c:v>
                </c:pt>
                <c:pt idx="6442">
                  <c:v>117973616</c:v>
                </c:pt>
                <c:pt idx="6443">
                  <c:v>117991792</c:v>
                </c:pt>
                <c:pt idx="6444">
                  <c:v>117996499</c:v>
                </c:pt>
                <c:pt idx="6445">
                  <c:v>118003560</c:v>
                </c:pt>
                <c:pt idx="6446">
                  <c:v>118015333</c:v>
                </c:pt>
                <c:pt idx="6447">
                  <c:v>118019013</c:v>
                </c:pt>
                <c:pt idx="6448">
                  <c:v>118030088</c:v>
                </c:pt>
                <c:pt idx="6449">
                  <c:v>118044403</c:v>
                </c:pt>
                <c:pt idx="6450">
                  <c:v>118044840</c:v>
                </c:pt>
                <c:pt idx="6451">
                  <c:v>118059456</c:v>
                </c:pt>
                <c:pt idx="6452">
                  <c:v>118074075</c:v>
                </c:pt>
                <c:pt idx="6453">
                  <c:v>118084832</c:v>
                </c:pt>
                <c:pt idx="6454">
                  <c:v>118095592</c:v>
                </c:pt>
                <c:pt idx="6455">
                  <c:v>118111320</c:v>
                </c:pt>
                <c:pt idx="6456">
                  <c:v>118127054</c:v>
                </c:pt>
                <c:pt idx="6457">
                  <c:v>118146432</c:v>
                </c:pt>
                <c:pt idx="6458">
                  <c:v>118159261</c:v>
                </c:pt>
                <c:pt idx="6459">
                  <c:v>118165814</c:v>
                </c:pt>
                <c:pt idx="6460">
                  <c:v>118167520</c:v>
                </c:pt>
                <c:pt idx="6461">
                  <c:v>118169220</c:v>
                </c:pt>
                <c:pt idx="6462">
                  <c:v>118208144</c:v>
                </c:pt>
                <c:pt idx="6463">
                  <c:v>118208859</c:v>
                </c:pt>
                <c:pt idx="6464">
                  <c:v>118243168</c:v>
                </c:pt>
                <c:pt idx="6465">
                  <c:v>118247074</c:v>
                </c:pt>
                <c:pt idx="6466">
                  <c:v>118264200</c:v>
                </c:pt>
                <c:pt idx="6467">
                  <c:v>118269976</c:v>
                </c:pt>
                <c:pt idx="6468">
                  <c:v>118281321</c:v>
                </c:pt>
                <c:pt idx="6469">
                  <c:v>118301336</c:v>
                </c:pt>
                <c:pt idx="6470">
                  <c:v>118319658</c:v>
                </c:pt>
                <c:pt idx="6471">
                  <c:v>118321346</c:v>
                </c:pt>
                <c:pt idx="6472">
                  <c:v>118336320</c:v>
                </c:pt>
                <c:pt idx="6473">
                  <c:v>118348424</c:v>
                </c:pt>
                <c:pt idx="6474">
                  <c:v>118351287</c:v>
                </c:pt>
                <c:pt idx="6475">
                  <c:v>118363712</c:v>
                </c:pt>
                <c:pt idx="6476">
                  <c:v>118376145</c:v>
                </c:pt>
                <c:pt idx="6477">
                  <c:v>118400171</c:v>
                </c:pt>
                <c:pt idx="6478">
                  <c:v>118420648</c:v>
                </c:pt>
                <c:pt idx="6479">
                  <c:v>118465153</c:v>
                </c:pt>
                <c:pt idx="6480">
                  <c:v>118472696</c:v>
                </c:pt>
                <c:pt idx="6481">
                  <c:v>118491152</c:v>
                </c:pt>
                <c:pt idx="6482">
                  <c:v>118508145</c:v>
                </c:pt>
                <c:pt idx="6483">
                  <c:v>118517158</c:v>
                </c:pt>
                <c:pt idx="6484">
                  <c:v>118533160</c:v>
                </c:pt>
                <c:pt idx="6485">
                  <c:v>118545584</c:v>
                </c:pt>
                <c:pt idx="6486">
                  <c:v>118549162</c:v>
                </c:pt>
                <c:pt idx="6487">
                  <c:v>118579000</c:v>
                </c:pt>
                <c:pt idx="6488">
                  <c:v>118579985</c:v>
                </c:pt>
                <c:pt idx="6489">
                  <c:v>118608842</c:v>
                </c:pt>
                <c:pt idx="6490">
                  <c:v>118609426</c:v>
                </c:pt>
                <c:pt idx="6491">
                  <c:v>118620408</c:v>
                </c:pt>
                <c:pt idx="6492">
                  <c:v>118631977</c:v>
                </c:pt>
                <c:pt idx="6493">
                  <c:v>118636146</c:v>
                </c:pt>
                <c:pt idx="6494">
                  <c:v>118643984</c:v>
                </c:pt>
                <c:pt idx="6495">
                  <c:v>118655986</c:v>
                </c:pt>
                <c:pt idx="6496">
                  <c:v>118666400</c:v>
                </c:pt>
                <c:pt idx="6497">
                  <c:v>118668226</c:v>
                </c:pt>
                <c:pt idx="6498">
                  <c:v>118676822</c:v>
                </c:pt>
                <c:pt idx="6499">
                  <c:v>118697408</c:v>
                </c:pt>
                <c:pt idx="6500">
                  <c:v>118701921</c:v>
                </c:pt>
                <c:pt idx="6501">
                  <c:v>118717994</c:v>
                </c:pt>
                <c:pt idx="6502">
                  <c:v>118795768</c:v>
                </c:pt>
                <c:pt idx="6503">
                  <c:v>118846747</c:v>
                </c:pt>
                <c:pt idx="6504">
                  <c:v>118873541</c:v>
                </c:pt>
                <c:pt idx="6505">
                  <c:v>118904008</c:v>
                </c:pt>
                <c:pt idx="6506">
                  <c:v>118913504</c:v>
                </c:pt>
                <c:pt idx="6507">
                  <c:v>118934474</c:v>
                </c:pt>
                <c:pt idx="6508">
                  <c:v>118953456</c:v>
                </c:pt>
                <c:pt idx="6509">
                  <c:v>118955437</c:v>
                </c:pt>
                <c:pt idx="6510">
                  <c:v>118972436</c:v>
                </c:pt>
                <c:pt idx="6511">
                  <c:v>118984170</c:v>
                </c:pt>
                <c:pt idx="6512">
                  <c:v>119006952</c:v>
                </c:pt>
                <c:pt idx="6513">
                  <c:v>119007667</c:v>
                </c:pt>
                <c:pt idx="6514">
                  <c:v>119032553</c:v>
                </c:pt>
                <c:pt idx="6515">
                  <c:v>119041474</c:v>
                </c:pt>
                <c:pt idx="6516">
                  <c:v>119056947</c:v>
                </c:pt>
                <c:pt idx="6517">
                  <c:v>119057344</c:v>
                </c:pt>
                <c:pt idx="6518">
                  <c:v>119073217</c:v>
                </c:pt>
                <c:pt idx="6519">
                  <c:v>119100840</c:v>
                </c:pt>
                <c:pt idx="6520">
                  <c:v>119103719</c:v>
                </c:pt>
                <c:pt idx="6521">
                  <c:v>119104637</c:v>
                </c:pt>
                <c:pt idx="6522">
                  <c:v>119128469</c:v>
                </c:pt>
                <c:pt idx="6523">
                  <c:v>119141608</c:v>
                </c:pt>
                <c:pt idx="6524">
                  <c:v>119154746</c:v>
                </c:pt>
                <c:pt idx="6525">
                  <c:v>119161914</c:v>
                </c:pt>
                <c:pt idx="6526">
                  <c:v>119166864</c:v>
                </c:pt>
                <c:pt idx="6527">
                  <c:v>119178973</c:v>
                </c:pt>
                <c:pt idx="6528">
                  <c:v>119189609</c:v>
                </c:pt>
                <c:pt idx="6529">
                  <c:v>119197208</c:v>
                </c:pt>
                <c:pt idx="6530">
                  <c:v>119215447</c:v>
                </c:pt>
                <c:pt idx="6531">
                  <c:v>119216963</c:v>
                </c:pt>
                <c:pt idx="6532">
                  <c:v>119241872</c:v>
                </c:pt>
                <c:pt idx="6533">
                  <c:v>119241872</c:v>
                </c:pt>
                <c:pt idx="6534">
                  <c:v>119244437</c:v>
                </c:pt>
                <c:pt idx="6535">
                  <c:v>119268300</c:v>
                </c:pt>
                <c:pt idx="6536">
                  <c:v>119272013</c:v>
                </c:pt>
                <c:pt idx="6537">
                  <c:v>119281312</c:v>
                </c:pt>
                <c:pt idx="6538">
                  <c:v>119281312</c:v>
                </c:pt>
                <c:pt idx="6539">
                  <c:v>119294331</c:v>
                </c:pt>
                <c:pt idx="6540">
                  <c:v>119317736</c:v>
                </c:pt>
                <c:pt idx="6541">
                  <c:v>119317736</c:v>
                </c:pt>
                <c:pt idx="6542">
                  <c:v>119324930</c:v>
                </c:pt>
                <c:pt idx="6543">
                  <c:v>119341142</c:v>
                </c:pt>
                <c:pt idx="6544">
                  <c:v>119353360</c:v>
                </c:pt>
                <c:pt idx="6545">
                  <c:v>119353360</c:v>
                </c:pt>
                <c:pt idx="6546">
                  <c:v>119365573</c:v>
                </c:pt>
                <c:pt idx="6547">
                  <c:v>119372350</c:v>
                </c:pt>
                <c:pt idx="6548">
                  <c:v>119386512</c:v>
                </c:pt>
                <c:pt idx="6549">
                  <c:v>119386512</c:v>
                </c:pt>
                <c:pt idx="6550">
                  <c:v>119407450</c:v>
                </c:pt>
                <c:pt idx="6551">
                  <c:v>119407450</c:v>
                </c:pt>
                <c:pt idx="6552">
                  <c:v>119422320</c:v>
                </c:pt>
                <c:pt idx="6553">
                  <c:v>119422320</c:v>
                </c:pt>
                <c:pt idx="6554">
                  <c:v>119423366</c:v>
                </c:pt>
                <c:pt idx="6555">
                  <c:v>119437182</c:v>
                </c:pt>
                <c:pt idx="6556">
                  <c:v>119437182</c:v>
                </c:pt>
                <c:pt idx="6557">
                  <c:v>119451234</c:v>
                </c:pt>
                <c:pt idx="6558">
                  <c:v>119453496</c:v>
                </c:pt>
                <c:pt idx="6559">
                  <c:v>119453496</c:v>
                </c:pt>
                <c:pt idx="6560">
                  <c:v>119469804</c:v>
                </c:pt>
                <c:pt idx="6561">
                  <c:v>119469804</c:v>
                </c:pt>
                <c:pt idx="6562">
                  <c:v>119489507</c:v>
                </c:pt>
                <c:pt idx="6563">
                  <c:v>119497272</c:v>
                </c:pt>
                <c:pt idx="6564">
                  <c:v>119497272</c:v>
                </c:pt>
                <c:pt idx="6565">
                  <c:v>119524742</c:v>
                </c:pt>
                <c:pt idx="6566">
                  <c:v>119524742</c:v>
                </c:pt>
                <c:pt idx="6567">
                  <c:v>119538600</c:v>
                </c:pt>
                <c:pt idx="6568">
                  <c:v>119538600</c:v>
                </c:pt>
                <c:pt idx="6569">
                  <c:v>119552457</c:v>
                </c:pt>
                <c:pt idx="6570">
                  <c:v>119552457</c:v>
                </c:pt>
                <c:pt idx="6571">
                  <c:v>119563272</c:v>
                </c:pt>
                <c:pt idx="6572">
                  <c:v>119563272</c:v>
                </c:pt>
                <c:pt idx="6573">
                  <c:v>119574085</c:v>
                </c:pt>
                <c:pt idx="6574">
                  <c:v>119574085</c:v>
                </c:pt>
                <c:pt idx="6575">
                  <c:v>119595848</c:v>
                </c:pt>
                <c:pt idx="6576">
                  <c:v>119595848</c:v>
                </c:pt>
                <c:pt idx="6577">
                  <c:v>119617605</c:v>
                </c:pt>
                <c:pt idx="6578">
                  <c:v>119617605</c:v>
                </c:pt>
                <c:pt idx="6579">
                  <c:v>119633480</c:v>
                </c:pt>
                <c:pt idx="6580">
                  <c:v>119633480</c:v>
                </c:pt>
                <c:pt idx="6581">
                  <c:v>119649355</c:v>
                </c:pt>
                <c:pt idx="6582">
                  <c:v>119649355</c:v>
                </c:pt>
                <c:pt idx="6583">
                  <c:v>119660664</c:v>
                </c:pt>
                <c:pt idx="6584">
                  <c:v>119660664</c:v>
                </c:pt>
                <c:pt idx="6585">
                  <c:v>119671976</c:v>
                </c:pt>
                <c:pt idx="6586">
                  <c:v>119671976</c:v>
                </c:pt>
                <c:pt idx="6587">
                  <c:v>119681674</c:v>
                </c:pt>
                <c:pt idx="6588">
                  <c:v>119682376</c:v>
                </c:pt>
                <c:pt idx="6589">
                  <c:v>119682376</c:v>
                </c:pt>
                <c:pt idx="6590">
                  <c:v>119692780</c:v>
                </c:pt>
                <c:pt idx="6591">
                  <c:v>119692780</c:v>
                </c:pt>
                <c:pt idx="6592">
                  <c:v>119709880</c:v>
                </c:pt>
                <c:pt idx="6593">
                  <c:v>119709880</c:v>
                </c:pt>
                <c:pt idx="6594">
                  <c:v>119726978</c:v>
                </c:pt>
                <c:pt idx="6595">
                  <c:v>119726978</c:v>
                </c:pt>
                <c:pt idx="6596">
                  <c:v>119740240</c:v>
                </c:pt>
                <c:pt idx="6597">
                  <c:v>119753498</c:v>
                </c:pt>
                <c:pt idx="6598">
                  <c:v>119753498</c:v>
                </c:pt>
                <c:pt idx="6599">
                  <c:v>119764534</c:v>
                </c:pt>
                <c:pt idx="6600">
                  <c:v>119795030</c:v>
                </c:pt>
                <c:pt idx="6601">
                  <c:v>119812699</c:v>
                </c:pt>
                <c:pt idx="6602">
                  <c:v>119812699</c:v>
                </c:pt>
                <c:pt idx="6603">
                  <c:v>119827236</c:v>
                </c:pt>
                <c:pt idx="6604">
                  <c:v>119846253</c:v>
                </c:pt>
                <c:pt idx="6605">
                  <c:v>119846253</c:v>
                </c:pt>
                <c:pt idx="6606">
                  <c:v>119861099</c:v>
                </c:pt>
                <c:pt idx="6607">
                  <c:v>119881451</c:v>
                </c:pt>
                <c:pt idx="6608">
                  <c:v>119881451</c:v>
                </c:pt>
                <c:pt idx="6609">
                  <c:v>119887118</c:v>
                </c:pt>
                <c:pt idx="6610">
                  <c:v>119907720</c:v>
                </c:pt>
                <c:pt idx="6611">
                  <c:v>119924805</c:v>
                </c:pt>
                <c:pt idx="6612">
                  <c:v>119924805</c:v>
                </c:pt>
                <c:pt idx="6613">
                  <c:v>119955478</c:v>
                </c:pt>
                <c:pt idx="6614">
                  <c:v>119961092</c:v>
                </c:pt>
                <c:pt idx="6615">
                  <c:v>119961092</c:v>
                </c:pt>
                <c:pt idx="6616">
                  <c:v>119984992</c:v>
                </c:pt>
                <c:pt idx="6617">
                  <c:v>119984992</c:v>
                </c:pt>
                <c:pt idx="6618">
                  <c:v>120040591</c:v>
                </c:pt>
                <c:pt idx="6619">
                  <c:v>120082962</c:v>
                </c:pt>
                <c:pt idx="6620">
                  <c:v>120082962</c:v>
                </c:pt>
                <c:pt idx="6621">
                  <c:v>120098333</c:v>
                </c:pt>
                <c:pt idx="6622">
                  <c:v>120133228</c:v>
                </c:pt>
                <c:pt idx="6623">
                  <c:v>120133228</c:v>
                </c:pt>
                <c:pt idx="6624">
                  <c:v>120140722</c:v>
                </c:pt>
                <c:pt idx="6625">
                  <c:v>120153356</c:v>
                </c:pt>
                <c:pt idx="6626">
                  <c:v>120153356</c:v>
                </c:pt>
                <c:pt idx="6627">
                  <c:v>120171024</c:v>
                </c:pt>
                <c:pt idx="6628">
                  <c:v>120226256</c:v>
                </c:pt>
                <c:pt idx="6629">
                  <c:v>120227878</c:v>
                </c:pt>
                <c:pt idx="6630">
                  <c:v>120227878</c:v>
                </c:pt>
                <c:pt idx="6631">
                  <c:v>120250887</c:v>
                </c:pt>
                <c:pt idx="6632">
                  <c:v>120250887</c:v>
                </c:pt>
                <c:pt idx="6633">
                  <c:v>120277678</c:v>
                </c:pt>
                <c:pt idx="6634">
                  <c:v>120307114</c:v>
                </c:pt>
                <c:pt idx="6635">
                  <c:v>120307114</c:v>
                </c:pt>
                <c:pt idx="6636">
                  <c:v>120316724</c:v>
                </c:pt>
                <c:pt idx="6637">
                  <c:v>120336279</c:v>
                </c:pt>
                <c:pt idx="6638">
                  <c:v>120336279</c:v>
                </c:pt>
                <c:pt idx="6639">
                  <c:v>120389218</c:v>
                </c:pt>
                <c:pt idx="6640">
                  <c:v>120389218</c:v>
                </c:pt>
                <c:pt idx="6641">
                  <c:v>120412745</c:v>
                </c:pt>
                <c:pt idx="6642">
                  <c:v>120412745</c:v>
                </c:pt>
                <c:pt idx="6643">
                  <c:v>120425263</c:v>
                </c:pt>
                <c:pt idx="6644">
                  <c:v>120452314</c:v>
                </c:pt>
                <c:pt idx="6645">
                  <c:v>120458595</c:v>
                </c:pt>
                <c:pt idx="6646">
                  <c:v>120458595</c:v>
                </c:pt>
                <c:pt idx="6647">
                  <c:v>120479462</c:v>
                </c:pt>
                <c:pt idx="6648">
                  <c:v>120490292</c:v>
                </c:pt>
                <c:pt idx="6649">
                  <c:v>120490292</c:v>
                </c:pt>
                <c:pt idx="6650">
                  <c:v>120510193</c:v>
                </c:pt>
                <c:pt idx="6651">
                  <c:v>120532487</c:v>
                </c:pt>
                <c:pt idx="6652">
                  <c:v>120532487</c:v>
                </c:pt>
                <c:pt idx="6653">
                  <c:v>120541368</c:v>
                </c:pt>
                <c:pt idx="6654">
                  <c:v>120555019</c:v>
                </c:pt>
                <c:pt idx="6655">
                  <c:v>120555019</c:v>
                </c:pt>
                <c:pt idx="6656">
                  <c:v>120569436</c:v>
                </c:pt>
                <c:pt idx="6657">
                  <c:v>120589321</c:v>
                </c:pt>
                <c:pt idx="6658">
                  <c:v>120589321</c:v>
                </c:pt>
                <c:pt idx="6659">
                  <c:v>120596340</c:v>
                </c:pt>
                <c:pt idx="6660">
                  <c:v>120615269</c:v>
                </c:pt>
                <c:pt idx="6661">
                  <c:v>120615269</c:v>
                </c:pt>
                <c:pt idx="6662">
                  <c:v>120624969</c:v>
                </c:pt>
                <c:pt idx="6663">
                  <c:v>120641946</c:v>
                </c:pt>
                <c:pt idx="6664">
                  <c:v>120641946</c:v>
                </c:pt>
                <c:pt idx="6665">
                  <c:v>120652172</c:v>
                </c:pt>
                <c:pt idx="6666">
                  <c:v>120677529</c:v>
                </c:pt>
                <c:pt idx="6667">
                  <c:v>120699997</c:v>
                </c:pt>
                <c:pt idx="6668">
                  <c:v>120746156</c:v>
                </c:pt>
                <c:pt idx="6669">
                  <c:v>120793493</c:v>
                </c:pt>
                <c:pt idx="6670">
                  <c:v>120866044</c:v>
                </c:pt>
                <c:pt idx="6671">
                  <c:v>120889471</c:v>
                </c:pt>
                <c:pt idx="6672">
                  <c:v>120930703</c:v>
                </c:pt>
                <c:pt idx="6673">
                  <c:v>120976228</c:v>
                </c:pt>
                <c:pt idx="6674">
                  <c:v>120997548</c:v>
                </c:pt>
                <c:pt idx="6675">
                  <c:v>121023742</c:v>
                </c:pt>
                <c:pt idx="6676">
                  <c:v>121053653</c:v>
                </c:pt>
                <c:pt idx="6677">
                  <c:v>121082429</c:v>
                </c:pt>
                <c:pt idx="6678">
                  <c:v>121118369</c:v>
                </c:pt>
                <c:pt idx="6679">
                  <c:v>121155952</c:v>
                </c:pt>
                <c:pt idx="6680">
                  <c:v>121240468</c:v>
                </c:pt>
                <c:pt idx="6681">
                  <c:v>121275405</c:v>
                </c:pt>
                <c:pt idx="6682">
                  <c:v>121365407</c:v>
                </c:pt>
                <c:pt idx="6683">
                  <c:v>121386641</c:v>
                </c:pt>
                <c:pt idx="6684">
                  <c:v>121406973</c:v>
                </c:pt>
                <c:pt idx="6685">
                  <c:v>121443490</c:v>
                </c:pt>
                <c:pt idx="6686">
                  <c:v>121466800</c:v>
                </c:pt>
                <c:pt idx="6687">
                  <c:v>121496305</c:v>
                </c:pt>
                <c:pt idx="6688">
                  <c:v>121525513</c:v>
                </c:pt>
                <c:pt idx="6689">
                  <c:v>121547246</c:v>
                </c:pt>
                <c:pt idx="6690">
                  <c:v>121578773</c:v>
                </c:pt>
                <c:pt idx="6691">
                  <c:v>121617490</c:v>
                </c:pt>
                <c:pt idx="6692">
                  <c:v>121620897</c:v>
                </c:pt>
                <c:pt idx="6693">
                  <c:v>121700062</c:v>
                </c:pt>
                <c:pt idx="6694">
                  <c:v>121732560</c:v>
                </c:pt>
                <c:pt idx="6695">
                  <c:v>121772583</c:v>
                </c:pt>
                <c:pt idx="6696">
                  <c:v>121802945</c:v>
                </c:pt>
                <c:pt idx="6697">
                  <c:v>121827910</c:v>
                </c:pt>
                <c:pt idx="6698">
                  <c:v>121916910</c:v>
                </c:pt>
                <c:pt idx="6699">
                  <c:v>121958259</c:v>
                </c:pt>
                <c:pt idx="6700">
                  <c:v>121990265</c:v>
                </c:pt>
                <c:pt idx="6701">
                  <c:v>122050101</c:v>
                </c:pt>
                <c:pt idx="6702">
                  <c:v>122073236</c:v>
                </c:pt>
                <c:pt idx="6703">
                  <c:v>122097244</c:v>
                </c:pt>
                <c:pt idx="6704">
                  <c:v>122117992</c:v>
                </c:pt>
                <c:pt idx="6705">
                  <c:v>122159188</c:v>
                </c:pt>
                <c:pt idx="6706">
                  <c:v>122357511</c:v>
                </c:pt>
                <c:pt idx="6707">
                  <c:v>122418701</c:v>
                </c:pt>
                <c:pt idx="6708">
                  <c:v>122456664</c:v>
                </c:pt>
                <c:pt idx="6709">
                  <c:v>122525712</c:v>
                </c:pt>
                <c:pt idx="6710">
                  <c:v>122557450</c:v>
                </c:pt>
                <c:pt idx="6711">
                  <c:v>122588184</c:v>
                </c:pt>
                <c:pt idx="6712">
                  <c:v>122612792</c:v>
                </c:pt>
                <c:pt idx="6713">
                  <c:v>122639047</c:v>
                </c:pt>
                <c:pt idx="6714">
                  <c:v>122666075</c:v>
                </c:pt>
                <c:pt idx="6715">
                  <c:v>122703280</c:v>
                </c:pt>
                <c:pt idx="6716">
                  <c:v>122756006</c:v>
                </c:pt>
                <c:pt idx="6717">
                  <c:v>122782035</c:v>
                </c:pt>
                <c:pt idx="6718">
                  <c:v>122828788</c:v>
                </c:pt>
                <c:pt idx="6719">
                  <c:v>122853218</c:v>
                </c:pt>
                <c:pt idx="6720">
                  <c:v>122894207</c:v>
                </c:pt>
                <c:pt idx="6721">
                  <c:v>122922453</c:v>
                </c:pt>
                <c:pt idx="6722">
                  <c:v>122950505</c:v>
                </c:pt>
                <c:pt idx="6723">
                  <c:v>123008402</c:v>
                </c:pt>
                <c:pt idx="6724">
                  <c:v>123035940</c:v>
                </c:pt>
                <c:pt idx="6725">
                  <c:v>123058633</c:v>
                </c:pt>
                <c:pt idx="6726">
                  <c:v>123116777</c:v>
                </c:pt>
                <c:pt idx="6727">
                  <c:v>123148334</c:v>
                </c:pt>
                <c:pt idx="6728">
                  <c:v>123171033</c:v>
                </c:pt>
                <c:pt idx="6729">
                  <c:v>123191838</c:v>
                </c:pt>
                <c:pt idx="6730">
                  <c:v>123226036</c:v>
                </c:pt>
                <c:pt idx="6731">
                  <c:v>123252562</c:v>
                </c:pt>
                <c:pt idx="6732">
                  <c:v>123302252</c:v>
                </c:pt>
                <c:pt idx="6733">
                  <c:v>123334327</c:v>
                </c:pt>
                <c:pt idx="6734">
                  <c:v>123369638</c:v>
                </c:pt>
                <c:pt idx="6735">
                  <c:v>123425145</c:v>
                </c:pt>
                <c:pt idx="6736">
                  <c:v>123458956</c:v>
                </c:pt>
                <c:pt idx="6737">
                  <c:v>123482857</c:v>
                </c:pt>
                <c:pt idx="6738">
                  <c:v>123582080</c:v>
                </c:pt>
                <c:pt idx="6739">
                  <c:v>123632989</c:v>
                </c:pt>
                <c:pt idx="6740">
                  <c:v>123653115</c:v>
                </c:pt>
                <c:pt idx="6741">
                  <c:v>123704885</c:v>
                </c:pt>
                <c:pt idx="6742">
                  <c:v>123728306</c:v>
                </c:pt>
                <c:pt idx="6743">
                  <c:v>123751315</c:v>
                </c:pt>
                <c:pt idx="6744">
                  <c:v>123807542</c:v>
                </c:pt>
                <c:pt idx="6745">
                  <c:v>123831435</c:v>
                </c:pt>
                <c:pt idx="6746">
                  <c:v>123882962</c:v>
                </c:pt>
                <c:pt idx="6747">
                  <c:v>123906489</c:v>
                </c:pt>
                <c:pt idx="6748">
                  <c:v>123941925</c:v>
                </c:pt>
                <c:pt idx="6749">
                  <c:v>123973622</c:v>
                </c:pt>
                <c:pt idx="6750">
                  <c:v>124015803</c:v>
                </c:pt>
                <c:pt idx="6751">
                  <c:v>124038308</c:v>
                </c:pt>
                <c:pt idx="6752">
                  <c:v>124072768</c:v>
                </c:pt>
                <c:pt idx="6753">
                  <c:v>124098717</c:v>
                </c:pt>
                <c:pt idx="6754">
                  <c:v>124125394</c:v>
                </c:pt>
              </c:numCache>
            </c:numRef>
          </c:xVal>
          <c:yVal>
            <c:numRef>
              <c:f>Tabelle1!$C$2:$C$6756</c:f>
              <c:numCache>
                <c:formatCode>General</c:formatCode>
                <c:ptCount val="6755"/>
                <c:pt idx="6">
                  <c:v>0</c:v>
                </c:pt>
                <c:pt idx="13">
                  <c:v>2.55E-5</c:v>
                </c:pt>
                <c:pt idx="15">
                  <c:v>2.55E-5</c:v>
                </c:pt>
                <c:pt idx="20">
                  <c:v>0</c:v>
                </c:pt>
                <c:pt idx="21">
                  <c:v>2.1500000000000001E-5</c:v>
                </c:pt>
                <c:pt idx="24">
                  <c:v>3.1099999999999997E-5</c:v>
                </c:pt>
                <c:pt idx="27">
                  <c:v>0</c:v>
                </c:pt>
                <c:pt idx="29">
                  <c:v>0</c:v>
                </c:pt>
                <c:pt idx="30">
                  <c:v>2.0000000000000002E-5</c:v>
                </c:pt>
                <c:pt idx="31">
                  <c:v>1.3990000000000001E-4</c:v>
                </c:pt>
                <c:pt idx="34">
                  <c:v>0</c:v>
                </c:pt>
                <c:pt idx="40">
                  <c:v>0</c:v>
                </c:pt>
                <c:pt idx="41">
                  <c:v>2.0000000000000002E-5</c:v>
                </c:pt>
                <c:pt idx="43">
                  <c:v>2.1500000000000001E-5</c:v>
                </c:pt>
                <c:pt idx="46">
                  <c:v>2.0000000000000002E-5</c:v>
                </c:pt>
                <c:pt idx="49">
                  <c:v>3.1099999999999997E-5</c:v>
                </c:pt>
                <c:pt idx="52">
                  <c:v>2.3300000000000001E-5</c:v>
                </c:pt>
                <c:pt idx="53">
                  <c:v>0</c:v>
                </c:pt>
                <c:pt idx="55">
                  <c:v>3.4999999999999997E-5</c:v>
                </c:pt>
                <c:pt idx="60">
                  <c:v>2.3300000000000001E-5</c:v>
                </c:pt>
                <c:pt idx="62">
                  <c:v>3.1099999999999997E-5</c:v>
                </c:pt>
                <c:pt idx="66">
                  <c:v>2.7989999999999997E-4</c:v>
                </c:pt>
                <c:pt idx="69">
                  <c:v>3.1099999999999997E-5</c:v>
                </c:pt>
                <c:pt idx="72">
                  <c:v>1.8700000000000001E-5</c:v>
                </c:pt>
                <c:pt idx="75">
                  <c:v>0.12931029999999999</c:v>
                </c:pt>
                <c:pt idx="77">
                  <c:v>0</c:v>
                </c:pt>
                <c:pt idx="78">
                  <c:v>0</c:v>
                </c:pt>
                <c:pt idx="79">
                  <c:v>4.0000000000000003E-5</c:v>
                </c:pt>
                <c:pt idx="82">
                  <c:v>3.4999999999999997E-5</c:v>
                </c:pt>
                <c:pt idx="88">
                  <c:v>2.7999999999999998E-4</c:v>
                </c:pt>
                <c:pt idx="90">
                  <c:v>2.8E-5</c:v>
                </c:pt>
                <c:pt idx="92">
                  <c:v>3.4999999999999997E-5</c:v>
                </c:pt>
                <c:pt idx="94">
                  <c:v>0</c:v>
                </c:pt>
                <c:pt idx="95">
                  <c:v>0</c:v>
                </c:pt>
                <c:pt idx="98">
                  <c:v>3.4999999999999997E-5</c:v>
                </c:pt>
                <c:pt idx="101">
                  <c:v>2.3300000000000001E-5</c:v>
                </c:pt>
                <c:pt idx="104">
                  <c:v>4.0000000000000003E-5</c:v>
                </c:pt>
                <c:pt idx="106">
                  <c:v>0.75346060000000004</c:v>
                </c:pt>
                <c:pt idx="107">
                  <c:v>2.8E-5</c:v>
                </c:pt>
                <c:pt idx="110">
                  <c:v>2.8E-5</c:v>
                </c:pt>
                <c:pt idx="112">
                  <c:v>0.2382177</c:v>
                </c:pt>
                <c:pt idx="115">
                  <c:v>1.6500000000000001E-5</c:v>
                </c:pt>
                <c:pt idx="118">
                  <c:v>2.8E-5</c:v>
                </c:pt>
                <c:pt idx="121">
                  <c:v>2.55E-5</c:v>
                </c:pt>
                <c:pt idx="124">
                  <c:v>3.1099999999999997E-5</c:v>
                </c:pt>
                <c:pt idx="126">
                  <c:v>6.9999999999999994E-5</c:v>
                </c:pt>
                <c:pt idx="129">
                  <c:v>2.8E-5</c:v>
                </c:pt>
                <c:pt idx="131">
                  <c:v>3.1099999999999997E-5</c:v>
                </c:pt>
                <c:pt idx="134">
                  <c:v>5.5999999999999999E-5</c:v>
                </c:pt>
                <c:pt idx="137">
                  <c:v>0.76629040000000004</c:v>
                </c:pt>
                <c:pt idx="139">
                  <c:v>2.55E-5</c:v>
                </c:pt>
                <c:pt idx="142">
                  <c:v>2.0000000000000002E-5</c:v>
                </c:pt>
                <c:pt idx="144">
                  <c:v>3.4999999999999997E-5</c:v>
                </c:pt>
                <c:pt idx="147">
                  <c:v>9.3300000000000005E-5</c:v>
                </c:pt>
                <c:pt idx="153">
                  <c:v>2.55E-5</c:v>
                </c:pt>
                <c:pt idx="155">
                  <c:v>9.3419600000000005E-2</c:v>
                </c:pt>
                <c:pt idx="156">
                  <c:v>2.55E-5</c:v>
                </c:pt>
                <c:pt idx="159">
                  <c:v>4.6699999999999997E-5</c:v>
                </c:pt>
                <c:pt idx="163">
                  <c:v>2.55E-5</c:v>
                </c:pt>
                <c:pt idx="165">
                  <c:v>3.1099999999999997E-5</c:v>
                </c:pt>
                <c:pt idx="168">
                  <c:v>9.3300000000000005E-5</c:v>
                </c:pt>
                <c:pt idx="169">
                  <c:v>2.7980000000000002E-4</c:v>
                </c:pt>
                <c:pt idx="173">
                  <c:v>2.3300000000000001E-5</c:v>
                </c:pt>
                <c:pt idx="177">
                  <c:v>0</c:v>
                </c:pt>
                <c:pt idx="178">
                  <c:v>2.0000000000000002E-5</c:v>
                </c:pt>
                <c:pt idx="181">
                  <c:v>4.6699999999999997E-5</c:v>
                </c:pt>
                <c:pt idx="183">
                  <c:v>1.8700000000000001E-5</c:v>
                </c:pt>
                <c:pt idx="187">
                  <c:v>9.3300000000000005E-5</c:v>
                </c:pt>
                <c:pt idx="190">
                  <c:v>1.7499999999999998E-5</c:v>
                </c:pt>
                <c:pt idx="193">
                  <c:v>2.0000000000000002E-5</c:v>
                </c:pt>
                <c:pt idx="196">
                  <c:v>2.8E-5</c:v>
                </c:pt>
                <c:pt idx="199">
                  <c:v>2.55E-5</c:v>
                </c:pt>
                <c:pt idx="202">
                  <c:v>3.4999999999999997E-5</c:v>
                </c:pt>
                <c:pt idx="205">
                  <c:v>2.3300000000000001E-5</c:v>
                </c:pt>
                <c:pt idx="207">
                  <c:v>0.64011890000000005</c:v>
                </c:pt>
                <c:pt idx="210">
                  <c:v>2.7989999999999997E-4</c:v>
                </c:pt>
                <c:pt idx="213">
                  <c:v>2.8E-5</c:v>
                </c:pt>
                <c:pt idx="216">
                  <c:v>9.3300000000000005E-5</c:v>
                </c:pt>
                <c:pt idx="219">
                  <c:v>2.8E-5</c:v>
                </c:pt>
                <c:pt idx="221">
                  <c:v>0</c:v>
                </c:pt>
                <c:pt idx="223">
                  <c:v>0</c:v>
                </c:pt>
                <c:pt idx="225">
                  <c:v>1.3999999999999999E-4</c:v>
                </c:pt>
                <c:pt idx="228">
                  <c:v>3.1099999999999997E-5</c:v>
                </c:pt>
                <c:pt idx="231">
                  <c:v>3.4999999999999997E-5</c:v>
                </c:pt>
                <c:pt idx="237">
                  <c:v>1.56E-5</c:v>
                </c:pt>
                <c:pt idx="240">
                  <c:v>5.5999999999999999E-5</c:v>
                </c:pt>
                <c:pt idx="242">
                  <c:v>0</c:v>
                </c:pt>
                <c:pt idx="244">
                  <c:v>4.0000000000000003E-5</c:v>
                </c:pt>
                <c:pt idx="248">
                  <c:v>3.4999999999999997E-5</c:v>
                </c:pt>
                <c:pt idx="250">
                  <c:v>4.0000000000000003E-5</c:v>
                </c:pt>
                <c:pt idx="253">
                  <c:v>1.8700000000000001E-5</c:v>
                </c:pt>
                <c:pt idx="256">
                  <c:v>5.5999999999999999E-5</c:v>
                </c:pt>
                <c:pt idx="257">
                  <c:v>0.30512210000000001</c:v>
                </c:pt>
                <c:pt idx="259">
                  <c:v>3.1099999999999997E-5</c:v>
                </c:pt>
                <c:pt idx="262">
                  <c:v>6.9999999999999994E-5</c:v>
                </c:pt>
                <c:pt idx="265">
                  <c:v>3.1099999999999997E-5</c:v>
                </c:pt>
                <c:pt idx="268">
                  <c:v>2.3300000000000001E-5</c:v>
                </c:pt>
                <c:pt idx="271">
                  <c:v>5.5999999999999999E-5</c:v>
                </c:pt>
                <c:pt idx="274">
                  <c:v>2.1500000000000001E-5</c:v>
                </c:pt>
                <c:pt idx="277">
                  <c:v>2.55E-5</c:v>
                </c:pt>
                <c:pt idx="280">
                  <c:v>1.8700000000000001E-5</c:v>
                </c:pt>
                <c:pt idx="283">
                  <c:v>3.4999999999999997E-5</c:v>
                </c:pt>
                <c:pt idx="286">
                  <c:v>2.3300000000000001E-5</c:v>
                </c:pt>
                <c:pt idx="289">
                  <c:v>2.0000000000000002E-5</c:v>
                </c:pt>
                <c:pt idx="292">
                  <c:v>1.6500000000000001E-5</c:v>
                </c:pt>
                <c:pt idx="297">
                  <c:v>2.0000000000000002E-5</c:v>
                </c:pt>
                <c:pt idx="299">
                  <c:v>1.56E-5</c:v>
                </c:pt>
                <c:pt idx="303">
                  <c:v>2.786E-4</c:v>
                </c:pt>
                <c:pt idx="304">
                  <c:v>1.7499999999999998E-5</c:v>
                </c:pt>
                <c:pt idx="307">
                  <c:v>1.6500000000000001E-5</c:v>
                </c:pt>
                <c:pt idx="309">
                  <c:v>2.3300000000000001E-5</c:v>
                </c:pt>
                <c:pt idx="313">
                  <c:v>3.4999999999999997E-5</c:v>
                </c:pt>
                <c:pt idx="316">
                  <c:v>2.8E-5</c:v>
                </c:pt>
                <c:pt idx="318">
                  <c:v>6.9999999999999994E-5</c:v>
                </c:pt>
                <c:pt idx="321">
                  <c:v>2.55E-5</c:v>
                </c:pt>
                <c:pt idx="324">
                  <c:v>2.55E-5</c:v>
                </c:pt>
                <c:pt idx="327">
                  <c:v>2.3300000000000001E-5</c:v>
                </c:pt>
                <c:pt idx="331">
                  <c:v>3.1099999999999997E-5</c:v>
                </c:pt>
                <c:pt idx="333">
                  <c:v>2.7989999999999997E-4</c:v>
                </c:pt>
                <c:pt idx="336">
                  <c:v>4.6699999999999997E-5</c:v>
                </c:pt>
                <c:pt idx="339">
                  <c:v>4.6699999999999997E-5</c:v>
                </c:pt>
                <c:pt idx="342">
                  <c:v>4.6699999999999997E-5</c:v>
                </c:pt>
                <c:pt idx="345">
                  <c:v>1.47E-5</c:v>
                </c:pt>
                <c:pt idx="347">
                  <c:v>2.1500000000000001E-5</c:v>
                </c:pt>
                <c:pt idx="349">
                  <c:v>6.9999999999999994E-5</c:v>
                </c:pt>
                <c:pt idx="351">
                  <c:v>3.4999999999999997E-5</c:v>
                </c:pt>
                <c:pt idx="354">
                  <c:v>2.0000000000000002E-5</c:v>
                </c:pt>
                <c:pt idx="356">
                  <c:v>0</c:v>
                </c:pt>
                <c:pt idx="357">
                  <c:v>0</c:v>
                </c:pt>
                <c:pt idx="359">
                  <c:v>2.55E-5</c:v>
                </c:pt>
                <c:pt idx="361">
                  <c:v>3.4999999999999997E-5</c:v>
                </c:pt>
                <c:pt idx="363">
                  <c:v>3.4999999999999997E-5</c:v>
                </c:pt>
                <c:pt idx="368">
                  <c:v>2.0000000000000002E-5</c:v>
                </c:pt>
                <c:pt idx="370">
                  <c:v>2.0000000000000002E-5</c:v>
                </c:pt>
                <c:pt idx="372">
                  <c:v>1.7499999999999998E-5</c:v>
                </c:pt>
                <c:pt idx="375">
                  <c:v>2.3300000000000001E-5</c:v>
                </c:pt>
                <c:pt idx="377">
                  <c:v>0</c:v>
                </c:pt>
                <c:pt idx="380">
                  <c:v>0</c:v>
                </c:pt>
                <c:pt idx="382">
                  <c:v>2.0000000000000002E-5</c:v>
                </c:pt>
                <c:pt idx="384">
                  <c:v>3.4999999999999997E-5</c:v>
                </c:pt>
                <c:pt idx="387">
                  <c:v>2.0000000000000002E-5</c:v>
                </c:pt>
                <c:pt idx="390">
                  <c:v>3.1099999999999997E-5</c:v>
                </c:pt>
                <c:pt idx="394">
                  <c:v>1.7499999999999998E-5</c:v>
                </c:pt>
                <c:pt idx="398">
                  <c:v>2.0000000000000002E-5</c:v>
                </c:pt>
                <c:pt idx="402">
                  <c:v>2.55E-5</c:v>
                </c:pt>
                <c:pt idx="406">
                  <c:v>9.7848099999999993E-2</c:v>
                </c:pt>
                <c:pt idx="409">
                  <c:v>2.3300000000000001E-5</c:v>
                </c:pt>
                <c:pt idx="411">
                  <c:v>5.5999999999999999E-5</c:v>
                </c:pt>
                <c:pt idx="413">
                  <c:v>1.7499999999999998E-5</c:v>
                </c:pt>
                <c:pt idx="417">
                  <c:v>2.1500000000000001E-5</c:v>
                </c:pt>
                <c:pt idx="421">
                  <c:v>2.1500000000000001E-5</c:v>
                </c:pt>
                <c:pt idx="423">
                  <c:v>2.0000000000000002E-5</c:v>
                </c:pt>
                <c:pt idx="426">
                  <c:v>1.47E-5</c:v>
                </c:pt>
                <c:pt idx="429">
                  <c:v>2.0000000000000002E-5</c:v>
                </c:pt>
                <c:pt idx="432">
                  <c:v>1.0195076000000001</c:v>
                </c:pt>
                <c:pt idx="436">
                  <c:v>2.7989999999999997E-4</c:v>
                </c:pt>
                <c:pt idx="439">
                  <c:v>2.0000000000000002E-5</c:v>
                </c:pt>
                <c:pt idx="442">
                  <c:v>0</c:v>
                </c:pt>
                <c:pt idx="443">
                  <c:v>2.1500000000000001E-5</c:v>
                </c:pt>
                <c:pt idx="446">
                  <c:v>2.1500000000000001E-5</c:v>
                </c:pt>
                <c:pt idx="449">
                  <c:v>2.0000000000000002E-5</c:v>
                </c:pt>
                <c:pt idx="452">
                  <c:v>2.1500000000000001E-5</c:v>
                </c:pt>
                <c:pt idx="455">
                  <c:v>6.9999999999999994E-5</c:v>
                </c:pt>
                <c:pt idx="458">
                  <c:v>2.3300000000000001E-5</c:v>
                </c:pt>
                <c:pt idx="461">
                  <c:v>2.3300000000000001E-5</c:v>
                </c:pt>
                <c:pt idx="463">
                  <c:v>2.55E-5</c:v>
                </c:pt>
                <c:pt idx="466">
                  <c:v>1.8700000000000001E-5</c:v>
                </c:pt>
                <c:pt idx="468">
                  <c:v>1.3999999999999999E-4</c:v>
                </c:pt>
                <c:pt idx="472">
                  <c:v>2.0000000000000002E-5</c:v>
                </c:pt>
                <c:pt idx="475">
                  <c:v>1.6500000000000001E-5</c:v>
                </c:pt>
                <c:pt idx="478">
                  <c:v>9.3300000000000005E-5</c:v>
                </c:pt>
                <c:pt idx="480">
                  <c:v>1.47E-5</c:v>
                </c:pt>
                <c:pt idx="482">
                  <c:v>0.70770409999999995</c:v>
                </c:pt>
                <c:pt idx="485">
                  <c:v>2.7989999999999997E-4</c:v>
                </c:pt>
                <c:pt idx="489">
                  <c:v>9.3300000000000005E-5</c:v>
                </c:pt>
                <c:pt idx="491">
                  <c:v>9.3300000000000005E-5</c:v>
                </c:pt>
                <c:pt idx="495">
                  <c:v>1.4E-5</c:v>
                </c:pt>
                <c:pt idx="497">
                  <c:v>0.30147819999999997</c:v>
                </c:pt>
                <c:pt idx="499">
                  <c:v>3.1099999999999997E-5</c:v>
                </c:pt>
                <c:pt idx="504">
                  <c:v>9.3300000000000005E-5</c:v>
                </c:pt>
                <c:pt idx="508">
                  <c:v>2.0000000000000002E-5</c:v>
                </c:pt>
                <c:pt idx="509">
                  <c:v>0</c:v>
                </c:pt>
                <c:pt idx="513">
                  <c:v>0</c:v>
                </c:pt>
                <c:pt idx="515">
                  <c:v>6.9999999999999994E-5</c:v>
                </c:pt>
                <c:pt idx="518">
                  <c:v>2.7989999999999997E-4</c:v>
                </c:pt>
                <c:pt idx="519">
                  <c:v>2.7999999999999998E-4</c:v>
                </c:pt>
                <c:pt idx="522">
                  <c:v>2.1500000000000001E-5</c:v>
                </c:pt>
                <c:pt idx="524">
                  <c:v>2.8E-5</c:v>
                </c:pt>
                <c:pt idx="526">
                  <c:v>9.3300000000000005E-5</c:v>
                </c:pt>
                <c:pt idx="529">
                  <c:v>6.9999999999999994E-5</c:v>
                </c:pt>
                <c:pt idx="531">
                  <c:v>5.5999999999999999E-5</c:v>
                </c:pt>
                <c:pt idx="534">
                  <c:v>6.9999999999999994E-5</c:v>
                </c:pt>
                <c:pt idx="536">
                  <c:v>0.2496215</c:v>
                </c:pt>
                <c:pt idx="538">
                  <c:v>4.6699999999999997E-5</c:v>
                </c:pt>
                <c:pt idx="540">
                  <c:v>1.7499999999999998E-5</c:v>
                </c:pt>
                <c:pt idx="543">
                  <c:v>2.3300000000000001E-5</c:v>
                </c:pt>
                <c:pt idx="547">
                  <c:v>1.47E-5</c:v>
                </c:pt>
                <c:pt idx="550">
                  <c:v>1.3999999999999999E-4</c:v>
                </c:pt>
                <c:pt idx="553">
                  <c:v>0</c:v>
                </c:pt>
                <c:pt idx="555">
                  <c:v>4.0000000000000003E-5</c:v>
                </c:pt>
                <c:pt idx="558">
                  <c:v>2.8E-5</c:v>
                </c:pt>
                <c:pt idx="561">
                  <c:v>3.1099999999999997E-5</c:v>
                </c:pt>
                <c:pt idx="562">
                  <c:v>5.4206600000000001E-2</c:v>
                </c:pt>
                <c:pt idx="566">
                  <c:v>0</c:v>
                </c:pt>
                <c:pt idx="568">
                  <c:v>1.8700000000000001E-5</c:v>
                </c:pt>
                <c:pt idx="570">
                  <c:v>0</c:v>
                </c:pt>
                <c:pt idx="574">
                  <c:v>3.4999999999999997E-5</c:v>
                </c:pt>
                <c:pt idx="578">
                  <c:v>5.5999999999999999E-5</c:v>
                </c:pt>
                <c:pt idx="581">
                  <c:v>2.0000000000000002E-5</c:v>
                </c:pt>
                <c:pt idx="585">
                  <c:v>0</c:v>
                </c:pt>
                <c:pt idx="587">
                  <c:v>1.3999999999999999E-4</c:v>
                </c:pt>
                <c:pt idx="589">
                  <c:v>0</c:v>
                </c:pt>
                <c:pt idx="592">
                  <c:v>1.8700000000000001E-5</c:v>
                </c:pt>
                <c:pt idx="596">
                  <c:v>3.4999999999999997E-5</c:v>
                </c:pt>
                <c:pt idx="599">
                  <c:v>2.0000000000000002E-5</c:v>
                </c:pt>
                <c:pt idx="601">
                  <c:v>2.7989999999999997E-4</c:v>
                </c:pt>
                <c:pt idx="604">
                  <c:v>2.0000000000000002E-5</c:v>
                </c:pt>
                <c:pt idx="606">
                  <c:v>0</c:v>
                </c:pt>
                <c:pt idx="610">
                  <c:v>0</c:v>
                </c:pt>
                <c:pt idx="611">
                  <c:v>0.61641939999999995</c:v>
                </c:pt>
                <c:pt idx="615">
                  <c:v>6.9999999999999994E-5</c:v>
                </c:pt>
                <c:pt idx="618">
                  <c:v>4.6699999999999997E-5</c:v>
                </c:pt>
                <c:pt idx="622">
                  <c:v>0.28020240000000002</c:v>
                </c:pt>
                <c:pt idx="627">
                  <c:v>1.8700000000000001E-5</c:v>
                </c:pt>
                <c:pt idx="630">
                  <c:v>2.0000000000000002E-5</c:v>
                </c:pt>
                <c:pt idx="633">
                  <c:v>9.3300000000000005E-5</c:v>
                </c:pt>
                <c:pt idx="635">
                  <c:v>2.0000000000000002E-5</c:v>
                </c:pt>
                <c:pt idx="637">
                  <c:v>1.8700000000000001E-5</c:v>
                </c:pt>
                <c:pt idx="640">
                  <c:v>1.8700000000000001E-5</c:v>
                </c:pt>
                <c:pt idx="642">
                  <c:v>5.5999999999999999E-5</c:v>
                </c:pt>
                <c:pt idx="644">
                  <c:v>1.8700000000000001E-5</c:v>
                </c:pt>
                <c:pt idx="649">
                  <c:v>2.0000000000000002E-5</c:v>
                </c:pt>
                <c:pt idx="651">
                  <c:v>2.0000000000000002E-5</c:v>
                </c:pt>
                <c:pt idx="655">
                  <c:v>2.0000000000000002E-5</c:v>
                </c:pt>
                <c:pt idx="658">
                  <c:v>2.0000000000000002E-5</c:v>
                </c:pt>
                <c:pt idx="660">
                  <c:v>4.0000000000000003E-5</c:v>
                </c:pt>
                <c:pt idx="662">
                  <c:v>1.8700000000000001E-5</c:v>
                </c:pt>
                <c:pt idx="664">
                  <c:v>5.5999999999999999E-5</c:v>
                </c:pt>
                <c:pt idx="668">
                  <c:v>2.1500000000000001E-5</c:v>
                </c:pt>
                <c:pt idx="670">
                  <c:v>2.0000000000000002E-5</c:v>
                </c:pt>
                <c:pt idx="673">
                  <c:v>1.8700000000000001E-5</c:v>
                </c:pt>
                <c:pt idx="675">
                  <c:v>2.1500000000000001E-5</c:v>
                </c:pt>
                <c:pt idx="678">
                  <c:v>1.3999999999999999E-4</c:v>
                </c:pt>
                <c:pt idx="684">
                  <c:v>0.66006100000000001</c:v>
                </c:pt>
                <c:pt idx="687">
                  <c:v>3.1099999999999997E-5</c:v>
                </c:pt>
                <c:pt idx="689">
                  <c:v>0</c:v>
                </c:pt>
                <c:pt idx="692">
                  <c:v>0.1550175</c:v>
                </c:pt>
                <c:pt idx="694">
                  <c:v>2.1500000000000001E-5</c:v>
                </c:pt>
                <c:pt idx="696">
                  <c:v>3.1099999999999997E-5</c:v>
                </c:pt>
                <c:pt idx="698">
                  <c:v>3.1099999999999997E-5</c:v>
                </c:pt>
                <c:pt idx="701">
                  <c:v>1.8700000000000001E-5</c:v>
                </c:pt>
                <c:pt idx="703">
                  <c:v>1.8700000000000001E-5</c:v>
                </c:pt>
                <c:pt idx="708">
                  <c:v>2.55E-5</c:v>
                </c:pt>
                <c:pt idx="713">
                  <c:v>2.3300000000000001E-5</c:v>
                </c:pt>
                <c:pt idx="715">
                  <c:v>2.1500000000000001E-5</c:v>
                </c:pt>
                <c:pt idx="719">
                  <c:v>2.0000000000000002E-5</c:v>
                </c:pt>
                <c:pt idx="720">
                  <c:v>2.7829999999999999E-4</c:v>
                </c:pt>
                <c:pt idx="721">
                  <c:v>0</c:v>
                </c:pt>
                <c:pt idx="724">
                  <c:v>3.4999999999999997E-5</c:v>
                </c:pt>
                <c:pt idx="726">
                  <c:v>2.55E-5</c:v>
                </c:pt>
                <c:pt idx="727">
                  <c:v>0</c:v>
                </c:pt>
                <c:pt idx="732">
                  <c:v>2.3300000000000001E-5</c:v>
                </c:pt>
                <c:pt idx="736">
                  <c:v>2.0000000000000002E-5</c:v>
                </c:pt>
                <c:pt idx="739">
                  <c:v>2.55E-5</c:v>
                </c:pt>
                <c:pt idx="742">
                  <c:v>1.8700000000000001E-5</c:v>
                </c:pt>
                <c:pt idx="745">
                  <c:v>2.0000000000000002E-5</c:v>
                </c:pt>
                <c:pt idx="747">
                  <c:v>3.4999999999999997E-5</c:v>
                </c:pt>
                <c:pt idx="749">
                  <c:v>1.8700000000000001E-5</c:v>
                </c:pt>
                <c:pt idx="753">
                  <c:v>1.8700000000000001E-5</c:v>
                </c:pt>
                <c:pt idx="755">
                  <c:v>9.3300000000000005E-5</c:v>
                </c:pt>
                <c:pt idx="758">
                  <c:v>3.4999999999999997E-5</c:v>
                </c:pt>
                <c:pt idx="761">
                  <c:v>4.0000000000000003E-5</c:v>
                </c:pt>
                <c:pt idx="763">
                  <c:v>1.7499999999999998E-5</c:v>
                </c:pt>
                <c:pt idx="766">
                  <c:v>1.6500000000000001E-5</c:v>
                </c:pt>
                <c:pt idx="770">
                  <c:v>2.1500000000000001E-5</c:v>
                </c:pt>
                <c:pt idx="773">
                  <c:v>1.6500000000000001E-5</c:v>
                </c:pt>
                <c:pt idx="775">
                  <c:v>1.6500000000000001E-5</c:v>
                </c:pt>
                <c:pt idx="780">
                  <c:v>1.8700000000000001E-5</c:v>
                </c:pt>
                <c:pt idx="784">
                  <c:v>2.55E-5</c:v>
                </c:pt>
                <c:pt idx="787">
                  <c:v>1.56E-5</c:v>
                </c:pt>
                <c:pt idx="789">
                  <c:v>5.5999999999999999E-5</c:v>
                </c:pt>
                <c:pt idx="792">
                  <c:v>2.55E-5</c:v>
                </c:pt>
                <c:pt idx="795">
                  <c:v>3.4999999999999997E-5</c:v>
                </c:pt>
                <c:pt idx="799">
                  <c:v>3.4999999999999997E-5</c:v>
                </c:pt>
                <c:pt idx="802">
                  <c:v>5.5999999999999999E-5</c:v>
                </c:pt>
                <c:pt idx="805">
                  <c:v>4.6699999999999997E-5</c:v>
                </c:pt>
                <c:pt idx="807">
                  <c:v>1.7499999999999998E-5</c:v>
                </c:pt>
                <c:pt idx="810">
                  <c:v>2.7980000000000002E-4</c:v>
                </c:pt>
                <c:pt idx="814">
                  <c:v>3.4999999999999997E-5</c:v>
                </c:pt>
                <c:pt idx="817">
                  <c:v>0</c:v>
                </c:pt>
                <c:pt idx="818">
                  <c:v>6.9999999999999994E-5</c:v>
                </c:pt>
                <c:pt idx="821">
                  <c:v>2.3300000000000001E-5</c:v>
                </c:pt>
                <c:pt idx="824">
                  <c:v>5.5999999999999999E-5</c:v>
                </c:pt>
                <c:pt idx="827">
                  <c:v>6.9999999999999994E-5</c:v>
                </c:pt>
                <c:pt idx="829">
                  <c:v>1.47E-5</c:v>
                </c:pt>
                <c:pt idx="831">
                  <c:v>2.1500000000000001E-5</c:v>
                </c:pt>
                <c:pt idx="834">
                  <c:v>3.4999999999999997E-5</c:v>
                </c:pt>
                <c:pt idx="837">
                  <c:v>2.8E-5</c:v>
                </c:pt>
                <c:pt idx="841">
                  <c:v>0</c:v>
                </c:pt>
                <c:pt idx="843">
                  <c:v>1.56E-5</c:v>
                </c:pt>
                <c:pt idx="846">
                  <c:v>9.3300000000000005E-5</c:v>
                </c:pt>
                <c:pt idx="847">
                  <c:v>0</c:v>
                </c:pt>
                <c:pt idx="851">
                  <c:v>1.6500000000000001E-5</c:v>
                </c:pt>
                <c:pt idx="854">
                  <c:v>4.6699999999999997E-5</c:v>
                </c:pt>
                <c:pt idx="856">
                  <c:v>2.7999999999999998E-4</c:v>
                </c:pt>
                <c:pt idx="858">
                  <c:v>0</c:v>
                </c:pt>
                <c:pt idx="861">
                  <c:v>2.4402037000000001</c:v>
                </c:pt>
                <c:pt idx="864">
                  <c:v>2.7999999999999998E-4</c:v>
                </c:pt>
                <c:pt idx="866">
                  <c:v>1.3999999999999999E-4</c:v>
                </c:pt>
                <c:pt idx="870">
                  <c:v>2.7989999999999997E-4</c:v>
                </c:pt>
                <c:pt idx="871">
                  <c:v>3.1099999999999997E-5</c:v>
                </c:pt>
                <c:pt idx="872">
                  <c:v>0</c:v>
                </c:pt>
                <c:pt idx="876">
                  <c:v>2.1500000000000001E-5</c:v>
                </c:pt>
                <c:pt idx="879">
                  <c:v>1.8700000000000001E-5</c:v>
                </c:pt>
                <c:pt idx="881">
                  <c:v>2.7584899999999999E-2</c:v>
                </c:pt>
                <c:pt idx="883">
                  <c:v>1.8700000000000001E-5</c:v>
                </c:pt>
                <c:pt idx="885">
                  <c:v>0</c:v>
                </c:pt>
                <c:pt idx="886">
                  <c:v>2.0000000000000002E-5</c:v>
                </c:pt>
                <c:pt idx="889">
                  <c:v>4.6699999999999997E-5</c:v>
                </c:pt>
                <c:pt idx="892">
                  <c:v>1.3999999999999999E-4</c:v>
                </c:pt>
                <c:pt idx="895">
                  <c:v>2.0000000000000002E-5</c:v>
                </c:pt>
                <c:pt idx="898">
                  <c:v>2.55E-5</c:v>
                </c:pt>
                <c:pt idx="901">
                  <c:v>2.7989999999999997E-4</c:v>
                </c:pt>
                <c:pt idx="904">
                  <c:v>2.0000000000000002E-5</c:v>
                </c:pt>
                <c:pt idx="906">
                  <c:v>3.1099999999999997E-5</c:v>
                </c:pt>
                <c:pt idx="907">
                  <c:v>0</c:v>
                </c:pt>
                <c:pt idx="912">
                  <c:v>1.6500000000000001E-5</c:v>
                </c:pt>
                <c:pt idx="917">
                  <c:v>4.0000000000000003E-5</c:v>
                </c:pt>
                <c:pt idx="919">
                  <c:v>3.4999999999999997E-5</c:v>
                </c:pt>
                <c:pt idx="923">
                  <c:v>1.8700000000000001E-5</c:v>
                </c:pt>
                <c:pt idx="927">
                  <c:v>2.0000000000000002E-5</c:v>
                </c:pt>
                <c:pt idx="929">
                  <c:v>1.7499999999999998E-5</c:v>
                </c:pt>
                <c:pt idx="932">
                  <c:v>2.0000000000000002E-5</c:v>
                </c:pt>
                <c:pt idx="936">
                  <c:v>3.4999999999999997E-5</c:v>
                </c:pt>
                <c:pt idx="940">
                  <c:v>2.0000000000000002E-5</c:v>
                </c:pt>
                <c:pt idx="941">
                  <c:v>0</c:v>
                </c:pt>
                <c:pt idx="945">
                  <c:v>1.6500000000000001E-5</c:v>
                </c:pt>
                <c:pt idx="947">
                  <c:v>1.7499999999999998E-5</c:v>
                </c:pt>
                <c:pt idx="950">
                  <c:v>5.5999999999999999E-5</c:v>
                </c:pt>
                <c:pt idx="953">
                  <c:v>5.5999999999999999E-5</c:v>
                </c:pt>
                <c:pt idx="956">
                  <c:v>0.3804477</c:v>
                </c:pt>
                <c:pt idx="959">
                  <c:v>6.9999999999999994E-5</c:v>
                </c:pt>
                <c:pt idx="961">
                  <c:v>9.3300000000000005E-5</c:v>
                </c:pt>
                <c:pt idx="963">
                  <c:v>0</c:v>
                </c:pt>
                <c:pt idx="965">
                  <c:v>1.4889117000000001</c:v>
                </c:pt>
                <c:pt idx="966">
                  <c:v>1.4889117000000001</c:v>
                </c:pt>
                <c:pt idx="968">
                  <c:v>1.4889117000000001</c:v>
                </c:pt>
                <c:pt idx="969">
                  <c:v>1.4889117000000001</c:v>
                </c:pt>
                <c:pt idx="971">
                  <c:v>1.6500000000000001E-5</c:v>
                </c:pt>
                <c:pt idx="972">
                  <c:v>0</c:v>
                </c:pt>
                <c:pt idx="976">
                  <c:v>2.0000000000000002E-5</c:v>
                </c:pt>
                <c:pt idx="980">
                  <c:v>5.5999999999999999E-5</c:v>
                </c:pt>
                <c:pt idx="982">
                  <c:v>2.7960000000000002E-4</c:v>
                </c:pt>
                <c:pt idx="985">
                  <c:v>1.56E-5</c:v>
                </c:pt>
                <c:pt idx="988">
                  <c:v>2.3300000000000001E-5</c:v>
                </c:pt>
                <c:pt idx="990">
                  <c:v>3.1099999999999997E-5</c:v>
                </c:pt>
                <c:pt idx="992">
                  <c:v>0</c:v>
                </c:pt>
                <c:pt idx="993">
                  <c:v>3.4999999999999997E-5</c:v>
                </c:pt>
                <c:pt idx="997">
                  <c:v>1.56E-5</c:v>
                </c:pt>
                <c:pt idx="999">
                  <c:v>3.4999999999999997E-5</c:v>
                </c:pt>
                <c:pt idx="1003">
                  <c:v>1.8700000000000001E-5</c:v>
                </c:pt>
                <c:pt idx="1004">
                  <c:v>0</c:v>
                </c:pt>
                <c:pt idx="1006">
                  <c:v>3.1099999999999997E-5</c:v>
                </c:pt>
                <c:pt idx="1009">
                  <c:v>2.1500000000000001E-5</c:v>
                </c:pt>
                <c:pt idx="1011">
                  <c:v>1.7499999999999998E-5</c:v>
                </c:pt>
                <c:pt idx="1013">
                  <c:v>1.8700000000000001E-5</c:v>
                </c:pt>
                <c:pt idx="1015">
                  <c:v>5.5999999999999999E-5</c:v>
                </c:pt>
                <c:pt idx="1018">
                  <c:v>2.55E-5</c:v>
                </c:pt>
                <c:pt idx="1020">
                  <c:v>4.6699999999999997E-5</c:v>
                </c:pt>
                <c:pt idx="1022">
                  <c:v>3.1099999999999997E-5</c:v>
                </c:pt>
                <c:pt idx="1024">
                  <c:v>1.7499999999999998E-5</c:v>
                </c:pt>
                <c:pt idx="1026">
                  <c:v>1.7499999999999998E-5</c:v>
                </c:pt>
                <c:pt idx="1029">
                  <c:v>9.3300000000000005E-5</c:v>
                </c:pt>
                <c:pt idx="1031">
                  <c:v>9.3300000000000005E-5</c:v>
                </c:pt>
                <c:pt idx="1034">
                  <c:v>9.3300000000000005E-5</c:v>
                </c:pt>
                <c:pt idx="1036">
                  <c:v>2.8E-5</c:v>
                </c:pt>
                <c:pt idx="1039">
                  <c:v>3.4999999999999997E-5</c:v>
                </c:pt>
                <c:pt idx="1041">
                  <c:v>2.8E-5</c:v>
                </c:pt>
                <c:pt idx="1043">
                  <c:v>1.3999999999999999E-4</c:v>
                </c:pt>
                <c:pt idx="1046">
                  <c:v>6.9999999999999994E-5</c:v>
                </c:pt>
                <c:pt idx="1049">
                  <c:v>6.9999999999999994E-5</c:v>
                </c:pt>
                <c:pt idx="1052">
                  <c:v>6.9999999999999994E-5</c:v>
                </c:pt>
                <c:pt idx="1055">
                  <c:v>6.9999999999999994E-5</c:v>
                </c:pt>
                <c:pt idx="1057">
                  <c:v>2.8E-5</c:v>
                </c:pt>
                <c:pt idx="1059">
                  <c:v>4.6699999999999997E-5</c:v>
                </c:pt>
                <c:pt idx="1061">
                  <c:v>4.6699999999999997E-5</c:v>
                </c:pt>
                <c:pt idx="1063">
                  <c:v>5.5999999999999999E-5</c:v>
                </c:pt>
                <c:pt idx="1066">
                  <c:v>9.3300000000000005E-5</c:v>
                </c:pt>
                <c:pt idx="1068">
                  <c:v>0</c:v>
                </c:pt>
                <c:pt idx="1071">
                  <c:v>4.6699999999999997E-5</c:v>
                </c:pt>
                <c:pt idx="1074">
                  <c:v>2.8E-5</c:v>
                </c:pt>
                <c:pt idx="1077">
                  <c:v>4.6699999999999997E-5</c:v>
                </c:pt>
                <c:pt idx="1079">
                  <c:v>4.6699999999999997E-5</c:v>
                </c:pt>
                <c:pt idx="1083">
                  <c:v>1.6500000000000001E-5</c:v>
                </c:pt>
                <c:pt idx="1085">
                  <c:v>0.32855119999999999</c:v>
                </c:pt>
                <c:pt idx="1089">
                  <c:v>1.7499999999999998E-5</c:v>
                </c:pt>
                <c:pt idx="1093">
                  <c:v>2.1500000000000001E-5</c:v>
                </c:pt>
                <c:pt idx="1098">
                  <c:v>2.0000000000000002E-5</c:v>
                </c:pt>
                <c:pt idx="1101">
                  <c:v>4.0000000000000003E-5</c:v>
                </c:pt>
                <c:pt idx="1103">
                  <c:v>1.3999999999999999E-4</c:v>
                </c:pt>
                <c:pt idx="1106">
                  <c:v>1.4E-5</c:v>
                </c:pt>
                <c:pt idx="1109">
                  <c:v>1.4E-5</c:v>
                </c:pt>
                <c:pt idx="1112">
                  <c:v>4.6699999999999997E-5</c:v>
                </c:pt>
                <c:pt idx="1114">
                  <c:v>2.3300000000000001E-5</c:v>
                </c:pt>
                <c:pt idx="1117">
                  <c:v>4.0000000000000003E-5</c:v>
                </c:pt>
                <c:pt idx="1124">
                  <c:v>2.8E-5</c:v>
                </c:pt>
                <c:pt idx="1128">
                  <c:v>2.1500000000000001E-5</c:v>
                </c:pt>
                <c:pt idx="1132">
                  <c:v>1.6500000000000001E-5</c:v>
                </c:pt>
                <c:pt idx="1135">
                  <c:v>1.6500000000000001E-5</c:v>
                </c:pt>
                <c:pt idx="1137">
                  <c:v>3.4999999999999997E-5</c:v>
                </c:pt>
                <c:pt idx="1141">
                  <c:v>4.0000000000000003E-5</c:v>
                </c:pt>
                <c:pt idx="1144">
                  <c:v>9.3300000000000005E-5</c:v>
                </c:pt>
                <c:pt idx="1148">
                  <c:v>2.7970000000000002E-4</c:v>
                </c:pt>
                <c:pt idx="1149">
                  <c:v>4.0000000000000003E-5</c:v>
                </c:pt>
                <c:pt idx="1151">
                  <c:v>2.7999999999999998E-4</c:v>
                </c:pt>
                <c:pt idx="1153">
                  <c:v>0</c:v>
                </c:pt>
                <c:pt idx="1156">
                  <c:v>0.47691810000000001</c:v>
                </c:pt>
                <c:pt idx="1159">
                  <c:v>2.7999999999999998E-4</c:v>
                </c:pt>
                <c:pt idx="1160">
                  <c:v>3.4999999999999997E-5</c:v>
                </c:pt>
                <c:pt idx="1164">
                  <c:v>1.8700000000000001E-5</c:v>
                </c:pt>
                <c:pt idx="1167">
                  <c:v>2.1500000000000001E-5</c:v>
                </c:pt>
                <c:pt idx="1171">
                  <c:v>4.6699999999999997E-5</c:v>
                </c:pt>
                <c:pt idx="1173">
                  <c:v>0</c:v>
                </c:pt>
                <c:pt idx="1174">
                  <c:v>2.1500000000000001E-5</c:v>
                </c:pt>
                <c:pt idx="1176">
                  <c:v>1.56E-5</c:v>
                </c:pt>
                <c:pt idx="1179">
                  <c:v>1.3990000000000001E-4</c:v>
                </c:pt>
                <c:pt idx="1180">
                  <c:v>1.3990000000000001E-4</c:v>
                </c:pt>
                <c:pt idx="1185">
                  <c:v>2.55E-5</c:v>
                </c:pt>
                <c:pt idx="1187">
                  <c:v>0</c:v>
                </c:pt>
                <c:pt idx="1191">
                  <c:v>2.1500000000000001E-5</c:v>
                </c:pt>
                <c:pt idx="1193">
                  <c:v>0.55203590000000002</c:v>
                </c:pt>
                <c:pt idx="1197">
                  <c:v>2.8E-5</c:v>
                </c:pt>
                <c:pt idx="1201">
                  <c:v>2.8E-5</c:v>
                </c:pt>
                <c:pt idx="1204">
                  <c:v>5.5999999999999999E-5</c:v>
                </c:pt>
                <c:pt idx="1207">
                  <c:v>2.8E-5</c:v>
                </c:pt>
                <c:pt idx="1211">
                  <c:v>1.47E-5</c:v>
                </c:pt>
                <c:pt idx="1213">
                  <c:v>2.0000000000000002E-5</c:v>
                </c:pt>
                <c:pt idx="1216">
                  <c:v>0</c:v>
                </c:pt>
                <c:pt idx="1217">
                  <c:v>1.3980000000000001E-4</c:v>
                </c:pt>
                <c:pt idx="1219">
                  <c:v>2.3300000000000001E-5</c:v>
                </c:pt>
                <c:pt idx="1222">
                  <c:v>2.7980000000000002E-4</c:v>
                </c:pt>
                <c:pt idx="1226">
                  <c:v>2.7980000000000002E-4</c:v>
                </c:pt>
                <c:pt idx="1228">
                  <c:v>2.0000000000000002E-5</c:v>
                </c:pt>
                <c:pt idx="1230">
                  <c:v>2.1500000000000001E-5</c:v>
                </c:pt>
                <c:pt idx="1233">
                  <c:v>2.7980000000000002E-4</c:v>
                </c:pt>
                <c:pt idx="1236">
                  <c:v>1.7499999999999998E-5</c:v>
                </c:pt>
                <c:pt idx="1238">
                  <c:v>2.1500000000000001E-5</c:v>
                </c:pt>
                <c:pt idx="1241">
                  <c:v>2.7989999999999997E-4</c:v>
                </c:pt>
                <c:pt idx="1244">
                  <c:v>1.8700000000000001E-5</c:v>
                </c:pt>
                <c:pt idx="1246">
                  <c:v>1.8700000000000001E-5</c:v>
                </c:pt>
                <c:pt idx="1248">
                  <c:v>2.55E-5</c:v>
                </c:pt>
                <c:pt idx="1252">
                  <c:v>1.56E-5</c:v>
                </c:pt>
                <c:pt idx="1255">
                  <c:v>1.7499999999999998E-5</c:v>
                </c:pt>
                <c:pt idx="1257">
                  <c:v>1.7499999999999998E-5</c:v>
                </c:pt>
                <c:pt idx="1259">
                  <c:v>1.7499999999999998E-5</c:v>
                </c:pt>
                <c:pt idx="1261">
                  <c:v>2.55E-5</c:v>
                </c:pt>
                <c:pt idx="1263">
                  <c:v>3.1099999999999997E-5</c:v>
                </c:pt>
                <c:pt idx="1265">
                  <c:v>5.5999999999999999E-5</c:v>
                </c:pt>
                <c:pt idx="1268">
                  <c:v>1.6500000000000001E-5</c:v>
                </c:pt>
                <c:pt idx="1272">
                  <c:v>6.4530500000000005E-2</c:v>
                </c:pt>
                <c:pt idx="1274">
                  <c:v>3.4999999999999997E-5</c:v>
                </c:pt>
                <c:pt idx="1277">
                  <c:v>9.3300000000000005E-5</c:v>
                </c:pt>
                <c:pt idx="1283">
                  <c:v>9.3300000000000005E-5</c:v>
                </c:pt>
                <c:pt idx="1285">
                  <c:v>0</c:v>
                </c:pt>
                <c:pt idx="1287">
                  <c:v>0.32474330000000001</c:v>
                </c:pt>
                <c:pt idx="1289">
                  <c:v>2.55E-5</c:v>
                </c:pt>
                <c:pt idx="1291">
                  <c:v>9.3300000000000005E-5</c:v>
                </c:pt>
                <c:pt idx="1295">
                  <c:v>1.3999999999999999E-4</c:v>
                </c:pt>
                <c:pt idx="1298">
                  <c:v>0.27063939999999997</c:v>
                </c:pt>
                <c:pt idx="1299">
                  <c:v>0</c:v>
                </c:pt>
                <c:pt idx="1300">
                  <c:v>2.8E-5</c:v>
                </c:pt>
                <c:pt idx="1303">
                  <c:v>0</c:v>
                </c:pt>
                <c:pt idx="1305">
                  <c:v>1.7499999999999998E-5</c:v>
                </c:pt>
                <c:pt idx="1310">
                  <c:v>1.8700000000000001E-5</c:v>
                </c:pt>
                <c:pt idx="1313">
                  <c:v>2.3300000000000001E-5</c:v>
                </c:pt>
                <c:pt idx="1317">
                  <c:v>4.0000000000000003E-5</c:v>
                </c:pt>
                <c:pt idx="1318">
                  <c:v>0</c:v>
                </c:pt>
                <c:pt idx="1322">
                  <c:v>2.55E-5</c:v>
                </c:pt>
                <c:pt idx="1324">
                  <c:v>1.3999999999999999E-4</c:v>
                </c:pt>
                <c:pt idx="1328">
                  <c:v>2.0000000000000002E-5</c:v>
                </c:pt>
                <c:pt idx="1331">
                  <c:v>1.3999999999999999E-4</c:v>
                </c:pt>
                <c:pt idx="1333">
                  <c:v>0</c:v>
                </c:pt>
                <c:pt idx="1334">
                  <c:v>4.0000000000000003E-5</c:v>
                </c:pt>
                <c:pt idx="1335">
                  <c:v>0.15896299999999999</c:v>
                </c:pt>
                <c:pt idx="1337">
                  <c:v>1.8700000000000001E-5</c:v>
                </c:pt>
                <c:pt idx="1339">
                  <c:v>0.2234159</c:v>
                </c:pt>
                <c:pt idx="1342">
                  <c:v>0</c:v>
                </c:pt>
                <c:pt idx="1344">
                  <c:v>2.3300000000000001E-5</c:v>
                </c:pt>
                <c:pt idx="1345">
                  <c:v>0</c:v>
                </c:pt>
                <c:pt idx="1347">
                  <c:v>3.4999999999999997E-5</c:v>
                </c:pt>
                <c:pt idx="1349">
                  <c:v>4.0000000000000003E-5</c:v>
                </c:pt>
                <c:pt idx="1352">
                  <c:v>2.1500000000000001E-5</c:v>
                </c:pt>
                <c:pt idx="1355">
                  <c:v>3.4999999999999997E-5</c:v>
                </c:pt>
                <c:pt idx="1358">
                  <c:v>2.8E-5</c:v>
                </c:pt>
                <c:pt idx="1361">
                  <c:v>3.4999999999999997E-5</c:v>
                </c:pt>
                <c:pt idx="1364">
                  <c:v>1.3999999999999999E-4</c:v>
                </c:pt>
                <c:pt idx="1366">
                  <c:v>4.6699999999999997E-5</c:v>
                </c:pt>
                <c:pt idx="1369">
                  <c:v>2.0000000000000002E-5</c:v>
                </c:pt>
                <c:pt idx="1371">
                  <c:v>2.55E-5</c:v>
                </c:pt>
                <c:pt idx="1375">
                  <c:v>4.0000000000000003E-5</c:v>
                </c:pt>
                <c:pt idx="1378">
                  <c:v>2.0000000000000002E-5</c:v>
                </c:pt>
                <c:pt idx="1381">
                  <c:v>1.3999999999999999E-4</c:v>
                </c:pt>
                <c:pt idx="1384">
                  <c:v>5.5999999999999999E-5</c:v>
                </c:pt>
                <c:pt idx="1386">
                  <c:v>1.7499999999999998E-5</c:v>
                </c:pt>
                <c:pt idx="1389">
                  <c:v>1.7499999999999998E-5</c:v>
                </c:pt>
                <c:pt idx="1392">
                  <c:v>1.3999999999999999E-4</c:v>
                </c:pt>
                <c:pt idx="1394">
                  <c:v>5.5999999999999999E-5</c:v>
                </c:pt>
                <c:pt idx="1396">
                  <c:v>1.3999999999999999E-4</c:v>
                </c:pt>
                <c:pt idx="1400">
                  <c:v>4.0000000000000003E-5</c:v>
                </c:pt>
                <c:pt idx="1402">
                  <c:v>1.3999999999999999E-4</c:v>
                </c:pt>
                <c:pt idx="1405">
                  <c:v>1.3999999999999999E-4</c:v>
                </c:pt>
                <c:pt idx="1408">
                  <c:v>2.1500000000000001E-5</c:v>
                </c:pt>
                <c:pt idx="1411">
                  <c:v>2.0000000000000002E-5</c:v>
                </c:pt>
                <c:pt idx="1413">
                  <c:v>2.7940000000000002E-4</c:v>
                </c:pt>
                <c:pt idx="1416">
                  <c:v>2.1500000000000001E-5</c:v>
                </c:pt>
                <c:pt idx="1419">
                  <c:v>2.0000000000000002E-5</c:v>
                </c:pt>
                <c:pt idx="1424">
                  <c:v>1.6500000000000001E-5</c:v>
                </c:pt>
                <c:pt idx="1426">
                  <c:v>2.7980000000000002E-4</c:v>
                </c:pt>
                <c:pt idx="1430">
                  <c:v>2.3300000000000001E-5</c:v>
                </c:pt>
                <c:pt idx="1432">
                  <c:v>0</c:v>
                </c:pt>
                <c:pt idx="1436">
                  <c:v>2.8E-5</c:v>
                </c:pt>
                <c:pt idx="1439">
                  <c:v>2.8E-5</c:v>
                </c:pt>
                <c:pt idx="1442">
                  <c:v>2.55E-5</c:v>
                </c:pt>
                <c:pt idx="1446">
                  <c:v>2.8E-5</c:v>
                </c:pt>
                <c:pt idx="1450">
                  <c:v>4.0000000000000003E-5</c:v>
                </c:pt>
                <c:pt idx="1453">
                  <c:v>9.3300000000000005E-5</c:v>
                </c:pt>
                <c:pt idx="1456">
                  <c:v>2.8E-5</c:v>
                </c:pt>
                <c:pt idx="1459">
                  <c:v>4.0000000000000003E-5</c:v>
                </c:pt>
                <c:pt idx="1465">
                  <c:v>2.1546628999999999</c:v>
                </c:pt>
                <c:pt idx="1469">
                  <c:v>5.5999999999999999E-5</c:v>
                </c:pt>
                <c:pt idx="1471">
                  <c:v>5.5999999999999999E-5</c:v>
                </c:pt>
                <c:pt idx="1475">
                  <c:v>2.55E-5</c:v>
                </c:pt>
                <c:pt idx="1477">
                  <c:v>1.8700000000000001E-5</c:v>
                </c:pt>
                <c:pt idx="1480">
                  <c:v>2.0000000000000002E-5</c:v>
                </c:pt>
                <c:pt idx="1482">
                  <c:v>0</c:v>
                </c:pt>
                <c:pt idx="1486">
                  <c:v>2.1500000000000001E-5</c:v>
                </c:pt>
                <c:pt idx="1489">
                  <c:v>2.1500000000000001E-5</c:v>
                </c:pt>
                <c:pt idx="1491">
                  <c:v>0.21910450000000001</c:v>
                </c:pt>
                <c:pt idx="1495">
                  <c:v>1.8700000000000001E-5</c:v>
                </c:pt>
                <c:pt idx="1497">
                  <c:v>2.3300000000000001E-5</c:v>
                </c:pt>
                <c:pt idx="1500">
                  <c:v>2.0000000000000002E-5</c:v>
                </c:pt>
                <c:pt idx="1503">
                  <c:v>2.8E-5</c:v>
                </c:pt>
                <c:pt idx="1505">
                  <c:v>0.44213829999999998</c:v>
                </c:pt>
                <c:pt idx="1510">
                  <c:v>1.7499999999999998E-5</c:v>
                </c:pt>
                <c:pt idx="1512">
                  <c:v>1.7499999999999998E-5</c:v>
                </c:pt>
                <c:pt idx="1516">
                  <c:v>0.67888349999999997</c:v>
                </c:pt>
                <c:pt idx="1519">
                  <c:v>2.55E-5</c:v>
                </c:pt>
                <c:pt idx="1521">
                  <c:v>3.1099999999999997E-5</c:v>
                </c:pt>
                <c:pt idx="1523">
                  <c:v>0.41990139999999998</c:v>
                </c:pt>
                <c:pt idx="1525">
                  <c:v>5.5999999999999999E-5</c:v>
                </c:pt>
                <c:pt idx="1529">
                  <c:v>1.2925628</c:v>
                </c:pt>
                <c:pt idx="1533">
                  <c:v>6.9999999999999994E-5</c:v>
                </c:pt>
                <c:pt idx="1535">
                  <c:v>3.3421430999999999</c:v>
                </c:pt>
                <c:pt idx="1539">
                  <c:v>3.3421430999999999</c:v>
                </c:pt>
                <c:pt idx="1541">
                  <c:v>3.3421430999999999</c:v>
                </c:pt>
                <c:pt idx="1542">
                  <c:v>0</c:v>
                </c:pt>
                <c:pt idx="1545">
                  <c:v>3.4999999999999997E-5</c:v>
                </c:pt>
                <c:pt idx="1547">
                  <c:v>1.3047515000000001</c:v>
                </c:pt>
                <c:pt idx="1548">
                  <c:v>1.3047515000000001</c:v>
                </c:pt>
                <c:pt idx="1551">
                  <c:v>1.3047515000000001</c:v>
                </c:pt>
                <c:pt idx="1553">
                  <c:v>1.3047515000000001</c:v>
                </c:pt>
                <c:pt idx="1555">
                  <c:v>3.4999999999999997E-5</c:v>
                </c:pt>
                <c:pt idx="1558">
                  <c:v>2.3300000000000001E-5</c:v>
                </c:pt>
                <c:pt idx="1562">
                  <c:v>4.6699999999999997E-5</c:v>
                </c:pt>
                <c:pt idx="1566">
                  <c:v>2.8E-5</c:v>
                </c:pt>
                <c:pt idx="1570">
                  <c:v>2.8E-5</c:v>
                </c:pt>
                <c:pt idx="1574">
                  <c:v>2.8E-5</c:v>
                </c:pt>
                <c:pt idx="1576">
                  <c:v>2.8E-5</c:v>
                </c:pt>
                <c:pt idx="1580">
                  <c:v>2.3300000000000001E-5</c:v>
                </c:pt>
                <c:pt idx="1582">
                  <c:v>2.8E-5</c:v>
                </c:pt>
                <c:pt idx="1585">
                  <c:v>2.55E-5</c:v>
                </c:pt>
                <c:pt idx="1590">
                  <c:v>3.4999999999999997E-5</c:v>
                </c:pt>
                <c:pt idx="1595">
                  <c:v>6.9999999999999994E-5</c:v>
                </c:pt>
                <c:pt idx="1599">
                  <c:v>2.55E-5</c:v>
                </c:pt>
                <c:pt idx="1602">
                  <c:v>0</c:v>
                </c:pt>
                <c:pt idx="1604">
                  <c:v>6.9999999999999994E-5</c:v>
                </c:pt>
                <c:pt idx="1606">
                  <c:v>2.8E-5</c:v>
                </c:pt>
                <c:pt idx="1609">
                  <c:v>2.0000000000000002E-5</c:v>
                </c:pt>
                <c:pt idx="1611">
                  <c:v>6.9999999999999994E-5</c:v>
                </c:pt>
                <c:pt idx="1614">
                  <c:v>2.8E-5</c:v>
                </c:pt>
                <c:pt idx="1617">
                  <c:v>0</c:v>
                </c:pt>
                <c:pt idx="1619">
                  <c:v>6.9999999999999994E-5</c:v>
                </c:pt>
                <c:pt idx="1622">
                  <c:v>2.8E-5</c:v>
                </c:pt>
                <c:pt idx="1624">
                  <c:v>3.4999999999999997E-5</c:v>
                </c:pt>
                <c:pt idx="1627">
                  <c:v>2.0000000000000002E-5</c:v>
                </c:pt>
                <c:pt idx="1630">
                  <c:v>2.7989999999999997E-4</c:v>
                </c:pt>
                <c:pt idx="1635">
                  <c:v>2.3300000000000001E-5</c:v>
                </c:pt>
                <c:pt idx="1637">
                  <c:v>2.55E-5</c:v>
                </c:pt>
                <c:pt idx="1642">
                  <c:v>1.3999999999999999E-4</c:v>
                </c:pt>
                <c:pt idx="1644">
                  <c:v>1.6500000000000001E-5</c:v>
                </c:pt>
                <c:pt idx="1646">
                  <c:v>2.1500000000000001E-5</c:v>
                </c:pt>
                <c:pt idx="1650">
                  <c:v>3.1099999999999997E-5</c:v>
                </c:pt>
                <c:pt idx="1653">
                  <c:v>0</c:v>
                </c:pt>
                <c:pt idx="1656">
                  <c:v>2.8E-5</c:v>
                </c:pt>
                <c:pt idx="1660">
                  <c:v>2.1500000000000001E-5</c:v>
                </c:pt>
                <c:pt idx="1663">
                  <c:v>2.0000000000000002E-5</c:v>
                </c:pt>
                <c:pt idx="1665">
                  <c:v>2.55E-5</c:v>
                </c:pt>
                <c:pt idx="1669">
                  <c:v>1.7499999999999998E-5</c:v>
                </c:pt>
                <c:pt idx="1671">
                  <c:v>0.64615920000000004</c:v>
                </c:pt>
                <c:pt idx="1675">
                  <c:v>2.7989999999999997E-4</c:v>
                </c:pt>
                <c:pt idx="1677">
                  <c:v>3.1099999999999997E-5</c:v>
                </c:pt>
                <c:pt idx="1681">
                  <c:v>2.1500000000000001E-5</c:v>
                </c:pt>
                <c:pt idx="1683">
                  <c:v>2.1500000000000001E-5</c:v>
                </c:pt>
                <c:pt idx="1685">
                  <c:v>2.8E-5</c:v>
                </c:pt>
                <c:pt idx="1689">
                  <c:v>2.7960000000000002E-4</c:v>
                </c:pt>
                <c:pt idx="1693">
                  <c:v>3.1099999999999997E-5</c:v>
                </c:pt>
                <c:pt idx="1694">
                  <c:v>2.7910000000000001E-4</c:v>
                </c:pt>
                <c:pt idx="1697">
                  <c:v>1.8700000000000001E-5</c:v>
                </c:pt>
                <c:pt idx="1699">
                  <c:v>2.8E-5</c:v>
                </c:pt>
                <c:pt idx="1702">
                  <c:v>2.7989999999999997E-4</c:v>
                </c:pt>
                <c:pt idx="1705">
                  <c:v>3.1099999999999997E-5</c:v>
                </c:pt>
                <c:pt idx="1710">
                  <c:v>2.1500000000000001E-5</c:v>
                </c:pt>
                <c:pt idx="1713">
                  <c:v>2.8E-5</c:v>
                </c:pt>
                <c:pt idx="1716">
                  <c:v>0</c:v>
                </c:pt>
                <c:pt idx="1717">
                  <c:v>4.0000000000000003E-5</c:v>
                </c:pt>
                <c:pt idx="1719">
                  <c:v>0.31994519999999999</c:v>
                </c:pt>
                <c:pt idx="1722">
                  <c:v>4.0000000000000003E-5</c:v>
                </c:pt>
                <c:pt idx="1724">
                  <c:v>3.1099999999999997E-5</c:v>
                </c:pt>
                <c:pt idx="1727">
                  <c:v>1.56E-5</c:v>
                </c:pt>
                <c:pt idx="1730">
                  <c:v>3.1099999999999997E-5</c:v>
                </c:pt>
                <c:pt idx="1733">
                  <c:v>1.6500000000000001E-5</c:v>
                </c:pt>
                <c:pt idx="1735">
                  <c:v>2.7989999999999997E-4</c:v>
                </c:pt>
                <c:pt idx="1737">
                  <c:v>1.2917297000000001</c:v>
                </c:pt>
                <c:pt idx="1739">
                  <c:v>2.7989999999999997E-4</c:v>
                </c:pt>
                <c:pt idx="1742">
                  <c:v>2.7989999999999997E-4</c:v>
                </c:pt>
                <c:pt idx="1744">
                  <c:v>2.55E-5</c:v>
                </c:pt>
                <c:pt idx="1746">
                  <c:v>2.55E-5</c:v>
                </c:pt>
                <c:pt idx="1748">
                  <c:v>3.4999999999999997E-5</c:v>
                </c:pt>
                <c:pt idx="1751">
                  <c:v>1.8700000000000001E-5</c:v>
                </c:pt>
                <c:pt idx="1754">
                  <c:v>2.7980000000000002E-4</c:v>
                </c:pt>
                <c:pt idx="1756">
                  <c:v>2.8E-5</c:v>
                </c:pt>
                <c:pt idx="1758">
                  <c:v>1.3999999999999999E-4</c:v>
                </c:pt>
                <c:pt idx="1760">
                  <c:v>2.2351348999999998</c:v>
                </c:pt>
                <c:pt idx="1761">
                  <c:v>2.2351348999999998</c:v>
                </c:pt>
                <c:pt idx="1763">
                  <c:v>2.3300000000000001E-5</c:v>
                </c:pt>
                <c:pt idx="1766">
                  <c:v>1.7499999999999998E-5</c:v>
                </c:pt>
                <c:pt idx="1768">
                  <c:v>0.70613349999999997</c:v>
                </c:pt>
                <c:pt idx="1770">
                  <c:v>1.7499999999999998E-5</c:v>
                </c:pt>
                <c:pt idx="1772">
                  <c:v>1.6500000000000001E-5</c:v>
                </c:pt>
                <c:pt idx="1775">
                  <c:v>3.4999999999999997E-5</c:v>
                </c:pt>
                <c:pt idx="1778">
                  <c:v>3.1099999999999997E-5</c:v>
                </c:pt>
                <c:pt idx="1780">
                  <c:v>3.1099999999999997E-5</c:v>
                </c:pt>
                <c:pt idx="1782">
                  <c:v>0.940828</c:v>
                </c:pt>
                <c:pt idx="1786">
                  <c:v>2.7989999999999997E-4</c:v>
                </c:pt>
                <c:pt idx="1791">
                  <c:v>1.7499999999999998E-5</c:v>
                </c:pt>
                <c:pt idx="1794">
                  <c:v>2.1500000000000001E-5</c:v>
                </c:pt>
                <c:pt idx="1796">
                  <c:v>1.7295267999999999</c:v>
                </c:pt>
                <c:pt idx="1802">
                  <c:v>2.7999999999999998E-4</c:v>
                </c:pt>
                <c:pt idx="1804">
                  <c:v>1.4634868999999999</c:v>
                </c:pt>
                <c:pt idx="1805">
                  <c:v>0</c:v>
                </c:pt>
                <c:pt idx="1808">
                  <c:v>0</c:v>
                </c:pt>
                <c:pt idx="1810">
                  <c:v>1.3999999999999999E-4</c:v>
                </c:pt>
                <c:pt idx="1813">
                  <c:v>4.6699999999999997E-5</c:v>
                </c:pt>
                <c:pt idx="1816">
                  <c:v>2.55E-5</c:v>
                </c:pt>
                <c:pt idx="1819">
                  <c:v>3.1099999999999997E-5</c:v>
                </c:pt>
                <c:pt idx="1822">
                  <c:v>2.55E-5</c:v>
                </c:pt>
                <c:pt idx="1825">
                  <c:v>2.8E-5</c:v>
                </c:pt>
                <c:pt idx="1829">
                  <c:v>2.8E-5</c:v>
                </c:pt>
                <c:pt idx="1833">
                  <c:v>2.5293356999999999</c:v>
                </c:pt>
                <c:pt idx="1835">
                  <c:v>2.5293356999999999</c:v>
                </c:pt>
                <c:pt idx="1836">
                  <c:v>2.5293356999999999</c:v>
                </c:pt>
                <c:pt idx="1837">
                  <c:v>2.5293356999999999</c:v>
                </c:pt>
                <c:pt idx="1840">
                  <c:v>0</c:v>
                </c:pt>
                <c:pt idx="1841">
                  <c:v>3.4999999999999997E-5</c:v>
                </c:pt>
                <c:pt idx="1844">
                  <c:v>2.7989999999999997E-4</c:v>
                </c:pt>
                <c:pt idx="1847">
                  <c:v>3.4999999999999997E-5</c:v>
                </c:pt>
                <c:pt idx="1850">
                  <c:v>0</c:v>
                </c:pt>
                <c:pt idx="1851">
                  <c:v>2.8E-5</c:v>
                </c:pt>
                <c:pt idx="1853">
                  <c:v>1.3061522999999999</c:v>
                </c:pt>
                <c:pt idx="1854">
                  <c:v>2.7989999999999997E-4</c:v>
                </c:pt>
                <c:pt idx="1856">
                  <c:v>2.8E-5</c:v>
                </c:pt>
                <c:pt idx="1859">
                  <c:v>2.1500000000000001E-5</c:v>
                </c:pt>
                <c:pt idx="1861">
                  <c:v>0</c:v>
                </c:pt>
                <c:pt idx="1864">
                  <c:v>4.0000000000000003E-5</c:v>
                </c:pt>
                <c:pt idx="1867">
                  <c:v>2.7989999999999997E-4</c:v>
                </c:pt>
                <c:pt idx="1869">
                  <c:v>2.0000000000000002E-5</c:v>
                </c:pt>
                <c:pt idx="1873">
                  <c:v>1.8700000000000001E-5</c:v>
                </c:pt>
                <c:pt idx="1876">
                  <c:v>2.1500000000000001E-5</c:v>
                </c:pt>
                <c:pt idx="1879">
                  <c:v>2.1500000000000001E-5</c:v>
                </c:pt>
                <c:pt idx="1882">
                  <c:v>1.8700000000000001E-5</c:v>
                </c:pt>
                <c:pt idx="1885">
                  <c:v>2.55E-5</c:v>
                </c:pt>
                <c:pt idx="1887">
                  <c:v>2.55E-5</c:v>
                </c:pt>
                <c:pt idx="1889">
                  <c:v>2.3300000000000001E-5</c:v>
                </c:pt>
                <c:pt idx="1891">
                  <c:v>3.1099999999999997E-5</c:v>
                </c:pt>
                <c:pt idx="1894">
                  <c:v>2.7999999999999998E-4</c:v>
                </c:pt>
                <c:pt idx="1898">
                  <c:v>2.8E-5</c:v>
                </c:pt>
                <c:pt idx="1900">
                  <c:v>1.3999999999999999E-4</c:v>
                </c:pt>
                <c:pt idx="1903">
                  <c:v>2.8E-5</c:v>
                </c:pt>
                <c:pt idx="1905">
                  <c:v>0</c:v>
                </c:pt>
                <c:pt idx="1906">
                  <c:v>1.7248311000000001</c:v>
                </c:pt>
                <c:pt idx="1909">
                  <c:v>1.3999999999999999E-4</c:v>
                </c:pt>
                <c:pt idx="1912">
                  <c:v>3.1099999999999997E-5</c:v>
                </c:pt>
                <c:pt idx="1914">
                  <c:v>3.1099999999999997E-5</c:v>
                </c:pt>
                <c:pt idx="1917">
                  <c:v>2.0000000000000002E-5</c:v>
                </c:pt>
                <c:pt idx="1920">
                  <c:v>2.8E-5</c:v>
                </c:pt>
                <c:pt idx="1923">
                  <c:v>1.8700000000000001E-5</c:v>
                </c:pt>
                <c:pt idx="1925">
                  <c:v>5.5999999999999999E-5</c:v>
                </c:pt>
                <c:pt idx="1928">
                  <c:v>1.7499999999999998E-5</c:v>
                </c:pt>
                <c:pt idx="1934">
                  <c:v>0.12840509999999999</c:v>
                </c:pt>
                <c:pt idx="1936">
                  <c:v>2.0000000000000002E-5</c:v>
                </c:pt>
                <c:pt idx="1939">
                  <c:v>1.7499999999999998E-5</c:v>
                </c:pt>
                <c:pt idx="1943">
                  <c:v>2.0000000000000002E-5</c:v>
                </c:pt>
                <c:pt idx="1944">
                  <c:v>4.0201842000000001</c:v>
                </c:pt>
                <c:pt idx="1946">
                  <c:v>4.0201842000000001</c:v>
                </c:pt>
                <c:pt idx="1949">
                  <c:v>4.0201842000000001</c:v>
                </c:pt>
                <c:pt idx="1951">
                  <c:v>4.0201842000000001</c:v>
                </c:pt>
                <c:pt idx="1955">
                  <c:v>6.9999999999999994E-5</c:v>
                </c:pt>
                <c:pt idx="1958">
                  <c:v>2.7999999999999998E-4</c:v>
                </c:pt>
                <c:pt idx="1960">
                  <c:v>2.7999999999999998E-4</c:v>
                </c:pt>
                <c:pt idx="1963">
                  <c:v>5.5999999999999999E-5</c:v>
                </c:pt>
                <c:pt idx="1966">
                  <c:v>1.6500000000000001E-5</c:v>
                </c:pt>
                <c:pt idx="1971">
                  <c:v>1.3999999999999999E-4</c:v>
                </c:pt>
                <c:pt idx="1973">
                  <c:v>2.1300764999999999</c:v>
                </c:pt>
                <c:pt idx="1976">
                  <c:v>1.56E-5</c:v>
                </c:pt>
                <c:pt idx="1979">
                  <c:v>1.6500000000000001E-5</c:v>
                </c:pt>
                <c:pt idx="1981">
                  <c:v>0.45487040000000001</c:v>
                </c:pt>
                <c:pt idx="1983">
                  <c:v>1.47E-5</c:v>
                </c:pt>
                <c:pt idx="1987">
                  <c:v>1.3999999999999999E-4</c:v>
                </c:pt>
                <c:pt idx="1990">
                  <c:v>1.6500000000000001E-5</c:v>
                </c:pt>
                <c:pt idx="1992">
                  <c:v>2.7999999999999998E-4</c:v>
                </c:pt>
                <c:pt idx="1995">
                  <c:v>2.7999999999999998E-4</c:v>
                </c:pt>
                <c:pt idx="1998">
                  <c:v>1.7499999999999998E-5</c:v>
                </c:pt>
                <c:pt idx="2003">
                  <c:v>1.47E-5</c:v>
                </c:pt>
                <c:pt idx="2007">
                  <c:v>2.7989999999999997E-4</c:v>
                </c:pt>
                <c:pt idx="2010">
                  <c:v>0.47594750000000002</c:v>
                </c:pt>
                <c:pt idx="2013">
                  <c:v>1.4E-5</c:v>
                </c:pt>
                <c:pt idx="2016">
                  <c:v>2.7999999999999998E-4</c:v>
                </c:pt>
                <c:pt idx="2018">
                  <c:v>2.7999999999999998E-4</c:v>
                </c:pt>
                <c:pt idx="2022">
                  <c:v>2.7999999999999998E-4</c:v>
                </c:pt>
                <c:pt idx="2025">
                  <c:v>6.9999999999999994E-5</c:v>
                </c:pt>
                <c:pt idx="2028">
                  <c:v>6.9999999999999994E-5</c:v>
                </c:pt>
                <c:pt idx="2030">
                  <c:v>1.7499999999999998E-5</c:v>
                </c:pt>
                <c:pt idx="2033">
                  <c:v>6.9999999999999994E-5</c:v>
                </c:pt>
                <c:pt idx="2035">
                  <c:v>2.7989999999999997E-4</c:v>
                </c:pt>
                <c:pt idx="2039">
                  <c:v>2.0000000000000002E-5</c:v>
                </c:pt>
                <c:pt idx="2042">
                  <c:v>6.9999999999999994E-5</c:v>
                </c:pt>
                <c:pt idx="2045">
                  <c:v>5.5999999999999999E-5</c:v>
                </c:pt>
                <c:pt idx="2048">
                  <c:v>0</c:v>
                </c:pt>
                <c:pt idx="2049">
                  <c:v>1.47E-5</c:v>
                </c:pt>
                <c:pt idx="2053">
                  <c:v>1.3999999999999999E-4</c:v>
                </c:pt>
                <c:pt idx="2056">
                  <c:v>1.3999999999999999E-4</c:v>
                </c:pt>
                <c:pt idx="2060">
                  <c:v>1.8700000000000001E-5</c:v>
                </c:pt>
                <c:pt idx="2063">
                  <c:v>9.3300000000000005E-5</c:v>
                </c:pt>
                <c:pt idx="2067">
                  <c:v>1.8700000000000001E-5</c:v>
                </c:pt>
                <c:pt idx="2070">
                  <c:v>2.7989999999999997E-4</c:v>
                </c:pt>
                <c:pt idx="2072">
                  <c:v>1.47E-5</c:v>
                </c:pt>
                <c:pt idx="2074">
                  <c:v>1.47E-5</c:v>
                </c:pt>
                <c:pt idx="2077">
                  <c:v>1.47E-5</c:v>
                </c:pt>
                <c:pt idx="2079">
                  <c:v>0.11035250000000001</c:v>
                </c:pt>
                <c:pt idx="2081">
                  <c:v>4.6699999999999997E-5</c:v>
                </c:pt>
                <c:pt idx="2084">
                  <c:v>1.3999999999999999E-4</c:v>
                </c:pt>
                <c:pt idx="2088">
                  <c:v>5.5999999999999999E-5</c:v>
                </c:pt>
                <c:pt idx="2091">
                  <c:v>1.2783156</c:v>
                </c:pt>
                <c:pt idx="2092">
                  <c:v>1.2783156</c:v>
                </c:pt>
                <c:pt idx="2096">
                  <c:v>1.2783156</c:v>
                </c:pt>
                <c:pt idx="2100">
                  <c:v>1.2783156</c:v>
                </c:pt>
                <c:pt idx="2102">
                  <c:v>1.2783156</c:v>
                </c:pt>
                <c:pt idx="2105">
                  <c:v>1.47E-5</c:v>
                </c:pt>
                <c:pt idx="2107">
                  <c:v>1.56E-5</c:v>
                </c:pt>
                <c:pt idx="2112">
                  <c:v>0</c:v>
                </c:pt>
                <c:pt idx="2113">
                  <c:v>5.5999999999999999E-5</c:v>
                </c:pt>
                <c:pt idx="2116">
                  <c:v>1.3999999999999999E-4</c:v>
                </c:pt>
                <c:pt idx="2118">
                  <c:v>2.8564493999999998</c:v>
                </c:pt>
                <c:pt idx="2120">
                  <c:v>2.8564493999999998</c:v>
                </c:pt>
                <c:pt idx="2121">
                  <c:v>2.8564493999999998</c:v>
                </c:pt>
                <c:pt idx="2125">
                  <c:v>2.0000000000000002E-5</c:v>
                </c:pt>
                <c:pt idx="2127">
                  <c:v>5.5999999999999999E-5</c:v>
                </c:pt>
                <c:pt idx="2130">
                  <c:v>9.3300000000000005E-5</c:v>
                </c:pt>
                <c:pt idx="2135">
                  <c:v>9.3300000000000005E-5</c:v>
                </c:pt>
                <c:pt idx="2138">
                  <c:v>1.3999999999999999E-4</c:v>
                </c:pt>
                <c:pt idx="2139">
                  <c:v>0</c:v>
                </c:pt>
                <c:pt idx="2142">
                  <c:v>0</c:v>
                </c:pt>
                <c:pt idx="2144">
                  <c:v>0</c:v>
                </c:pt>
                <c:pt idx="2146">
                  <c:v>4.6699999999999997E-5</c:v>
                </c:pt>
                <c:pt idx="2148">
                  <c:v>1.56E-5</c:v>
                </c:pt>
                <c:pt idx="2150">
                  <c:v>9.3300000000000005E-5</c:v>
                </c:pt>
                <c:pt idx="2154">
                  <c:v>0</c:v>
                </c:pt>
                <c:pt idx="2157">
                  <c:v>0</c:v>
                </c:pt>
                <c:pt idx="2160">
                  <c:v>1.6500000000000001E-5</c:v>
                </c:pt>
                <c:pt idx="2163">
                  <c:v>1.6500000000000001E-5</c:v>
                </c:pt>
                <c:pt idx="2165">
                  <c:v>0.1177724</c:v>
                </c:pt>
                <c:pt idx="2167">
                  <c:v>1.8700000000000001E-5</c:v>
                </c:pt>
                <c:pt idx="2169">
                  <c:v>2.7999999999999998E-4</c:v>
                </c:pt>
                <c:pt idx="2172">
                  <c:v>5.5999999999999999E-5</c:v>
                </c:pt>
                <c:pt idx="2175">
                  <c:v>0</c:v>
                </c:pt>
                <c:pt idx="2177">
                  <c:v>1.8700000000000001E-5</c:v>
                </c:pt>
                <c:pt idx="2180">
                  <c:v>2.7999999999999998E-4</c:v>
                </c:pt>
                <c:pt idx="2183">
                  <c:v>9.3300000000000005E-5</c:v>
                </c:pt>
                <c:pt idx="2187">
                  <c:v>6.9999999999999994E-5</c:v>
                </c:pt>
                <c:pt idx="2189">
                  <c:v>9.3300000000000005E-5</c:v>
                </c:pt>
                <c:pt idx="2191">
                  <c:v>0.31712020000000002</c:v>
                </c:pt>
                <c:pt idx="2193">
                  <c:v>1.3999999999999999E-4</c:v>
                </c:pt>
                <c:pt idx="2195">
                  <c:v>1.3999999999999999E-4</c:v>
                </c:pt>
                <c:pt idx="2197">
                  <c:v>3.7154493</c:v>
                </c:pt>
                <c:pt idx="2199">
                  <c:v>2.7999999999999998E-4</c:v>
                </c:pt>
                <c:pt idx="2202">
                  <c:v>6.9999999999999994E-5</c:v>
                </c:pt>
                <c:pt idx="2204">
                  <c:v>2.9887462999999999</c:v>
                </c:pt>
                <c:pt idx="2207">
                  <c:v>2.9887462999999999</c:v>
                </c:pt>
                <c:pt idx="2209">
                  <c:v>2.9887462999999999</c:v>
                </c:pt>
                <c:pt idx="2212">
                  <c:v>2.9887462999999999</c:v>
                </c:pt>
                <c:pt idx="2214">
                  <c:v>2.9887462999999999</c:v>
                </c:pt>
                <c:pt idx="2216">
                  <c:v>6.9999999999999994E-5</c:v>
                </c:pt>
                <c:pt idx="2219">
                  <c:v>1.3999999999999999E-4</c:v>
                </c:pt>
                <c:pt idx="2220">
                  <c:v>0</c:v>
                </c:pt>
                <c:pt idx="2222">
                  <c:v>1.56E-5</c:v>
                </c:pt>
                <c:pt idx="2225">
                  <c:v>1.56E-5</c:v>
                </c:pt>
                <c:pt idx="2229">
                  <c:v>1.56E-5</c:v>
                </c:pt>
                <c:pt idx="2230">
                  <c:v>1.56E-5</c:v>
                </c:pt>
                <c:pt idx="2232">
                  <c:v>1.56E-5</c:v>
                </c:pt>
                <c:pt idx="2234">
                  <c:v>1.56E-5</c:v>
                </c:pt>
                <c:pt idx="2239">
                  <c:v>1.8487944000000001</c:v>
                </c:pt>
                <c:pt idx="2240">
                  <c:v>1.8487944000000001</c:v>
                </c:pt>
                <c:pt idx="2243">
                  <c:v>9.3300000000000005E-5</c:v>
                </c:pt>
                <c:pt idx="2246">
                  <c:v>2.7999999999999998E-4</c:v>
                </c:pt>
                <c:pt idx="2250">
                  <c:v>2.7999999999999998E-4</c:v>
                </c:pt>
                <c:pt idx="2252">
                  <c:v>2.7999999999999998E-4</c:v>
                </c:pt>
                <c:pt idx="2258">
                  <c:v>1.3999999999999999E-4</c:v>
                </c:pt>
                <c:pt idx="2259">
                  <c:v>0</c:v>
                </c:pt>
                <c:pt idx="2262">
                  <c:v>9.3300000000000005E-5</c:v>
                </c:pt>
                <c:pt idx="2266">
                  <c:v>9.3300000000000005E-5</c:v>
                </c:pt>
                <c:pt idx="2267">
                  <c:v>9.3300000000000005E-5</c:v>
                </c:pt>
                <c:pt idx="2269">
                  <c:v>3.6630164000000001</c:v>
                </c:pt>
                <c:pt idx="2272">
                  <c:v>2.7999999999999998E-4</c:v>
                </c:pt>
                <c:pt idx="2274">
                  <c:v>0.32190649999999998</c:v>
                </c:pt>
                <c:pt idx="2276">
                  <c:v>0</c:v>
                </c:pt>
                <c:pt idx="2277">
                  <c:v>1.56E-5</c:v>
                </c:pt>
                <c:pt idx="2279">
                  <c:v>1.9072889</c:v>
                </c:pt>
                <c:pt idx="2282">
                  <c:v>2.7999999999999998E-4</c:v>
                </c:pt>
                <c:pt idx="2289">
                  <c:v>1.3477979</c:v>
                </c:pt>
                <c:pt idx="2293">
                  <c:v>1.6500000000000001E-5</c:v>
                </c:pt>
                <c:pt idx="2296">
                  <c:v>1.3999999999999999E-4</c:v>
                </c:pt>
                <c:pt idx="2298">
                  <c:v>1.3999999999999999E-4</c:v>
                </c:pt>
                <c:pt idx="2300">
                  <c:v>1.3999999999999999E-4</c:v>
                </c:pt>
                <c:pt idx="2305">
                  <c:v>1.3999999999999999E-4</c:v>
                </c:pt>
                <c:pt idx="2310">
                  <c:v>1.3999999999999999E-4</c:v>
                </c:pt>
                <c:pt idx="2314">
                  <c:v>0</c:v>
                </c:pt>
                <c:pt idx="2316">
                  <c:v>1.6500000000000001E-5</c:v>
                </c:pt>
                <c:pt idx="2319">
                  <c:v>0.1801093</c:v>
                </c:pt>
                <c:pt idx="2322">
                  <c:v>1.6500000000000001E-5</c:v>
                </c:pt>
                <c:pt idx="2325">
                  <c:v>1.6500000000000001E-5</c:v>
                </c:pt>
                <c:pt idx="2328">
                  <c:v>1.6500000000000001E-5</c:v>
                </c:pt>
                <c:pt idx="2333">
                  <c:v>2.7989999999999997E-4</c:v>
                </c:pt>
                <c:pt idx="2336">
                  <c:v>9.3300000000000005E-5</c:v>
                </c:pt>
                <c:pt idx="2342">
                  <c:v>1.6500000000000001E-5</c:v>
                </c:pt>
                <c:pt idx="2344">
                  <c:v>1.56E-5</c:v>
                </c:pt>
                <c:pt idx="2346">
                  <c:v>4.4377582000000002</c:v>
                </c:pt>
                <c:pt idx="2348">
                  <c:v>4.4377582000000002</c:v>
                </c:pt>
                <c:pt idx="2351">
                  <c:v>4.4377582000000002</c:v>
                </c:pt>
                <c:pt idx="2352">
                  <c:v>0</c:v>
                </c:pt>
                <c:pt idx="2355">
                  <c:v>9.3300000000000005E-5</c:v>
                </c:pt>
                <c:pt idx="2358">
                  <c:v>1.4E-5</c:v>
                </c:pt>
                <c:pt idx="2360">
                  <c:v>1.4E-5</c:v>
                </c:pt>
                <c:pt idx="2362">
                  <c:v>1.47E-5</c:v>
                </c:pt>
                <c:pt idx="2364">
                  <c:v>1.4E-5</c:v>
                </c:pt>
                <c:pt idx="2368">
                  <c:v>1.4E-5</c:v>
                </c:pt>
                <c:pt idx="2370">
                  <c:v>1.4E-5</c:v>
                </c:pt>
                <c:pt idx="2373">
                  <c:v>9.3300000000000005E-5</c:v>
                </c:pt>
                <c:pt idx="2376">
                  <c:v>9.3300000000000005E-5</c:v>
                </c:pt>
                <c:pt idx="2379">
                  <c:v>0</c:v>
                </c:pt>
                <c:pt idx="2382">
                  <c:v>1.3999999999999999E-4</c:v>
                </c:pt>
                <c:pt idx="2384">
                  <c:v>1.3999999999999999E-4</c:v>
                </c:pt>
                <c:pt idx="2386">
                  <c:v>1.3999999999999999E-4</c:v>
                </c:pt>
                <c:pt idx="2388">
                  <c:v>0</c:v>
                </c:pt>
                <c:pt idx="2389">
                  <c:v>7.2075399000000004</c:v>
                </c:pt>
                <c:pt idx="2391">
                  <c:v>1.6500000000000001E-5</c:v>
                </c:pt>
                <c:pt idx="2394">
                  <c:v>1.6500000000000001E-5</c:v>
                </c:pt>
                <c:pt idx="2396">
                  <c:v>6.4375692999999998</c:v>
                </c:pt>
                <c:pt idx="2399">
                  <c:v>1.3999999999999999E-4</c:v>
                </c:pt>
                <c:pt idx="2401">
                  <c:v>1.3999999999999999E-4</c:v>
                </c:pt>
                <c:pt idx="2402">
                  <c:v>0</c:v>
                </c:pt>
                <c:pt idx="2405">
                  <c:v>0</c:v>
                </c:pt>
                <c:pt idx="2407">
                  <c:v>2.9010942000000002</c:v>
                </c:pt>
                <c:pt idx="2409">
                  <c:v>1.3999999999999999E-4</c:v>
                </c:pt>
                <c:pt idx="2411">
                  <c:v>1.3999999999999999E-4</c:v>
                </c:pt>
                <c:pt idx="2413">
                  <c:v>2.8191389</c:v>
                </c:pt>
                <c:pt idx="2415">
                  <c:v>1.47E-5</c:v>
                </c:pt>
                <c:pt idx="2417">
                  <c:v>0.72698589999999996</c:v>
                </c:pt>
                <c:pt idx="2421">
                  <c:v>1.3999999999999999E-4</c:v>
                </c:pt>
                <c:pt idx="2423">
                  <c:v>0</c:v>
                </c:pt>
                <c:pt idx="2425">
                  <c:v>1.6500000000000001E-5</c:v>
                </c:pt>
                <c:pt idx="2428">
                  <c:v>1.3999999999999999E-4</c:v>
                </c:pt>
                <c:pt idx="2431">
                  <c:v>1.6500000000000001E-5</c:v>
                </c:pt>
                <c:pt idx="2434">
                  <c:v>1.3999999999999999E-4</c:v>
                </c:pt>
                <c:pt idx="2436">
                  <c:v>1.6500000000000001E-5</c:v>
                </c:pt>
                <c:pt idx="2439">
                  <c:v>1.47E-5</c:v>
                </c:pt>
                <c:pt idx="2441">
                  <c:v>1.6500000000000001E-5</c:v>
                </c:pt>
                <c:pt idx="2443">
                  <c:v>1.6500000000000001E-5</c:v>
                </c:pt>
                <c:pt idx="2446">
                  <c:v>1.6500000000000001E-5</c:v>
                </c:pt>
                <c:pt idx="2449">
                  <c:v>1.6500000000000001E-5</c:v>
                </c:pt>
                <c:pt idx="2451">
                  <c:v>2.9591105</c:v>
                </c:pt>
                <c:pt idx="2453">
                  <c:v>2.9591105</c:v>
                </c:pt>
                <c:pt idx="2456">
                  <c:v>1.3999999999999999E-4</c:v>
                </c:pt>
                <c:pt idx="2458">
                  <c:v>1.47E-5</c:v>
                </c:pt>
                <c:pt idx="2461">
                  <c:v>1.47E-5</c:v>
                </c:pt>
                <c:pt idx="2465">
                  <c:v>27.0701696</c:v>
                </c:pt>
                <c:pt idx="2466">
                  <c:v>27.0701696</c:v>
                </c:pt>
                <c:pt idx="2468">
                  <c:v>27.0701696</c:v>
                </c:pt>
                <c:pt idx="2470">
                  <c:v>27.0701696</c:v>
                </c:pt>
                <c:pt idx="2473">
                  <c:v>27.0701696</c:v>
                </c:pt>
                <c:pt idx="2475">
                  <c:v>27.0701696</c:v>
                </c:pt>
                <c:pt idx="2478">
                  <c:v>27.0701696</c:v>
                </c:pt>
                <c:pt idx="2481">
                  <c:v>27.0701696</c:v>
                </c:pt>
                <c:pt idx="2485">
                  <c:v>27.0701696</c:v>
                </c:pt>
                <c:pt idx="2491">
                  <c:v>27.0701696</c:v>
                </c:pt>
                <c:pt idx="2493">
                  <c:v>27.0701696</c:v>
                </c:pt>
                <c:pt idx="2497">
                  <c:v>2.7999999999999998E-4</c:v>
                </c:pt>
                <c:pt idx="2500">
                  <c:v>17.3475584</c:v>
                </c:pt>
                <c:pt idx="2503">
                  <c:v>1.3999999999999999E-4</c:v>
                </c:pt>
                <c:pt idx="2505">
                  <c:v>9.3300000000000005E-5</c:v>
                </c:pt>
                <c:pt idx="2508">
                  <c:v>1.6944881000000001</c:v>
                </c:pt>
                <c:pt idx="2511">
                  <c:v>1.3999999999999999E-4</c:v>
                </c:pt>
                <c:pt idx="2514">
                  <c:v>1.3999999999999999E-4</c:v>
                </c:pt>
                <c:pt idx="2516">
                  <c:v>1.3999999999999999E-4</c:v>
                </c:pt>
                <c:pt idx="2518">
                  <c:v>1.3999999999999999E-4</c:v>
                </c:pt>
                <c:pt idx="2522">
                  <c:v>1.3999999999999999E-4</c:v>
                </c:pt>
                <c:pt idx="2525">
                  <c:v>32.034468099999998</c:v>
                </c:pt>
                <c:pt idx="2527">
                  <c:v>2.7999999999999998E-4</c:v>
                </c:pt>
                <c:pt idx="2531">
                  <c:v>0</c:v>
                </c:pt>
                <c:pt idx="2532">
                  <c:v>9.3300000000000005E-5</c:v>
                </c:pt>
                <c:pt idx="2534">
                  <c:v>0</c:v>
                </c:pt>
                <c:pt idx="2537">
                  <c:v>0.33581090000000002</c:v>
                </c:pt>
                <c:pt idx="2540">
                  <c:v>9.3300000000000005E-5</c:v>
                </c:pt>
                <c:pt idx="2543">
                  <c:v>9.3300000000000005E-5</c:v>
                </c:pt>
                <c:pt idx="2546">
                  <c:v>9.3300000000000005E-5</c:v>
                </c:pt>
                <c:pt idx="2550">
                  <c:v>1.3999999999999999E-4</c:v>
                </c:pt>
                <c:pt idx="2553">
                  <c:v>9.6791184999999995</c:v>
                </c:pt>
                <c:pt idx="2556">
                  <c:v>9.6791184999999995</c:v>
                </c:pt>
                <c:pt idx="2558">
                  <c:v>9.6791184999999995</c:v>
                </c:pt>
                <c:pt idx="2561">
                  <c:v>1.3999999999999999E-4</c:v>
                </c:pt>
                <c:pt idx="2563">
                  <c:v>9.3300000000000005E-5</c:v>
                </c:pt>
                <c:pt idx="2566">
                  <c:v>9.3300000000000005E-5</c:v>
                </c:pt>
                <c:pt idx="2568">
                  <c:v>1.3999999999999999E-4</c:v>
                </c:pt>
                <c:pt idx="2571">
                  <c:v>1.3999999999999999E-4</c:v>
                </c:pt>
                <c:pt idx="2573">
                  <c:v>9.3300000000000005E-5</c:v>
                </c:pt>
                <c:pt idx="2578">
                  <c:v>1.3999999999999999E-4</c:v>
                </c:pt>
                <c:pt idx="2580">
                  <c:v>9.3300000000000005E-5</c:v>
                </c:pt>
                <c:pt idx="2587">
                  <c:v>2.7999999999999998E-4</c:v>
                </c:pt>
                <c:pt idx="2590">
                  <c:v>185.1287983</c:v>
                </c:pt>
                <c:pt idx="2592">
                  <c:v>185.1287983</c:v>
                </c:pt>
                <c:pt idx="2594">
                  <c:v>185.1287983</c:v>
                </c:pt>
                <c:pt idx="2597">
                  <c:v>185.1287983</c:v>
                </c:pt>
                <c:pt idx="2599">
                  <c:v>185.1287983</c:v>
                </c:pt>
                <c:pt idx="2603">
                  <c:v>185.1287983</c:v>
                </c:pt>
                <c:pt idx="2605">
                  <c:v>185.1287983</c:v>
                </c:pt>
                <c:pt idx="2608">
                  <c:v>185.1287983</c:v>
                </c:pt>
                <c:pt idx="2611">
                  <c:v>185.1287983</c:v>
                </c:pt>
                <c:pt idx="2613">
                  <c:v>185.1287983</c:v>
                </c:pt>
                <c:pt idx="2617">
                  <c:v>185.1287983</c:v>
                </c:pt>
                <c:pt idx="2621">
                  <c:v>185.1287983</c:v>
                </c:pt>
                <c:pt idx="2624">
                  <c:v>185.1287983</c:v>
                </c:pt>
                <c:pt idx="2625">
                  <c:v>185.1287983</c:v>
                </c:pt>
                <c:pt idx="2628">
                  <c:v>185.1287983</c:v>
                </c:pt>
                <c:pt idx="2631">
                  <c:v>185.1287983</c:v>
                </c:pt>
                <c:pt idx="2632">
                  <c:v>185.1287983</c:v>
                </c:pt>
                <c:pt idx="2636">
                  <c:v>185.1287983</c:v>
                </c:pt>
                <c:pt idx="2639">
                  <c:v>185.1287983</c:v>
                </c:pt>
                <c:pt idx="2644">
                  <c:v>185.1287983</c:v>
                </c:pt>
                <c:pt idx="2647">
                  <c:v>185.1287983</c:v>
                </c:pt>
                <c:pt idx="2649">
                  <c:v>185.1287983</c:v>
                </c:pt>
                <c:pt idx="2652">
                  <c:v>185.1287983</c:v>
                </c:pt>
                <c:pt idx="2656">
                  <c:v>185.1287983</c:v>
                </c:pt>
                <c:pt idx="2659">
                  <c:v>185.1287983</c:v>
                </c:pt>
                <c:pt idx="2663">
                  <c:v>185.1287983</c:v>
                </c:pt>
                <c:pt idx="2666">
                  <c:v>185.1287983</c:v>
                </c:pt>
                <c:pt idx="2669">
                  <c:v>185.1287983</c:v>
                </c:pt>
                <c:pt idx="2672">
                  <c:v>185.1287983</c:v>
                </c:pt>
                <c:pt idx="2675">
                  <c:v>185.1287983</c:v>
                </c:pt>
                <c:pt idx="2677">
                  <c:v>185.1287983</c:v>
                </c:pt>
                <c:pt idx="2680">
                  <c:v>185.1287983</c:v>
                </c:pt>
                <c:pt idx="2682">
                  <c:v>185.1287983</c:v>
                </c:pt>
                <c:pt idx="2684">
                  <c:v>185.1287983</c:v>
                </c:pt>
                <c:pt idx="2686">
                  <c:v>185.1287983</c:v>
                </c:pt>
                <c:pt idx="2688">
                  <c:v>185.1287983</c:v>
                </c:pt>
                <c:pt idx="2690">
                  <c:v>185.1287983</c:v>
                </c:pt>
                <c:pt idx="2692">
                  <c:v>185.1287983</c:v>
                </c:pt>
                <c:pt idx="2694">
                  <c:v>185.1287983</c:v>
                </c:pt>
                <c:pt idx="2698">
                  <c:v>185.1287983</c:v>
                </c:pt>
                <c:pt idx="2700">
                  <c:v>185.1287983</c:v>
                </c:pt>
                <c:pt idx="2702">
                  <c:v>185.1287983</c:v>
                </c:pt>
                <c:pt idx="2707">
                  <c:v>185.1287983</c:v>
                </c:pt>
                <c:pt idx="2708">
                  <c:v>185.1287983</c:v>
                </c:pt>
                <c:pt idx="2713">
                  <c:v>185.1287983</c:v>
                </c:pt>
                <c:pt idx="2715">
                  <c:v>2.7999999999999998E-4</c:v>
                </c:pt>
                <c:pt idx="2718">
                  <c:v>27.397556999999999</c:v>
                </c:pt>
                <c:pt idx="2720">
                  <c:v>27.397556999999999</c:v>
                </c:pt>
                <c:pt idx="2731">
                  <c:v>2.7999999999999998E-4</c:v>
                </c:pt>
                <c:pt idx="2736">
                  <c:v>0</c:v>
                </c:pt>
                <c:pt idx="2742">
                  <c:v>14.5810105</c:v>
                </c:pt>
                <c:pt idx="2745">
                  <c:v>14.5810105</c:v>
                </c:pt>
                <c:pt idx="2746">
                  <c:v>14.5810105</c:v>
                </c:pt>
                <c:pt idx="2749">
                  <c:v>14.5810105</c:v>
                </c:pt>
                <c:pt idx="2751">
                  <c:v>2.7999999999999998E-4</c:v>
                </c:pt>
                <c:pt idx="2754">
                  <c:v>0</c:v>
                </c:pt>
                <c:pt idx="2757">
                  <c:v>0</c:v>
                </c:pt>
                <c:pt idx="2760">
                  <c:v>6.9999999999999994E-5</c:v>
                </c:pt>
                <c:pt idx="2763">
                  <c:v>6.9999999999999994E-5</c:v>
                </c:pt>
                <c:pt idx="2767">
                  <c:v>9.3300000000000005E-5</c:v>
                </c:pt>
                <c:pt idx="2770">
                  <c:v>2.7999999999999998E-4</c:v>
                </c:pt>
                <c:pt idx="2772">
                  <c:v>0</c:v>
                </c:pt>
                <c:pt idx="2775">
                  <c:v>6.9999999999999994E-5</c:v>
                </c:pt>
                <c:pt idx="2777">
                  <c:v>1.3999999999999999E-4</c:v>
                </c:pt>
                <c:pt idx="2779">
                  <c:v>0.16412579999999999</c:v>
                </c:pt>
                <c:pt idx="2780">
                  <c:v>6.9999999999999994E-5</c:v>
                </c:pt>
                <c:pt idx="2784">
                  <c:v>6.9999999999999994E-5</c:v>
                </c:pt>
                <c:pt idx="2785">
                  <c:v>6.9999999999999994E-5</c:v>
                </c:pt>
                <c:pt idx="2787">
                  <c:v>1.7777851</c:v>
                </c:pt>
                <c:pt idx="2788">
                  <c:v>2.7999999999999998E-4</c:v>
                </c:pt>
                <c:pt idx="2791">
                  <c:v>2.7999999999999998E-4</c:v>
                </c:pt>
                <c:pt idx="2794">
                  <c:v>9.3300000000000005E-5</c:v>
                </c:pt>
                <c:pt idx="2796">
                  <c:v>2.7999999999999998E-4</c:v>
                </c:pt>
                <c:pt idx="2799">
                  <c:v>9.3300000000000005E-5</c:v>
                </c:pt>
                <c:pt idx="2802">
                  <c:v>6.9999999999999994E-5</c:v>
                </c:pt>
                <c:pt idx="2804">
                  <c:v>1.3999999999999999E-4</c:v>
                </c:pt>
                <c:pt idx="2806">
                  <c:v>2.7999999999999998E-4</c:v>
                </c:pt>
                <c:pt idx="2807">
                  <c:v>2.7999999999999998E-4</c:v>
                </c:pt>
                <c:pt idx="2809">
                  <c:v>2.7999999999999998E-4</c:v>
                </c:pt>
                <c:pt idx="2811">
                  <c:v>2.7999999999999998E-4</c:v>
                </c:pt>
                <c:pt idx="2812">
                  <c:v>2.7999999999999998E-4</c:v>
                </c:pt>
                <c:pt idx="2814">
                  <c:v>9.3300000000000005E-5</c:v>
                </c:pt>
                <c:pt idx="2816">
                  <c:v>1.3999999999999999E-4</c:v>
                </c:pt>
                <c:pt idx="2819">
                  <c:v>6.9999999999999994E-5</c:v>
                </c:pt>
                <c:pt idx="2820">
                  <c:v>0</c:v>
                </c:pt>
                <c:pt idx="2822">
                  <c:v>14.1573542</c:v>
                </c:pt>
                <c:pt idx="2826">
                  <c:v>14.1573542</c:v>
                </c:pt>
                <c:pt idx="2828">
                  <c:v>14.1573542</c:v>
                </c:pt>
                <c:pt idx="2832">
                  <c:v>14.1573542</c:v>
                </c:pt>
                <c:pt idx="2833">
                  <c:v>0</c:v>
                </c:pt>
                <c:pt idx="2836">
                  <c:v>6.9999999999999994E-5</c:v>
                </c:pt>
                <c:pt idx="2839">
                  <c:v>2.0863830999999999</c:v>
                </c:pt>
                <c:pt idx="2841">
                  <c:v>9.3300000000000005E-5</c:v>
                </c:pt>
                <c:pt idx="2844">
                  <c:v>2.7999999999999998E-4</c:v>
                </c:pt>
                <c:pt idx="2847">
                  <c:v>2.8881133999999999</c:v>
                </c:pt>
                <c:pt idx="2849">
                  <c:v>9.3300000000000005E-5</c:v>
                </c:pt>
                <c:pt idx="2851">
                  <c:v>9.3300000000000005E-5</c:v>
                </c:pt>
                <c:pt idx="2853">
                  <c:v>6.9999999999999994E-5</c:v>
                </c:pt>
                <c:pt idx="2857">
                  <c:v>6.9999999999999994E-5</c:v>
                </c:pt>
                <c:pt idx="2860">
                  <c:v>2.9092031999999999</c:v>
                </c:pt>
                <c:pt idx="2862">
                  <c:v>2.9092031999999999</c:v>
                </c:pt>
                <c:pt idx="2865">
                  <c:v>0</c:v>
                </c:pt>
                <c:pt idx="2867">
                  <c:v>1.3999999999999999E-4</c:v>
                </c:pt>
                <c:pt idx="2870">
                  <c:v>3.3762869000000002</c:v>
                </c:pt>
                <c:pt idx="2873">
                  <c:v>5.5999999999999999E-5</c:v>
                </c:pt>
                <c:pt idx="2875">
                  <c:v>11.186342099999999</c:v>
                </c:pt>
                <c:pt idx="2879">
                  <c:v>11.186342099999999</c:v>
                </c:pt>
                <c:pt idx="2881">
                  <c:v>11.186342099999999</c:v>
                </c:pt>
                <c:pt idx="2884">
                  <c:v>11.186342099999999</c:v>
                </c:pt>
                <c:pt idx="2887">
                  <c:v>1.3999999999999999E-4</c:v>
                </c:pt>
                <c:pt idx="2889">
                  <c:v>1.3999999999999999E-4</c:v>
                </c:pt>
                <c:pt idx="2892">
                  <c:v>30.669059799999999</c:v>
                </c:pt>
                <c:pt idx="2895">
                  <c:v>30.669059799999999</c:v>
                </c:pt>
                <c:pt idx="2898">
                  <c:v>30.669059799999999</c:v>
                </c:pt>
                <c:pt idx="2901">
                  <c:v>30.669059799999999</c:v>
                </c:pt>
                <c:pt idx="2902">
                  <c:v>30.669059799999999</c:v>
                </c:pt>
                <c:pt idx="2904">
                  <c:v>9.3300000000000005E-5</c:v>
                </c:pt>
                <c:pt idx="2906">
                  <c:v>20.062778699999999</c:v>
                </c:pt>
                <c:pt idx="2909">
                  <c:v>20.062778699999999</c:v>
                </c:pt>
                <c:pt idx="2911">
                  <c:v>20.062778699999999</c:v>
                </c:pt>
                <c:pt idx="2913">
                  <c:v>20.062778699999999</c:v>
                </c:pt>
                <c:pt idx="2917">
                  <c:v>20.062778699999999</c:v>
                </c:pt>
                <c:pt idx="2921">
                  <c:v>20.062778699999999</c:v>
                </c:pt>
                <c:pt idx="2923">
                  <c:v>20.062778699999999</c:v>
                </c:pt>
                <c:pt idx="2925">
                  <c:v>1.3999999999999999E-4</c:v>
                </c:pt>
                <c:pt idx="2928">
                  <c:v>4.8262466000000002</c:v>
                </c:pt>
                <c:pt idx="2930">
                  <c:v>1.3999999999999999E-4</c:v>
                </c:pt>
                <c:pt idx="2933">
                  <c:v>1.3999999999999999E-4</c:v>
                </c:pt>
                <c:pt idx="2935">
                  <c:v>0</c:v>
                </c:pt>
                <c:pt idx="2937">
                  <c:v>3.0456273999999999</c:v>
                </c:pt>
                <c:pt idx="2939">
                  <c:v>3.0456273999999999</c:v>
                </c:pt>
                <c:pt idx="2941">
                  <c:v>3.0456273999999999</c:v>
                </c:pt>
                <c:pt idx="2947">
                  <c:v>1.3999999999999999E-4</c:v>
                </c:pt>
                <c:pt idx="2950">
                  <c:v>9.3300000000000005E-5</c:v>
                </c:pt>
                <c:pt idx="2953">
                  <c:v>1.3999999999999999E-4</c:v>
                </c:pt>
                <c:pt idx="2956">
                  <c:v>3.0146009</c:v>
                </c:pt>
                <c:pt idx="2958">
                  <c:v>0</c:v>
                </c:pt>
                <c:pt idx="2962">
                  <c:v>1.3999999999999999E-4</c:v>
                </c:pt>
                <c:pt idx="2964">
                  <c:v>1.3999999999999999E-4</c:v>
                </c:pt>
                <c:pt idx="2967">
                  <c:v>9.3300000000000005E-5</c:v>
                </c:pt>
                <c:pt idx="2969">
                  <c:v>9.3300000000000005E-5</c:v>
                </c:pt>
                <c:pt idx="2972">
                  <c:v>9.3300000000000005E-5</c:v>
                </c:pt>
                <c:pt idx="2976">
                  <c:v>2.7999999999999998E-4</c:v>
                </c:pt>
                <c:pt idx="2987">
                  <c:v>2.7999999999999998E-4</c:v>
                </c:pt>
                <c:pt idx="2990">
                  <c:v>2.7999999999999998E-4</c:v>
                </c:pt>
                <c:pt idx="2993">
                  <c:v>2.7999999999999998E-4</c:v>
                </c:pt>
                <c:pt idx="2995">
                  <c:v>6.1547491000000001</c:v>
                </c:pt>
                <c:pt idx="2997">
                  <c:v>0</c:v>
                </c:pt>
                <c:pt idx="2999">
                  <c:v>4.6699999999999997E-5</c:v>
                </c:pt>
                <c:pt idx="3001">
                  <c:v>4.6699999999999997E-5</c:v>
                </c:pt>
                <c:pt idx="3002">
                  <c:v>0</c:v>
                </c:pt>
                <c:pt idx="3004">
                  <c:v>9.3300000000000005E-5</c:v>
                </c:pt>
                <c:pt idx="3006">
                  <c:v>10.3528704</c:v>
                </c:pt>
                <c:pt idx="3012">
                  <c:v>10.3528704</c:v>
                </c:pt>
                <c:pt idx="3016">
                  <c:v>2.7999999999999998E-4</c:v>
                </c:pt>
                <c:pt idx="3018">
                  <c:v>0</c:v>
                </c:pt>
                <c:pt idx="3020">
                  <c:v>13.884829699999999</c:v>
                </c:pt>
                <c:pt idx="3021">
                  <c:v>13.884829699999999</c:v>
                </c:pt>
                <c:pt idx="3023">
                  <c:v>13.884829699999999</c:v>
                </c:pt>
                <c:pt idx="3026">
                  <c:v>13.884829699999999</c:v>
                </c:pt>
                <c:pt idx="3028">
                  <c:v>2.7999999999999998E-4</c:v>
                </c:pt>
                <c:pt idx="3031">
                  <c:v>0</c:v>
                </c:pt>
                <c:pt idx="3033">
                  <c:v>9.3300000000000005E-5</c:v>
                </c:pt>
                <c:pt idx="3039">
                  <c:v>9.3300000000000005E-5</c:v>
                </c:pt>
                <c:pt idx="3042">
                  <c:v>10.846299699999999</c:v>
                </c:pt>
                <c:pt idx="3044">
                  <c:v>10.846299699999999</c:v>
                </c:pt>
                <c:pt idx="3047">
                  <c:v>2.7999999999999998E-4</c:v>
                </c:pt>
                <c:pt idx="3050">
                  <c:v>1.483471</c:v>
                </c:pt>
                <c:pt idx="3051">
                  <c:v>9.3300000000000005E-5</c:v>
                </c:pt>
                <c:pt idx="3054">
                  <c:v>2.3300000000000001E-5</c:v>
                </c:pt>
                <c:pt idx="3056">
                  <c:v>2.3300000000000001E-5</c:v>
                </c:pt>
                <c:pt idx="3058">
                  <c:v>4.2154683000000004</c:v>
                </c:pt>
                <c:pt idx="3060">
                  <c:v>4.2154683000000004</c:v>
                </c:pt>
                <c:pt idx="3062">
                  <c:v>4.2154683000000004</c:v>
                </c:pt>
                <c:pt idx="3064">
                  <c:v>0</c:v>
                </c:pt>
                <c:pt idx="3068">
                  <c:v>0</c:v>
                </c:pt>
                <c:pt idx="3069">
                  <c:v>2.3300000000000001E-5</c:v>
                </c:pt>
                <c:pt idx="3072">
                  <c:v>2.3300000000000001E-5</c:v>
                </c:pt>
                <c:pt idx="3075">
                  <c:v>2.5932108999999999</c:v>
                </c:pt>
                <c:pt idx="3079">
                  <c:v>2.5932108999999999</c:v>
                </c:pt>
                <c:pt idx="3082">
                  <c:v>2.5932108999999999</c:v>
                </c:pt>
                <c:pt idx="3084">
                  <c:v>2.5932108999999999</c:v>
                </c:pt>
                <c:pt idx="3087">
                  <c:v>2.1500000000000001E-5</c:v>
                </c:pt>
                <c:pt idx="3089">
                  <c:v>2.7131902999999999</c:v>
                </c:pt>
                <c:pt idx="3092">
                  <c:v>1.3999999999999999E-4</c:v>
                </c:pt>
                <c:pt idx="3095">
                  <c:v>9.3300000000000005E-5</c:v>
                </c:pt>
                <c:pt idx="3096">
                  <c:v>0</c:v>
                </c:pt>
                <c:pt idx="3097">
                  <c:v>0</c:v>
                </c:pt>
                <c:pt idx="3100">
                  <c:v>0.91062140000000003</c:v>
                </c:pt>
                <c:pt idx="3101">
                  <c:v>1.3999999999999999E-4</c:v>
                </c:pt>
                <c:pt idx="3104">
                  <c:v>3.8415181</c:v>
                </c:pt>
                <c:pt idx="3106">
                  <c:v>3.8415181</c:v>
                </c:pt>
                <c:pt idx="3109">
                  <c:v>2.3300000000000001E-5</c:v>
                </c:pt>
                <c:pt idx="3110">
                  <c:v>2.3300000000000001E-5</c:v>
                </c:pt>
                <c:pt idx="3112">
                  <c:v>2.3300000000000001E-5</c:v>
                </c:pt>
                <c:pt idx="3114">
                  <c:v>2.3300000000000001E-5</c:v>
                </c:pt>
                <c:pt idx="3116">
                  <c:v>2.55E-5</c:v>
                </c:pt>
                <c:pt idx="3119">
                  <c:v>0</c:v>
                </c:pt>
                <c:pt idx="3121">
                  <c:v>0.49222870000000002</c:v>
                </c:pt>
                <c:pt idx="3124">
                  <c:v>3.1099999999999997E-5</c:v>
                </c:pt>
                <c:pt idx="3128">
                  <c:v>6.9999999999999994E-5</c:v>
                </c:pt>
                <c:pt idx="3131">
                  <c:v>2.7999999999999998E-4</c:v>
                </c:pt>
                <c:pt idx="3134">
                  <c:v>1.3999999999999999E-4</c:v>
                </c:pt>
                <c:pt idx="3137">
                  <c:v>2.3300000000000001E-5</c:v>
                </c:pt>
                <c:pt idx="3139">
                  <c:v>0.93293899999999996</c:v>
                </c:pt>
                <c:pt idx="3143">
                  <c:v>2.7989999999999997E-4</c:v>
                </c:pt>
                <c:pt idx="3146">
                  <c:v>2.3300000000000001E-5</c:v>
                </c:pt>
                <c:pt idx="3149">
                  <c:v>2.3300000000000001E-5</c:v>
                </c:pt>
                <c:pt idx="3152">
                  <c:v>2.3300000000000001E-5</c:v>
                </c:pt>
                <c:pt idx="3155">
                  <c:v>2.1500000000000001E-5</c:v>
                </c:pt>
                <c:pt idx="3158">
                  <c:v>2.8E-5</c:v>
                </c:pt>
                <c:pt idx="3161">
                  <c:v>2.1500000000000001E-5</c:v>
                </c:pt>
                <c:pt idx="3164">
                  <c:v>2.0000000000000002E-5</c:v>
                </c:pt>
                <c:pt idx="3166">
                  <c:v>2.7989999999999997E-4</c:v>
                </c:pt>
                <c:pt idx="3170">
                  <c:v>2.55E-5</c:v>
                </c:pt>
                <c:pt idx="3172">
                  <c:v>2.7980000000000002E-4</c:v>
                </c:pt>
                <c:pt idx="3176">
                  <c:v>2.0000000000000002E-5</c:v>
                </c:pt>
                <c:pt idx="3180">
                  <c:v>0.12935079999999999</c:v>
                </c:pt>
                <c:pt idx="3182">
                  <c:v>2.8E-5</c:v>
                </c:pt>
                <c:pt idx="3185">
                  <c:v>3.8591343</c:v>
                </c:pt>
                <c:pt idx="3188">
                  <c:v>3.8591343</c:v>
                </c:pt>
                <c:pt idx="3190">
                  <c:v>3.8591343</c:v>
                </c:pt>
                <c:pt idx="3193">
                  <c:v>3.8591343</c:v>
                </c:pt>
                <c:pt idx="3195">
                  <c:v>2.7999999999999998E-4</c:v>
                </c:pt>
                <c:pt idx="3199">
                  <c:v>3.1916435999999999</c:v>
                </c:pt>
                <c:pt idx="3202">
                  <c:v>1.3999999999999999E-4</c:v>
                </c:pt>
                <c:pt idx="3206">
                  <c:v>2.1500000000000001E-5</c:v>
                </c:pt>
                <c:pt idx="3209">
                  <c:v>2.0000000000000002E-5</c:v>
                </c:pt>
                <c:pt idx="3212">
                  <c:v>0</c:v>
                </c:pt>
                <c:pt idx="3214">
                  <c:v>2.8E-5</c:v>
                </c:pt>
                <c:pt idx="3217">
                  <c:v>2.1500000000000001E-5</c:v>
                </c:pt>
                <c:pt idx="3219">
                  <c:v>2.0000000000000002E-5</c:v>
                </c:pt>
                <c:pt idx="3225">
                  <c:v>1.3999999999999999E-4</c:v>
                </c:pt>
                <c:pt idx="3227">
                  <c:v>1.3999999999999999E-4</c:v>
                </c:pt>
                <c:pt idx="3231">
                  <c:v>3.1099999999999997E-5</c:v>
                </c:pt>
                <c:pt idx="3234">
                  <c:v>0</c:v>
                </c:pt>
                <c:pt idx="3236">
                  <c:v>2.7999999999999998E-4</c:v>
                </c:pt>
                <c:pt idx="3238">
                  <c:v>2.9832131999999998</c:v>
                </c:pt>
                <c:pt idx="3241">
                  <c:v>2.9832131999999998</c:v>
                </c:pt>
                <c:pt idx="3244">
                  <c:v>2.9832131999999998</c:v>
                </c:pt>
                <c:pt idx="3246">
                  <c:v>1.3999999999999999E-4</c:v>
                </c:pt>
                <c:pt idx="3248">
                  <c:v>2.55E-5</c:v>
                </c:pt>
                <c:pt idx="3251">
                  <c:v>1.381013</c:v>
                </c:pt>
                <c:pt idx="3252">
                  <c:v>0</c:v>
                </c:pt>
                <c:pt idx="3255">
                  <c:v>2.1500000000000001E-5</c:v>
                </c:pt>
                <c:pt idx="3257">
                  <c:v>0</c:v>
                </c:pt>
                <c:pt idx="3261">
                  <c:v>2.2838733000000002</c:v>
                </c:pt>
                <c:pt idx="3264">
                  <c:v>2.2838733000000002</c:v>
                </c:pt>
                <c:pt idx="3267">
                  <c:v>9.3300000000000005E-5</c:v>
                </c:pt>
                <c:pt idx="3270">
                  <c:v>2.3300000000000001E-5</c:v>
                </c:pt>
                <c:pt idx="3275">
                  <c:v>2.7999999999999998E-4</c:v>
                </c:pt>
                <c:pt idx="3277">
                  <c:v>2.7999999999999998E-4</c:v>
                </c:pt>
                <c:pt idx="3280">
                  <c:v>0.28473159999999997</c:v>
                </c:pt>
                <c:pt idx="3282">
                  <c:v>1.8700000000000001E-5</c:v>
                </c:pt>
                <c:pt idx="3284">
                  <c:v>2.7989999999999997E-4</c:v>
                </c:pt>
                <c:pt idx="3289">
                  <c:v>1.3999999999999999E-4</c:v>
                </c:pt>
                <c:pt idx="3292">
                  <c:v>3.7255278000000001</c:v>
                </c:pt>
                <c:pt idx="3295">
                  <c:v>2.7999999999999998E-4</c:v>
                </c:pt>
                <c:pt idx="3298">
                  <c:v>2.55E-5</c:v>
                </c:pt>
                <c:pt idx="3300">
                  <c:v>0</c:v>
                </c:pt>
                <c:pt idx="3301">
                  <c:v>2.1623070000000002</c:v>
                </c:pt>
                <c:pt idx="3303">
                  <c:v>2.1623070000000002</c:v>
                </c:pt>
                <c:pt idx="3307">
                  <c:v>2.1623070000000002</c:v>
                </c:pt>
                <c:pt idx="3308">
                  <c:v>2.1623070000000002</c:v>
                </c:pt>
                <c:pt idx="3310">
                  <c:v>2.1623070000000002</c:v>
                </c:pt>
                <c:pt idx="3313">
                  <c:v>2.1623070000000002</c:v>
                </c:pt>
                <c:pt idx="3315">
                  <c:v>2.1623070000000002</c:v>
                </c:pt>
                <c:pt idx="3316">
                  <c:v>2.1623070000000002</c:v>
                </c:pt>
                <c:pt idx="3320">
                  <c:v>2.1500000000000001E-5</c:v>
                </c:pt>
                <c:pt idx="3322">
                  <c:v>0</c:v>
                </c:pt>
                <c:pt idx="3325">
                  <c:v>9.3300000000000005E-5</c:v>
                </c:pt>
                <c:pt idx="3328">
                  <c:v>2.7999999999999998E-4</c:v>
                </c:pt>
                <c:pt idx="3331">
                  <c:v>1.8700000000000001E-5</c:v>
                </c:pt>
                <c:pt idx="3335">
                  <c:v>0</c:v>
                </c:pt>
                <c:pt idx="3336">
                  <c:v>2.1500000000000001E-5</c:v>
                </c:pt>
                <c:pt idx="3339">
                  <c:v>2.0000000000000002E-5</c:v>
                </c:pt>
                <c:pt idx="3341">
                  <c:v>2.0000000000000002E-5</c:v>
                </c:pt>
                <c:pt idx="3343">
                  <c:v>2.0000000000000002E-5</c:v>
                </c:pt>
                <c:pt idx="3345">
                  <c:v>2.0000000000000002E-5</c:v>
                </c:pt>
                <c:pt idx="3347">
                  <c:v>2.0000000000000002E-5</c:v>
                </c:pt>
                <c:pt idx="3350">
                  <c:v>2.0000000000000002E-5</c:v>
                </c:pt>
                <c:pt idx="3351">
                  <c:v>0</c:v>
                </c:pt>
                <c:pt idx="3353">
                  <c:v>1.8700000000000001E-5</c:v>
                </c:pt>
                <c:pt idx="3356">
                  <c:v>2.7989999999999997E-4</c:v>
                </c:pt>
                <c:pt idx="3358">
                  <c:v>0.64629080000000005</c:v>
                </c:pt>
                <c:pt idx="3361">
                  <c:v>0</c:v>
                </c:pt>
                <c:pt idx="3364">
                  <c:v>0</c:v>
                </c:pt>
                <c:pt idx="3366">
                  <c:v>2.1500000000000001E-5</c:v>
                </c:pt>
                <c:pt idx="3367">
                  <c:v>0</c:v>
                </c:pt>
                <c:pt idx="3370">
                  <c:v>2.1500000000000001E-5</c:v>
                </c:pt>
                <c:pt idx="3373">
                  <c:v>0.35119230000000001</c:v>
                </c:pt>
                <c:pt idx="3375">
                  <c:v>0</c:v>
                </c:pt>
                <c:pt idx="3379">
                  <c:v>2.0000000000000002E-5</c:v>
                </c:pt>
                <c:pt idx="3382">
                  <c:v>2.0000000000000002E-5</c:v>
                </c:pt>
                <c:pt idx="3383">
                  <c:v>0</c:v>
                </c:pt>
                <c:pt idx="3386">
                  <c:v>0</c:v>
                </c:pt>
                <c:pt idx="3388">
                  <c:v>2.8E-5</c:v>
                </c:pt>
                <c:pt idx="3389">
                  <c:v>0</c:v>
                </c:pt>
                <c:pt idx="3392">
                  <c:v>2.55E-5</c:v>
                </c:pt>
                <c:pt idx="3395">
                  <c:v>1.3999999999999999E-4</c:v>
                </c:pt>
                <c:pt idx="3397">
                  <c:v>1.3999999999999999E-4</c:v>
                </c:pt>
                <c:pt idx="3399">
                  <c:v>2.7999999999999998E-4</c:v>
                </c:pt>
                <c:pt idx="3402">
                  <c:v>2.0000000000000002E-5</c:v>
                </c:pt>
                <c:pt idx="3404">
                  <c:v>1.56E-5</c:v>
                </c:pt>
                <c:pt idx="3407">
                  <c:v>2.1500000000000001E-5</c:v>
                </c:pt>
                <c:pt idx="3409">
                  <c:v>2.3300000000000001E-5</c:v>
                </c:pt>
                <c:pt idx="3412">
                  <c:v>2.1500000000000001E-5</c:v>
                </c:pt>
                <c:pt idx="3414">
                  <c:v>1.2746537</c:v>
                </c:pt>
                <c:pt idx="3417">
                  <c:v>1.2746537</c:v>
                </c:pt>
                <c:pt idx="3418">
                  <c:v>1.2746537</c:v>
                </c:pt>
                <c:pt idx="3420">
                  <c:v>1.2746537</c:v>
                </c:pt>
                <c:pt idx="3421">
                  <c:v>2.1500000000000001E-5</c:v>
                </c:pt>
                <c:pt idx="3424">
                  <c:v>2.7999999999999998E-4</c:v>
                </c:pt>
                <c:pt idx="3427">
                  <c:v>2.7999999999999998E-4</c:v>
                </c:pt>
                <c:pt idx="3428">
                  <c:v>2.7999999999999998E-4</c:v>
                </c:pt>
                <c:pt idx="3431">
                  <c:v>0.50653150000000002</c:v>
                </c:pt>
                <c:pt idx="3433">
                  <c:v>2.7999999999999998E-4</c:v>
                </c:pt>
                <c:pt idx="3435">
                  <c:v>2.7999999999999998E-4</c:v>
                </c:pt>
                <c:pt idx="3440">
                  <c:v>2.7999999999999998E-4</c:v>
                </c:pt>
                <c:pt idx="3443">
                  <c:v>1.6500000000000001E-5</c:v>
                </c:pt>
                <c:pt idx="3446">
                  <c:v>2.0000000000000002E-5</c:v>
                </c:pt>
                <c:pt idx="3451">
                  <c:v>1.56E-5</c:v>
                </c:pt>
                <c:pt idx="3453">
                  <c:v>2.7989999999999997E-4</c:v>
                </c:pt>
                <c:pt idx="3454">
                  <c:v>0</c:v>
                </c:pt>
                <c:pt idx="3457">
                  <c:v>0.65387930000000005</c:v>
                </c:pt>
                <c:pt idx="3461">
                  <c:v>0</c:v>
                </c:pt>
                <c:pt idx="3462">
                  <c:v>0</c:v>
                </c:pt>
                <c:pt idx="3464">
                  <c:v>2.7989999999999997E-4</c:v>
                </c:pt>
                <c:pt idx="3467">
                  <c:v>2.8E-5</c:v>
                </c:pt>
                <c:pt idx="3470">
                  <c:v>1.8700000000000001E-5</c:v>
                </c:pt>
                <c:pt idx="3472">
                  <c:v>0.1085397</c:v>
                </c:pt>
                <c:pt idx="3474">
                  <c:v>0</c:v>
                </c:pt>
                <c:pt idx="3478">
                  <c:v>2.1500000000000001E-5</c:v>
                </c:pt>
                <c:pt idx="3480">
                  <c:v>1.3999999999999999E-4</c:v>
                </c:pt>
                <c:pt idx="3484">
                  <c:v>2.1500000000000001E-5</c:v>
                </c:pt>
                <c:pt idx="3490">
                  <c:v>1.8700000000000001E-5</c:v>
                </c:pt>
                <c:pt idx="3496">
                  <c:v>0</c:v>
                </c:pt>
                <c:pt idx="3497">
                  <c:v>2.1500000000000001E-5</c:v>
                </c:pt>
                <c:pt idx="3501">
                  <c:v>2.7950000000000002E-4</c:v>
                </c:pt>
                <c:pt idx="3504">
                  <c:v>2.1500000000000001E-5</c:v>
                </c:pt>
                <c:pt idx="3507">
                  <c:v>1.3999999999999999E-4</c:v>
                </c:pt>
                <c:pt idx="3513">
                  <c:v>2.7999999999999998E-4</c:v>
                </c:pt>
                <c:pt idx="3516">
                  <c:v>2.3300000000000001E-5</c:v>
                </c:pt>
                <c:pt idx="3518">
                  <c:v>1.6500000000000001E-5</c:v>
                </c:pt>
                <c:pt idx="3521">
                  <c:v>1.6500000000000001E-5</c:v>
                </c:pt>
                <c:pt idx="3528">
                  <c:v>0</c:v>
                </c:pt>
                <c:pt idx="3530">
                  <c:v>2.0000000000000002E-5</c:v>
                </c:pt>
                <c:pt idx="3537">
                  <c:v>2.5376574000000001</c:v>
                </c:pt>
                <c:pt idx="3539">
                  <c:v>2.5376574000000001</c:v>
                </c:pt>
                <c:pt idx="3543">
                  <c:v>2.55E-5</c:v>
                </c:pt>
                <c:pt idx="3548">
                  <c:v>1.4419348999999999</c:v>
                </c:pt>
                <c:pt idx="3551">
                  <c:v>2.0000000000000002E-5</c:v>
                </c:pt>
                <c:pt idx="3554">
                  <c:v>2.7989999999999997E-4</c:v>
                </c:pt>
                <c:pt idx="3557">
                  <c:v>1.4217569999999999</c:v>
                </c:pt>
                <c:pt idx="3559">
                  <c:v>2.1500000000000001E-5</c:v>
                </c:pt>
                <c:pt idx="3562">
                  <c:v>1.56E-5</c:v>
                </c:pt>
                <c:pt idx="3564">
                  <c:v>0</c:v>
                </c:pt>
                <c:pt idx="3567">
                  <c:v>2.1500000000000001E-5</c:v>
                </c:pt>
                <c:pt idx="3568">
                  <c:v>0</c:v>
                </c:pt>
                <c:pt idx="3572">
                  <c:v>2.7989999999999997E-4</c:v>
                </c:pt>
                <c:pt idx="3575">
                  <c:v>1.56E-5</c:v>
                </c:pt>
                <c:pt idx="3578">
                  <c:v>0</c:v>
                </c:pt>
                <c:pt idx="3583">
                  <c:v>2.55E-5</c:v>
                </c:pt>
                <c:pt idx="3587">
                  <c:v>1.7499999999999998E-5</c:v>
                </c:pt>
                <c:pt idx="3589">
                  <c:v>0</c:v>
                </c:pt>
                <c:pt idx="3593">
                  <c:v>6.9999999999999994E-5</c:v>
                </c:pt>
                <c:pt idx="3596">
                  <c:v>9.3300000000000005E-5</c:v>
                </c:pt>
                <c:pt idx="3598">
                  <c:v>9.3300000000000005E-5</c:v>
                </c:pt>
                <c:pt idx="3600">
                  <c:v>1.3999999999999999E-4</c:v>
                </c:pt>
                <c:pt idx="3602">
                  <c:v>2.7999999999999998E-4</c:v>
                </c:pt>
                <c:pt idx="3604">
                  <c:v>1.3999999999999999E-4</c:v>
                </c:pt>
                <c:pt idx="3607">
                  <c:v>1.3999999999999999E-4</c:v>
                </c:pt>
                <c:pt idx="3609">
                  <c:v>1.56E-5</c:v>
                </c:pt>
                <c:pt idx="3612">
                  <c:v>0.1101941</c:v>
                </c:pt>
                <c:pt idx="3614">
                  <c:v>2.1500000000000001E-5</c:v>
                </c:pt>
                <c:pt idx="3615">
                  <c:v>8.2994299999999993E-2</c:v>
                </c:pt>
                <c:pt idx="3618">
                  <c:v>2.0000000000000002E-5</c:v>
                </c:pt>
                <c:pt idx="3620">
                  <c:v>1.8700000000000001E-5</c:v>
                </c:pt>
                <c:pt idx="3621">
                  <c:v>0</c:v>
                </c:pt>
                <c:pt idx="3623">
                  <c:v>0</c:v>
                </c:pt>
                <c:pt idx="3626">
                  <c:v>0</c:v>
                </c:pt>
                <c:pt idx="3627">
                  <c:v>9.3300000000000005E-5</c:v>
                </c:pt>
                <c:pt idx="3629">
                  <c:v>1.6500000000000001E-5</c:v>
                </c:pt>
                <c:pt idx="3632">
                  <c:v>2.0000000000000002E-5</c:v>
                </c:pt>
                <c:pt idx="3636">
                  <c:v>2.7970000000000002E-4</c:v>
                </c:pt>
                <c:pt idx="3638">
                  <c:v>0</c:v>
                </c:pt>
                <c:pt idx="3640">
                  <c:v>2.0000000000000002E-5</c:v>
                </c:pt>
                <c:pt idx="3642">
                  <c:v>4.0000000000000003E-5</c:v>
                </c:pt>
                <c:pt idx="3645">
                  <c:v>2.3300000000000001E-5</c:v>
                </c:pt>
                <c:pt idx="3648">
                  <c:v>1.3999999999999999E-4</c:v>
                </c:pt>
                <c:pt idx="3650">
                  <c:v>2.55E-5</c:v>
                </c:pt>
                <c:pt idx="3652">
                  <c:v>2.3300000000000001E-5</c:v>
                </c:pt>
                <c:pt idx="3655">
                  <c:v>2.55E-5</c:v>
                </c:pt>
                <c:pt idx="3657">
                  <c:v>2.1500000000000001E-5</c:v>
                </c:pt>
                <c:pt idx="3659">
                  <c:v>0</c:v>
                </c:pt>
                <c:pt idx="3662">
                  <c:v>2.55E-5</c:v>
                </c:pt>
                <c:pt idx="3664">
                  <c:v>2.3300000000000001E-5</c:v>
                </c:pt>
                <c:pt idx="3667">
                  <c:v>2.0000000000000002E-5</c:v>
                </c:pt>
                <c:pt idx="3670">
                  <c:v>2.55E-5</c:v>
                </c:pt>
                <c:pt idx="3674">
                  <c:v>0</c:v>
                </c:pt>
                <c:pt idx="3676">
                  <c:v>2.3300000000000001E-5</c:v>
                </c:pt>
                <c:pt idx="3680">
                  <c:v>1.8700000000000001E-5</c:v>
                </c:pt>
                <c:pt idx="3682">
                  <c:v>4.0000000000000003E-5</c:v>
                </c:pt>
                <c:pt idx="3684">
                  <c:v>2.8E-5</c:v>
                </c:pt>
                <c:pt idx="3688">
                  <c:v>9.3300000000000005E-5</c:v>
                </c:pt>
                <c:pt idx="3690">
                  <c:v>9.3300000000000005E-5</c:v>
                </c:pt>
                <c:pt idx="3693">
                  <c:v>2.0306601999999998</c:v>
                </c:pt>
                <c:pt idx="3695">
                  <c:v>2.0306601999999998</c:v>
                </c:pt>
                <c:pt idx="3697">
                  <c:v>0</c:v>
                </c:pt>
                <c:pt idx="3700">
                  <c:v>9.3300000000000005E-5</c:v>
                </c:pt>
                <c:pt idx="3703">
                  <c:v>1.6500000000000001E-5</c:v>
                </c:pt>
                <c:pt idx="3704">
                  <c:v>0</c:v>
                </c:pt>
                <c:pt idx="3706">
                  <c:v>0</c:v>
                </c:pt>
                <c:pt idx="3709">
                  <c:v>2.0000000000000002E-5</c:v>
                </c:pt>
                <c:pt idx="3711">
                  <c:v>2.7989999999999997E-4</c:v>
                </c:pt>
                <c:pt idx="3716">
                  <c:v>0.53439910000000002</c:v>
                </c:pt>
                <c:pt idx="3718">
                  <c:v>2.55E-5</c:v>
                </c:pt>
                <c:pt idx="3723">
                  <c:v>2.7999999999999998E-4</c:v>
                </c:pt>
                <c:pt idx="3725">
                  <c:v>2.55E-5</c:v>
                </c:pt>
                <c:pt idx="3727">
                  <c:v>1.7124212999999999</c:v>
                </c:pt>
                <c:pt idx="3729">
                  <c:v>9.3300000000000005E-5</c:v>
                </c:pt>
                <c:pt idx="3732">
                  <c:v>4.6699999999999997E-5</c:v>
                </c:pt>
                <c:pt idx="3740">
                  <c:v>9.3300000000000005E-5</c:v>
                </c:pt>
                <c:pt idx="3744">
                  <c:v>1.8700000000000001E-5</c:v>
                </c:pt>
                <c:pt idx="3748">
                  <c:v>1.56E-5</c:v>
                </c:pt>
                <c:pt idx="3751">
                  <c:v>9.3300000000000005E-5</c:v>
                </c:pt>
                <c:pt idx="3755">
                  <c:v>1.56E-5</c:v>
                </c:pt>
                <c:pt idx="3757">
                  <c:v>2.1500000000000001E-5</c:v>
                </c:pt>
                <c:pt idx="3761">
                  <c:v>2.7989999999999997E-4</c:v>
                </c:pt>
                <c:pt idx="3764">
                  <c:v>1.0414063</c:v>
                </c:pt>
                <c:pt idx="3767">
                  <c:v>2.7989999999999997E-4</c:v>
                </c:pt>
                <c:pt idx="3770">
                  <c:v>2.0000000000000002E-5</c:v>
                </c:pt>
                <c:pt idx="3775">
                  <c:v>2.7989999999999997E-4</c:v>
                </c:pt>
                <c:pt idx="3778">
                  <c:v>1.3999999999999999E-4</c:v>
                </c:pt>
                <c:pt idx="3782">
                  <c:v>2.55E-5</c:v>
                </c:pt>
                <c:pt idx="3784">
                  <c:v>2.3300000000000001E-5</c:v>
                </c:pt>
                <c:pt idx="3788">
                  <c:v>2.7999999999999998E-4</c:v>
                </c:pt>
                <c:pt idx="3790">
                  <c:v>1.9649965</c:v>
                </c:pt>
                <c:pt idx="3793">
                  <c:v>6.9999999999999994E-5</c:v>
                </c:pt>
                <c:pt idx="3797">
                  <c:v>2.7999999999999998E-4</c:v>
                </c:pt>
                <c:pt idx="3800">
                  <c:v>1.3999999999999999E-4</c:v>
                </c:pt>
                <c:pt idx="3801">
                  <c:v>0</c:v>
                </c:pt>
                <c:pt idx="3803">
                  <c:v>1.8700000000000001E-5</c:v>
                </c:pt>
                <c:pt idx="3806">
                  <c:v>1.8700000000000001E-5</c:v>
                </c:pt>
                <c:pt idx="3810">
                  <c:v>2.7980000000000002E-4</c:v>
                </c:pt>
                <c:pt idx="3812">
                  <c:v>1.8700000000000001E-5</c:v>
                </c:pt>
                <c:pt idx="3815">
                  <c:v>1.8700000000000001E-5</c:v>
                </c:pt>
                <c:pt idx="3819">
                  <c:v>1.8700000000000001E-5</c:v>
                </c:pt>
                <c:pt idx="3822">
                  <c:v>1.8700000000000001E-5</c:v>
                </c:pt>
                <c:pt idx="3823">
                  <c:v>1.8700000000000001E-5</c:v>
                </c:pt>
                <c:pt idx="3826">
                  <c:v>0</c:v>
                </c:pt>
                <c:pt idx="3828">
                  <c:v>1.8700000000000001E-5</c:v>
                </c:pt>
                <c:pt idx="3830">
                  <c:v>2.3300000000000001E-5</c:v>
                </c:pt>
                <c:pt idx="3832">
                  <c:v>1.8700000000000001E-5</c:v>
                </c:pt>
                <c:pt idx="3836">
                  <c:v>1.8700000000000001E-5</c:v>
                </c:pt>
                <c:pt idx="3838">
                  <c:v>1.8700000000000001E-5</c:v>
                </c:pt>
                <c:pt idx="3840">
                  <c:v>1.7499999999999998E-5</c:v>
                </c:pt>
                <c:pt idx="3843">
                  <c:v>1.7499999999999998E-5</c:v>
                </c:pt>
                <c:pt idx="3847">
                  <c:v>1.7499999999999998E-5</c:v>
                </c:pt>
                <c:pt idx="3850">
                  <c:v>1.8700000000000001E-5</c:v>
                </c:pt>
                <c:pt idx="3853">
                  <c:v>1.8700000000000001E-5</c:v>
                </c:pt>
                <c:pt idx="3855">
                  <c:v>1.6500000000000001E-5</c:v>
                </c:pt>
                <c:pt idx="3857">
                  <c:v>2.0000000000000002E-5</c:v>
                </c:pt>
                <c:pt idx="3860">
                  <c:v>1.8700000000000001E-5</c:v>
                </c:pt>
                <c:pt idx="3862">
                  <c:v>1.7499999999999998E-5</c:v>
                </c:pt>
                <c:pt idx="3866">
                  <c:v>1.7499999999999998E-5</c:v>
                </c:pt>
                <c:pt idx="3871">
                  <c:v>1.8700000000000001E-5</c:v>
                </c:pt>
                <c:pt idx="3874">
                  <c:v>0</c:v>
                </c:pt>
                <c:pt idx="3875">
                  <c:v>1.6500000000000001E-5</c:v>
                </c:pt>
                <c:pt idx="3878">
                  <c:v>1.3990000000000001E-4</c:v>
                </c:pt>
                <c:pt idx="3881">
                  <c:v>1.3990000000000001E-4</c:v>
                </c:pt>
                <c:pt idx="3884">
                  <c:v>1.56E-5</c:v>
                </c:pt>
                <c:pt idx="3886">
                  <c:v>0.15513350000000001</c:v>
                </c:pt>
                <c:pt idx="3887">
                  <c:v>2.8E-5</c:v>
                </c:pt>
                <c:pt idx="3892">
                  <c:v>0</c:v>
                </c:pt>
                <c:pt idx="3894">
                  <c:v>1.3999999999999999E-4</c:v>
                </c:pt>
                <c:pt idx="3896">
                  <c:v>1.5635376999999999</c:v>
                </c:pt>
                <c:pt idx="3898">
                  <c:v>1.3999999999999999E-4</c:v>
                </c:pt>
                <c:pt idx="3902">
                  <c:v>9.3300000000000005E-5</c:v>
                </c:pt>
                <c:pt idx="3904">
                  <c:v>0</c:v>
                </c:pt>
                <c:pt idx="3908">
                  <c:v>5.5999999999999999E-5</c:v>
                </c:pt>
                <c:pt idx="3910">
                  <c:v>2.0335488000000002</c:v>
                </c:pt>
                <c:pt idx="3916">
                  <c:v>2.7999999999999998E-4</c:v>
                </c:pt>
                <c:pt idx="3919">
                  <c:v>4.6699999999999997E-5</c:v>
                </c:pt>
                <c:pt idx="3922">
                  <c:v>2.7989999999999997E-4</c:v>
                </c:pt>
                <c:pt idx="3926">
                  <c:v>4.6699999999999997E-5</c:v>
                </c:pt>
                <c:pt idx="3930">
                  <c:v>1.3561113</c:v>
                </c:pt>
                <c:pt idx="3932">
                  <c:v>1.3561113</c:v>
                </c:pt>
                <c:pt idx="3935">
                  <c:v>1.8700000000000001E-5</c:v>
                </c:pt>
                <c:pt idx="3938">
                  <c:v>1.8700000000000001E-5</c:v>
                </c:pt>
                <c:pt idx="3942">
                  <c:v>1.6500000000000001E-5</c:v>
                </c:pt>
                <c:pt idx="3944">
                  <c:v>6.9999999999999994E-5</c:v>
                </c:pt>
                <c:pt idx="3946">
                  <c:v>6.9999999999999994E-5</c:v>
                </c:pt>
                <c:pt idx="3951">
                  <c:v>1.0224063999999999</c:v>
                </c:pt>
                <c:pt idx="3953">
                  <c:v>6.9999999999999994E-5</c:v>
                </c:pt>
                <c:pt idx="3955">
                  <c:v>0.3118805</c:v>
                </c:pt>
                <c:pt idx="3957">
                  <c:v>0.3118805</c:v>
                </c:pt>
                <c:pt idx="3959">
                  <c:v>0.3118805</c:v>
                </c:pt>
                <c:pt idx="3963">
                  <c:v>6.9999999999999994E-5</c:v>
                </c:pt>
                <c:pt idx="3966">
                  <c:v>6.9999999999999994E-5</c:v>
                </c:pt>
                <c:pt idx="3968">
                  <c:v>9.3300000000000005E-5</c:v>
                </c:pt>
                <c:pt idx="3970">
                  <c:v>1.6500000000000001E-5</c:v>
                </c:pt>
                <c:pt idx="3972">
                  <c:v>9.3300000000000005E-5</c:v>
                </c:pt>
                <c:pt idx="3974">
                  <c:v>1.8700000000000001E-5</c:v>
                </c:pt>
                <c:pt idx="3977">
                  <c:v>1.8700000000000001E-5</c:v>
                </c:pt>
                <c:pt idx="3979">
                  <c:v>5.5999999999999999E-5</c:v>
                </c:pt>
                <c:pt idx="3981">
                  <c:v>1.3999999999999999E-4</c:v>
                </c:pt>
                <c:pt idx="3983">
                  <c:v>1.3999999999999999E-4</c:v>
                </c:pt>
                <c:pt idx="3984">
                  <c:v>0</c:v>
                </c:pt>
                <c:pt idx="3986">
                  <c:v>5.5999999999999999E-5</c:v>
                </c:pt>
                <c:pt idx="3989">
                  <c:v>4.6699999999999997E-5</c:v>
                </c:pt>
                <c:pt idx="3993">
                  <c:v>3.4999999999999997E-5</c:v>
                </c:pt>
                <c:pt idx="3995">
                  <c:v>5.5999999999999999E-5</c:v>
                </c:pt>
                <c:pt idx="3998">
                  <c:v>1.7499999999999998E-5</c:v>
                </c:pt>
                <c:pt idx="4000">
                  <c:v>6.9999999999999994E-5</c:v>
                </c:pt>
                <c:pt idx="4003">
                  <c:v>1.3999999999999999E-4</c:v>
                </c:pt>
                <c:pt idx="4005">
                  <c:v>6.9999999999999994E-5</c:v>
                </c:pt>
                <c:pt idx="4007">
                  <c:v>2.55E-5</c:v>
                </c:pt>
                <c:pt idx="4009">
                  <c:v>9.3300000000000005E-5</c:v>
                </c:pt>
                <c:pt idx="4012">
                  <c:v>9.3300000000000005E-5</c:v>
                </c:pt>
                <c:pt idx="4015">
                  <c:v>1.56E-5</c:v>
                </c:pt>
                <c:pt idx="4017">
                  <c:v>3.1099999999999997E-5</c:v>
                </c:pt>
                <c:pt idx="4019">
                  <c:v>9.3300000000000005E-5</c:v>
                </c:pt>
                <c:pt idx="4020">
                  <c:v>0</c:v>
                </c:pt>
                <c:pt idx="4023">
                  <c:v>1.3999999999999999E-4</c:v>
                </c:pt>
                <c:pt idx="4026">
                  <c:v>2.3300000000000001E-5</c:v>
                </c:pt>
                <c:pt idx="4029">
                  <c:v>1.4E-5</c:v>
                </c:pt>
                <c:pt idx="4031">
                  <c:v>2.0000000000000002E-5</c:v>
                </c:pt>
                <c:pt idx="4034">
                  <c:v>1.7499999999999998E-5</c:v>
                </c:pt>
                <c:pt idx="4037">
                  <c:v>2.0000000000000002E-5</c:v>
                </c:pt>
                <c:pt idx="4040">
                  <c:v>0</c:v>
                </c:pt>
                <c:pt idx="4042">
                  <c:v>1.7499999999999998E-5</c:v>
                </c:pt>
                <c:pt idx="4043">
                  <c:v>1.7499999999999998E-5</c:v>
                </c:pt>
                <c:pt idx="4049">
                  <c:v>1.7499999999999998E-5</c:v>
                </c:pt>
                <c:pt idx="4051">
                  <c:v>2.7989999999999997E-4</c:v>
                </c:pt>
                <c:pt idx="4054">
                  <c:v>9.3300000000000005E-5</c:v>
                </c:pt>
                <c:pt idx="4057">
                  <c:v>2.55E-5</c:v>
                </c:pt>
                <c:pt idx="4059">
                  <c:v>1.3999999999999999E-4</c:v>
                </c:pt>
                <c:pt idx="4061">
                  <c:v>1.3999999999999999E-4</c:v>
                </c:pt>
                <c:pt idx="4065">
                  <c:v>2.3300000000000001E-5</c:v>
                </c:pt>
                <c:pt idx="4067">
                  <c:v>0</c:v>
                </c:pt>
                <c:pt idx="4069">
                  <c:v>0</c:v>
                </c:pt>
                <c:pt idx="4070">
                  <c:v>2.1500000000000001E-5</c:v>
                </c:pt>
                <c:pt idx="4072">
                  <c:v>2.0000000000000002E-5</c:v>
                </c:pt>
                <c:pt idx="4075">
                  <c:v>2.0000000000000002E-5</c:v>
                </c:pt>
                <c:pt idx="4077">
                  <c:v>0.88832929999999999</c:v>
                </c:pt>
                <c:pt idx="4080">
                  <c:v>0.88832929999999999</c:v>
                </c:pt>
                <c:pt idx="4082">
                  <c:v>0.88832929999999999</c:v>
                </c:pt>
                <c:pt idx="4085">
                  <c:v>1.56E-5</c:v>
                </c:pt>
                <c:pt idx="4088">
                  <c:v>1.56E-5</c:v>
                </c:pt>
                <c:pt idx="4092">
                  <c:v>5.5999999999999999E-5</c:v>
                </c:pt>
                <c:pt idx="4098">
                  <c:v>1.6500000000000001E-5</c:v>
                </c:pt>
                <c:pt idx="4102">
                  <c:v>2.55E-5</c:v>
                </c:pt>
                <c:pt idx="4104">
                  <c:v>2.1500000000000001E-5</c:v>
                </c:pt>
                <c:pt idx="4107">
                  <c:v>2.3300000000000001E-5</c:v>
                </c:pt>
                <c:pt idx="4109">
                  <c:v>1.7499999999999998E-5</c:v>
                </c:pt>
                <c:pt idx="4111">
                  <c:v>6.9999999999999994E-5</c:v>
                </c:pt>
                <c:pt idx="4113">
                  <c:v>0</c:v>
                </c:pt>
                <c:pt idx="4115">
                  <c:v>4.6699999999999997E-5</c:v>
                </c:pt>
                <c:pt idx="4118">
                  <c:v>2.0855028</c:v>
                </c:pt>
                <c:pt idx="4120">
                  <c:v>2.3300000000000001E-5</c:v>
                </c:pt>
                <c:pt idx="4124">
                  <c:v>2.3300000000000001E-5</c:v>
                </c:pt>
                <c:pt idx="4127">
                  <c:v>2.7970000000000002E-4</c:v>
                </c:pt>
                <c:pt idx="4129">
                  <c:v>2.55E-5</c:v>
                </c:pt>
                <c:pt idx="4133">
                  <c:v>2.1500000000000001E-5</c:v>
                </c:pt>
                <c:pt idx="4136">
                  <c:v>6.9999999999999994E-5</c:v>
                </c:pt>
                <c:pt idx="4138">
                  <c:v>2.55E-5</c:v>
                </c:pt>
                <c:pt idx="4141">
                  <c:v>0</c:v>
                </c:pt>
                <c:pt idx="4142">
                  <c:v>1.56E-5</c:v>
                </c:pt>
                <c:pt idx="4144">
                  <c:v>2.55E-5</c:v>
                </c:pt>
                <c:pt idx="4147">
                  <c:v>1.56E-5</c:v>
                </c:pt>
                <c:pt idx="4149">
                  <c:v>2.1500000000000001E-5</c:v>
                </c:pt>
                <c:pt idx="4152">
                  <c:v>2.8E-5</c:v>
                </c:pt>
                <c:pt idx="4155">
                  <c:v>2.55E-5</c:v>
                </c:pt>
                <c:pt idx="4158">
                  <c:v>5.5999999999999999E-5</c:v>
                </c:pt>
                <c:pt idx="4161">
                  <c:v>1.8700000000000001E-5</c:v>
                </c:pt>
                <c:pt idx="4164">
                  <c:v>2.3300000000000001E-5</c:v>
                </c:pt>
                <c:pt idx="4168">
                  <c:v>0</c:v>
                </c:pt>
                <c:pt idx="4169">
                  <c:v>1.3999999999999999E-4</c:v>
                </c:pt>
                <c:pt idx="4172">
                  <c:v>1.7499999999999998E-5</c:v>
                </c:pt>
                <c:pt idx="4175">
                  <c:v>1.7499999999999998E-5</c:v>
                </c:pt>
                <c:pt idx="4179">
                  <c:v>9.3300000000000005E-5</c:v>
                </c:pt>
                <c:pt idx="4181">
                  <c:v>2.1500000000000001E-5</c:v>
                </c:pt>
                <c:pt idx="4184">
                  <c:v>6.9999999999999994E-5</c:v>
                </c:pt>
                <c:pt idx="4188">
                  <c:v>5.5999999999999999E-5</c:v>
                </c:pt>
                <c:pt idx="4192">
                  <c:v>9.3300000000000005E-5</c:v>
                </c:pt>
                <c:pt idx="4195">
                  <c:v>1.3999999999999999E-4</c:v>
                </c:pt>
                <c:pt idx="4200">
                  <c:v>3.4999999999999997E-5</c:v>
                </c:pt>
                <c:pt idx="4206">
                  <c:v>2.7989999999999997E-4</c:v>
                </c:pt>
                <c:pt idx="4210">
                  <c:v>2.8E-5</c:v>
                </c:pt>
                <c:pt idx="4213">
                  <c:v>2.7989999999999997E-4</c:v>
                </c:pt>
                <c:pt idx="4214">
                  <c:v>1.3999999999999999E-4</c:v>
                </c:pt>
                <c:pt idx="4216">
                  <c:v>1.7499999999999998E-5</c:v>
                </c:pt>
                <c:pt idx="4218">
                  <c:v>4.6699999999999997E-5</c:v>
                </c:pt>
                <c:pt idx="4220">
                  <c:v>1.7499999999999998E-5</c:v>
                </c:pt>
                <c:pt idx="4222">
                  <c:v>1.7499999999999998E-5</c:v>
                </c:pt>
                <c:pt idx="4225">
                  <c:v>1.7499999999999998E-5</c:v>
                </c:pt>
                <c:pt idx="4227">
                  <c:v>2.7970000000000002E-4</c:v>
                </c:pt>
                <c:pt idx="4231">
                  <c:v>1.3999999999999999E-4</c:v>
                </c:pt>
                <c:pt idx="4233">
                  <c:v>1.3999999999999999E-4</c:v>
                </c:pt>
                <c:pt idx="4235">
                  <c:v>1.6524335000000001</c:v>
                </c:pt>
                <c:pt idx="4237">
                  <c:v>2.55E-5</c:v>
                </c:pt>
                <c:pt idx="4241">
                  <c:v>4.6699999999999997E-5</c:v>
                </c:pt>
                <c:pt idx="4244">
                  <c:v>6.9999999999999994E-5</c:v>
                </c:pt>
                <c:pt idx="4248">
                  <c:v>0</c:v>
                </c:pt>
                <c:pt idx="4251">
                  <c:v>1.3999999999999999E-4</c:v>
                </c:pt>
                <c:pt idx="4253">
                  <c:v>1.3999999999999999E-4</c:v>
                </c:pt>
                <c:pt idx="4257">
                  <c:v>6.9999999999999994E-5</c:v>
                </c:pt>
                <c:pt idx="4260">
                  <c:v>1.3999999999999999E-4</c:v>
                </c:pt>
                <c:pt idx="4263">
                  <c:v>1.3999999999999999E-4</c:v>
                </c:pt>
                <c:pt idx="4266">
                  <c:v>2.8E-5</c:v>
                </c:pt>
                <c:pt idx="4269">
                  <c:v>0</c:v>
                </c:pt>
                <c:pt idx="4271">
                  <c:v>2.1500000000000001E-5</c:v>
                </c:pt>
                <c:pt idx="4275">
                  <c:v>2.7989999999999997E-4</c:v>
                </c:pt>
                <c:pt idx="4279">
                  <c:v>2.8E-5</c:v>
                </c:pt>
                <c:pt idx="4282">
                  <c:v>1.3999999999999999E-4</c:v>
                </c:pt>
                <c:pt idx="4285">
                  <c:v>1.3999999999999999E-4</c:v>
                </c:pt>
                <c:pt idx="4288">
                  <c:v>2.8E-5</c:v>
                </c:pt>
                <c:pt idx="4290">
                  <c:v>5.5999999999999999E-5</c:v>
                </c:pt>
                <c:pt idx="4295">
                  <c:v>1.7499999999999998E-5</c:v>
                </c:pt>
                <c:pt idx="4297">
                  <c:v>0</c:v>
                </c:pt>
                <c:pt idx="4302">
                  <c:v>5.5999999999999999E-5</c:v>
                </c:pt>
                <c:pt idx="4305">
                  <c:v>1.8700000000000001E-5</c:v>
                </c:pt>
                <c:pt idx="4307">
                  <c:v>4.7486100000000003E-2</c:v>
                </c:pt>
                <c:pt idx="4310">
                  <c:v>0</c:v>
                </c:pt>
                <c:pt idx="4312">
                  <c:v>1.4E-5</c:v>
                </c:pt>
                <c:pt idx="4313">
                  <c:v>0</c:v>
                </c:pt>
                <c:pt idx="4316">
                  <c:v>0</c:v>
                </c:pt>
                <c:pt idx="4319">
                  <c:v>2.8E-5</c:v>
                </c:pt>
                <c:pt idx="4321">
                  <c:v>0</c:v>
                </c:pt>
                <c:pt idx="4323">
                  <c:v>9.3300000000000005E-5</c:v>
                </c:pt>
                <c:pt idx="4326">
                  <c:v>2.8E-5</c:v>
                </c:pt>
                <c:pt idx="4329">
                  <c:v>0.93551059999999997</c:v>
                </c:pt>
                <c:pt idx="4332">
                  <c:v>1.56E-5</c:v>
                </c:pt>
                <c:pt idx="4335">
                  <c:v>2.8E-5</c:v>
                </c:pt>
                <c:pt idx="4338">
                  <c:v>2.1500000000000001E-5</c:v>
                </c:pt>
                <c:pt idx="4342">
                  <c:v>4.6699999999999997E-5</c:v>
                </c:pt>
                <c:pt idx="4345">
                  <c:v>1.7499999999999998E-5</c:v>
                </c:pt>
                <c:pt idx="4348">
                  <c:v>2.3300000000000001E-5</c:v>
                </c:pt>
                <c:pt idx="4349">
                  <c:v>0.44737759999999999</c:v>
                </c:pt>
                <c:pt idx="4351">
                  <c:v>9.3300000000000005E-5</c:v>
                </c:pt>
                <c:pt idx="4353">
                  <c:v>1.8700000000000001E-5</c:v>
                </c:pt>
                <c:pt idx="4354">
                  <c:v>0</c:v>
                </c:pt>
                <c:pt idx="4357">
                  <c:v>1.56E-5</c:v>
                </c:pt>
                <c:pt idx="4360">
                  <c:v>9.3300000000000005E-5</c:v>
                </c:pt>
                <c:pt idx="4362">
                  <c:v>9.3300000000000005E-5</c:v>
                </c:pt>
                <c:pt idx="4364">
                  <c:v>6.9999999999999994E-5</c:v>
                </c:pt>
                <c:pt idx="4369">
                  <c:v>2.7999999999999998E-4</c:v>
                </c:pt>
                <c:pt idx="4372">
                  <c:v>2.7999999999999998E-4</c:v>
                </c:pt>
                <c:pt idx="4375">
                  <c:v>2.0000000000000002E-5</c:v>
                </c:pt>
                <c:pt idx="4378">
                  <c:v>4.6699999999999997E-5</c:v>
                </c:pt>
                <c:pt idx="4382">
                  <c:v>2.7989999999999997E-4</c:v>
                </c:pt>
                <c:pt idx="4385">
                  <c:v>2.7999999999999998E-4</c:v>
                </c:pt>
                <c:pt idx="4387">
                  <c:v>2.55E-5</c:v>
                </c:pt>
                <c:pt idx="4390">
                  <c:v>0.41097240000000002</c:v>
                </c:pt>
                <c:pt idx="4392">
                  <c:v>9.3300000000000005E-5</c:v>
                </c:pt>
                <c:pt idx="4395">
                  <c:v>1.8700000000000001E-5</c:v>
                </c:pt>
                <c:pt idx="4396">
                  <c:v>0.37929980000000002</c:v>
                </c:pt>
                <c:pt idx="4398">
                  <c:v>4.6699999999999997E-5</c:v>
                </c:pt>
                <c:pt idx="4402">
                  <c:v>1.56E-5</c:v>
                </c:pt>
                <c:pt idx="4405">
                  <c:v>4.6699999999999997E-5</c:v>
                </c:pt>
                <c:pt idx="4407">
                  <c:v>2.1500000000000001E-5</c:v>
                </c:pt>
                <c:pt idx="4410">
                  <c:v>2.1500000000000001E-5</c:v>
                </c:pt>
                <c:pt idx="4412">
                  <c:v>2.55E-5</c:v>
                </c:pt>
                <c:pt idx="4415">
                  <c:v>2.1500000000000001E-5</c:v>
                </c:pt>
                <c:pt idx="4417">
                  <c:v>6.9999999999999994E-5</c:v>
                </c:pt>
                <c:pt idx="4419">
                  <c:v>2.55E-5</c:v>
                </c:pt>
                <c:pt idx="4421">
                  <c:v>5.5999999999999999E-5</c:v>
                </c:pt>
                <c:pt idx="4423">
                  <c:v>3.4999999999999997E-5</c:v>
                </c:pt>
                <c:pt idx="4426">
                  <c:v>2.3300000000000001E-5</c:v>
                </c:pt>
                <c:pt idx="4429">
                  <c:v>0</c:v>
                </c:pt>
                <c:pt idx="4430">
                  <c:v>2.55E-5</c:v>
                </c:pt>
                <c:pt idx="4431">
                  <c:v>1.0040986000000001</c:v>
                </c:pt>
                <c:pt idx="4435">
                  <c:v>2.7989999999999997E-4</c:v>
                </c:pt>
                <c:pt idx="4438">
                  <c:v>1.8700000000000001E-5</c:v>
                </c:pt>
                <c:pt idx="4440">
                  <c:v>0.35778559999999998</c:v>
                </c:pt>
                <c:pt idx="4442">
                  <c:v>2.3300000000000001E-5</c:v>
                </c:pt>
                <c:pt idx="4444">
                  <c:v>2.1500000000000001E-5</c:v>
                </c:pt>
                <c:pt idx="4447">
                  <c:v>2.1500000000000001E-5</c:v>
                </c:pt>
                <c:pt idx="4450">
                  <c:v>0</c:v>
                </c:pt>
                <c:pt idx="4452">
                  <c:v>3.1099999999999997E-5</c:v>
                </c:pt>
                <c:pt idx="4457">
                  <c:v>2.7989999999999997E-4</c:v>
                </c:pt>
                <c:pt idx="4458">
                  <c:v>1.045641</c:v>
                </c:pt>
                <c:pt idx="4460">
                  <c:v>1.045641</c:v>
                </c:pt>
                <c:pt idx="4463">
                  <c:v>2.3300000000000001E-5</c:v>
                </c:pt>
                <c:pt idx="4466">
                  <c:v>1.8700000000000001E-5</c:v>
                </c:pt>
                <c:pt idx="4468">
                  <c:v>0</c:v>
                </c:pt>
                <c:pt idx="4471">
                  <c:v>2.7989999999999997E-4</c:v>
                </c:pt>
                <c:pt idx="4473">
                  <c:v>0.41196389999999999</c:v>
                </c:pt>
                <c:pt idx="4476">
                  <c:v>5.5999999999999999E-5</c:v>
                </c:pt>
                <c:pt idx="4478">
                  <c:v>2.7999999999999998E-4</c:v>
                </c:pt>
                <c:pt idx="4480">
                  <c:v>3.4999999999999997E-5</c:v>
                </c:pt>
                <c:pt idx="4483">
                  <c:v>9.3300000000000005E-5</c:v>
                </c:pt>
                <c:pt idx="4484">
                  <c:v>0</c:v>
                </c:pt>
                <c:pt idx="4487">
                  <c:v>2.7989999999999997E-4</c:v>
                </c:pt>
                <c:pt idx="4490">
                  <c:v>6.9999999999999994E-5</c:v>
                </c:pt>
                <c:pt idx="4493">
                  <c:v>4.6699999999999997E-5</c:v>
                </c:pt>
                <c:pt idx="4497">
                  <c:v>2.3300000000000001E-5</c:v>
                </c:pt>
                <c:pt idx="4500">
                  <c:v>2.55E-5</c:v>
                </c:pt>
                <c:pt idx="4502">
                  <c:v>5.5999999999999999E-5</c:v>
                </c:pt>
                <c:pt idx="4503">
                  <c:v>0</c:v>
                </c:pt>
                <c:pt idx="4507">
                  <c:v>2.3300000000000001E-5</c:v>
                </c:pt>
                <c:pt idx="4510">
                  <c:v>2.7999999999999998E-4</c:v>
                </c:pt>
                <c:pt idx="4513">
                  <c:v>2.3300000000000001E-5</c:v>
                </c:pt>
                <c:pt idx="4515">
                  <c:v>2.8E-5</c:v>
                </c:pt>
                <c:pt idx="4519">
                  <c:v>4.6699999999999997E-5</c:v>
                </c:pt>
                <c:pt idx="4522">
                  <c:v>3.4999999999999997E-5</c:v>
                </c:pt>
                <c:pt idx="4524">
                  <c:v>3.4999999999999997E-5</c:v>
                </c:pt>
                <c:pt idx="4528">
                  <c:v>2.3300000000000001E-5</c:v>
                </c:pt>
                <c:pt idx="4532">
                  <c:v>0.63950450000000003</c:v>
                </c:pt>
                <c:pt idx="4535">
                  <c:v>2.3300000000000001E-5</c:v>
                </c:pt>
                <c:pt idx="4537">
                  <c:v>0</c:v>
                </c:pt>
                <c:pt idx="4540">
                  <c:v>3.4999999999999997E-5</c:v>
                </c:pt>
                <c:pt idx="4543">
                  <c:v>3.1099999999999997E-5</c:v>
                </c:pt>
                <c:pt idx="4547">
                  <c:v>1.8700000000000001E-5</c:v>
                </c:pt>
                <c:pt idx="4549">
                  <c:v>0</c:v>
                </c:pt>
                <c:pt idx="4554">
                  <c:v>2.1500000000000001E-5</c:v>
                </c:pt>
                <c:pt idx="4558">
                  <c:v>2.3300000000000001E-5</c:v>
                </c:pt>
                <c:pt idx="4560">
                  <c:v>6.9999999999999994E-5</c:v>
                </c:pt>
                <c:pt idx="4563">
                  <c:v>2.55E-5</c:v>
                </c:pt>
                <c:pt idx="4566">
                  <c:v>9.3300000000000005E-5</c:v>
                </c:pt>
                <c:pt idx="4569">
                  <c:v>1.3999999999999999E-4</c:v>
                </c:pt>
                <c:pt idx="4572">
                  <c:v>1.3999999999999999E-4</c:v>
                </c:pt>
                <c:pt idx="4574">
                  <c:v>2.1500000000000001E-5</c:v>
                </c:pt>
                <c:pt idx="4577">
                  <c:v>2.3300000000000001E-5</c:v>
                </c:pt>
                <c:pt idx="4579">
                  <c:v>2.3300000000000001E-5</c:v>
                </c:pt>
                <c:pt idx="4582">
                  <c:v>1.7499999999999998E-5</c:v>
                </c:pt>
                <c:pt idx="4584">
                  <c:v>4.6699999999999997E-5</c:v>
                </c:pt>
                <c:pt idx="4587">
                  <c:v>4.6699999999999997E-5</c:v>
                </c:pt>
                <c:pt idx="4590">
                  <c:v>4.6699999999999997E-5</c:v>
                </c:pt>
                <c:pt idx="4592">
                  <c:v>2.0000000000000002E-5</c:v>
                </c:pt>
                <c:pt idx="4595">
                  <c:v>2.0000000000000002E-5</c:v>
                </c:pt>
                <c:pt idx="4597">
                  <c:v>2.1500000000000001E-5</c:v>
                </c:pt>
                <c:pt idx="4601">
                  <c:v>0.35498269999999998</c:v>
                </c:pt>
                <c:pt idx="4604">
                  <c:v>2.8E-5</c:v>
                </c:pt>
                <c:pt idx="4606">
                  <c:v>2.8E-5</c:v>
                </c:pt>
                <c:pt idx="4609">
                  <c:v>0</c:v>
                </c:pt>
                <c:pt idx="4611">
                  <c:v>0</c:v>
                </c:pt>
                <c:pt idx="4612">
                  <c:v>2.3300000000000001E-5</c:v>
                </c:pt>
                <c:pt idx="4615">
                  <c:v>2.7989999999999997E-4</c:v>
                </c:pt>
                <c:pt idx="4617">
                  <c:v>3.4999999999999997E-5</c:v>
                </c:pt>
                <c:pt idx="4621">
                  <c:v>1.3999999999999999E-4</c:v>
                </c:pt>
                <c:pt idx="4623">
                  <c:v>2.1500000000000001E-5</c:v>
                </c:pt>
                <c:pt idx="4630">
                  <c:v>2.7980000000000002E-4</c:v>
                </c:pt>
                <c:pt idx="4633">
                  <c:v>3.4999999999999997E-5</c:v>
                </c:pt>
                <c:pt idx="4636">
                  <c:v>4.0000000000000003E-5</c:v>
                </c:pt>
                <c:pt idx="4640">
                  <c:v>2.8E-5</c:v>
                </c:pt>
                <c:pt idx="4642">
                  <c:v>2.3300000000000001E-5</c:v>
                </c:pt>
                <c:pt idx="4645">
                  <c:v>1.3999999999999999E-4</c:v>
                </c:pt>
                <c:pt idx="4649">
                  <c:v>4.0000000000000003E-5</c:v>
                </c:pt>
                <c:pt idx="4652">
                  <c:v>2.3300000000000001E-5</c:v>
                </c:pt>
                <c:pt idx="4654">
                  <c:v>3.1099999999999997E-5</c:v>
                </c:pt>
                <c:pt idx="4658">
                  <c:v>4.0000000000000003E-5</c:v>
                </c:pt>
                <c:pt idx="4661">
                  <c:v>4.0000000000000003E-5</c:v>
                </c:pt>
                <c:pt idx="4664">
                  <c:v>2.1500000000000001E-5</c:v>
                </c:pt>
                <c:pt idx="4666">
                  <c:v>2.3300000000000001E-5</c:v>
                </c:pt>
                <c:pt idx="4669">
                  <c:v>2.55E-5</c:v>
                </c:pt>
                <c:pt idx="4672">
                  <c:v>2.55E-5</c:v>
                </c:pt>
                <c:pt idx="4675">
                  <c:v>4.6699999999999997E-5</c:v>
                </c:pt>
                <c:pt idx="4678">
                  <c:v>0</c:v>
                </c:pt>
                <c:pt idx="4679">
                  <c:v>0.80158839999999998</c:v>
                </c:pt>
                <c:pt idx="4681">
                  <c:v>4.0000000000000003E-5</c:v>
                </c:pt>
                <c:pt idx="4684">
                  <c:v>2.3300000000000001E-5</c:v>
                </c:pt>
                <c:pt idx="4687">
                  <c:v>2.8E-5</c:v>
                </c:pt>
                <c:pt idx="4689">
                  <c:v>3.1099999999999997E-5</c:v>
                </c:pt>
                <c:pt idx="4691">
                  <c:v>2.0000000000000002E-5</c:v>
                </c:pt>
                <c:pt idx="4695">
                  <c:v>2.8E-5</c:v>
                </c:pt>
                <c:pt idx="4698">
                  <c:v>2.0000000000000002E-5</c:v>
                </c:pt>
                <c:pt idx="4700">
                  <c:v>2.1500000000000001E-5</c:v>
                </c:pt>
                <c:pt idx="4703">
                  <c:v>1.8700000000000001E-5</c:v>
                </c:pt>
                <c:pt idx="4705">
                  <c:v>2.0000000000000002E-5</c:v>
                </c:pt>
                <c:pt idx="4708">
                  <c:v>0</c:v>
                </c:pt>
                <c:pt idx="4710">
                  <c:v>1.8700000000000001E-5</c:v>
                </c:pt>
                <c:pt idx="4712">
                  <c:v>2.1500000000000001E-5</c:v>
                </c:pt>
                <c:pt idx="4715">
                  <c:v>3.4999999999999997E-5</c:v>
                </c:pt>
                <c:pt idx="4718">
                  <c:v>2.55E-5</c:v>
                </c:pt>
                <c:pt idx="4720">
                  <c:v>0.28024670000000002</c:v>
                </c:pt>
                <c:pt idx="4722">
                  <c:v>0.28024670000000002</c:v>
                </c:pt>
                <c:pt idx="4724">
                  <c:v>0.28024670000000002</c:v>
                </c:pt>
                <c:pt idx="4726">
                  <c:v>0.28024670000000002</c:v>
                </c:pt>
                <c:pt idx="4730">
                  <c:v>1.47E-5</c:v>
                </c:pt>
                <c:pt idx="4733">
                  <c:v>1.8700000000000001E-5</c:v>
                </c:pt>
                <c:pt idx="4736">
                  <c:v>1.8700000000000001E-5</c:v>
                </c:pt>
                <c:pt idx="4739">
                  <c:v>2.3300000000000001E-5</c:v>
                </c:pt>
                <c:pt idx="4742">
                  <c:v>3.1099999999999997E-5</c:v>
                </c:pt>
                <c:pt idx="4746">
                  <c:v>1.3999999999999999E-4</c:v>
                </c:pt>
                <c:pt idx="4749">
                  <c:v>4.6699999999999997E-5</c:v>
                </c:pt>
                <c:pt idx="4752">
                  <c:v>4.6699999999999997E-5</c:v>
                </c:pt>
                <c:pt idx="4754">
                  <c:v>1.8700000000000001E-5</c:v>
                </c:pt>
                <c:pt idx="4758">
                  <c:v>1.7499999999999998E-5</c:v>
                </c:pt>
                <c:pt idx="4760">
                  <c:v>1.6500000000000001E-5</c:v>
                </c:pt>
                <c:pt idx="4762">
                  <c:v>2.3300000000000001E-5</c:v>
                </c:pt>
                <c:pt idx="4765">
                  <c:v>2.55E-5</c:v>
                </c:pt>
                <c:pt idx="4768">
                  <c:v>2.3300000000000001E-5</c:v>
                </c:pt>
                <c:pt idx="4771">
                  <c:v>2.3300000000000001E-5</c:v>
                </c:pt>
                <c:pt idx="4775">
                  <c:v>2.55E-5</c:v>
                </c:pt>
                <c:pt idx="4777">
                  <c:v>5.5999999999999999E-5</c:v>
                </c:pt>
                <c:pt idx="4779">
                  <c:v>2.7989999999999997E-4</c:v>
                </c:pt>
                <c:pt idx="4781">
                  <c:v>2.55E-5</c:v>
                </c:pt>
                <c:pt idx="4783">
                  <c:v>0</c:v>
                </c:pt>
                <c:pt idx="4785">
                  <c:v>4.0000000000000003E-5</c:v>
                </c:pt>
                <c:pt idx="4788">
                  <c:v>2.1500000000000001E-5</c:v>
                </c:pt>
                <c:pt idx="4791">
                  <c:v>9.3300000000000005E-5</c:v>
                </c:pt>
                <c:pt idx="4795">
                  <c:v>1.7499999999999998E-5</c:v>
                </c:pt>
                <c:pt idx="4797">
                  <c:v>2.1500000000000001E-5</c:v>
                </c:pt>
                <c:pt idx="4800">
                  <c:v>9.3300000000000005E-5</c:v>
                </c:pt>
                <c:pt idx="4803">
                  <c:v>0</c:v>
                </c:pt>
                <c:pt idx="4804">
                  <c:v>0.57775399999999999</c:v>
                </c:pt>
                <c:pt idx="4807">
                  <c:v>1.8700000000000001E-5</c:v>
                </c:pt>
                <c:pt idx="4810">
                  <c:v>1.3999999999999999E-4</c:v>
                </c:pt>
                <c:pt idx="4814">
                  <c:v>1.3999999999999999E-4</c:v>
                </c:pt>
                <c:pt idx="4818">
                  <c:v>9.3300000000000005E-5</c:v>
                </c:pt>
                <c:pt idx="4820">
                  <c:v>3.1099999999999997E-5</c:v>
                </c:pt>
                <c:pt idx="4824">
                  <c:v>5.5999999999999999E-5</c:v>
                </c:pt>
                <c:pt idx="4826">
                  <c:v>2.3300000000000001E-5</c:v>
                </c:pt>
                <c:pt idx="4827">
                  <c:v>0</c:v>
                </c:pt>
                <c:pt idx="4830">
                  <c:v>2.1500000000000001E-5</c:v>
                </c:pt>
                <c:pt idx="4833">
                  <c:v>4.0000000000000003E-5</c:v>
                </c:pt>
                <c:pt idx="4836">
                  <c:v>4.0000000000000003E-5</c:v>
                </c:pt>
                <c:pt idx="4840">
                  <c:v>1.0687926000000001</c:v>
                </c:pt>
                <c:pt idx="4844">
                  <c:v>0</c:v>
                </c:pt>
                <c:pt idx="4847">
                  <c:v>2.1500000000000001E-5</c:v>
                </c:pt>
                <c:pt idx="4849">
                  <c:v>1.8700000000000001E-5</c:v>
                </c:pt>
                <c:pt idx="4851">
                  <c:v>1.8700000000000001E-5</c:v>
                </c:pt>
                <c:pt idx="4856">
                  <c:v>1.8700000000000001E-5</c:v>
                </c:pt>
                <c:pt idx="4859">
                  <c:v>2.3300000000000001E-5</c:v>
                </c:pt>
                <c:pt idx="4863">
                  <c:v>4.6699999999999997E-5</c:v>
                </c:pt>
                <c:pt idx="4866">
                  <c:v>2.3300000000000001E-5</c:v>
                </c:pt>
                <c:pt idx="4871">
                  <c:v>1.8700000000000001E-5</c:v>
                </c:pt>
                <c:pt idx="4875">
                  <c:v>4.6699999999999997E-5</c:v>
                </c:pt>
                <c:pt idx="4877">
                  <c:v>4.0000000000000003E-5</c:v>
                </c:pt>
                <c:pt idx="4881">
                  <c:v>0</c:v>
                </c:pt>
                <c:pt idx="4887">
                  <c:v>2.0000000000000002E-5</c:v>
                </c:pt>
                <c:pt idx="4890">
                  <c:v>2.55E-5</c:v>
                </c:pt>
                <c:pt idx="4893">
                  <c:v>2.55E-5</c:v>
                </c:pt>
                <c:pt idx="4895">
                  <c:v>0</c:v>
                </c:pt>
                <c:pt idx="4897">
                  <c:v>2.8E-5</c:v>
                </c:pt>
                <c:pt idx="4900">
                  <c:v>2.0000000000000002E-5</c:v>
                </c:pt>
                <c:pt idx="4905">
                  <c:v>9.3300000000000005E-5</c:v>
                </c:pt>
                <c:pt idx="4911">
                  <c:v>2.3300000000000001E-5</c:v>
                </c:pt>
                <c:pt idx="4913">
                  <c:v>2.1500000000000001E-5</c:v>
                </c:pt>
                <c:pt idx="4915">
                  <c:v>1.3999999999999999E-4</c:v>
                </c:pt>
                <c:pt idx="4919">
                  <c:v>2.55E-5</c:v>
                </c:pt>
                <c:pt idx="4922">
                  <c:v>2.1500000000000001E-5</c:v>
                </c:pt>
                <c:pt idx="4924">
                  <c:v>3.4999999999999997E-5</c:v>
                </c:pt>
                <c:pt idx="4927">
                  <c:v>2.1500000000000001E-5</c:v>
                </c:pt>
                <c:pt idx="4929">
                  <c:v>2.7940000000000002E-4</c:v>
                </c:pt>
                <c:pt idx="4933">
                  <c:v>2.8E-5</c:v>
                </c:pt>
                <c:pt idx="4937">
                  <c:v>2.1500000000000001E-5</c:v>
                </c:pt>
                <c:pt idx="4939">
                  <c:v>0.66854499999999994</c:v>
                </c:pt>
                <c:pt idx="4943">
                  <c:v>2.7989999999999997E-4</c:v>
                </c:pt>
                <c:pt idx="4944">
                  <c:v>2.3300000000000001E-5</c:v>
                </c:pt>
                <c:pt idx="4947">
                  <c:v>3.1099999999999997E-5</c:v>
                </c:pt>
                <c:pt idx="4950">
                  <c:v>5.5999999999999999E-5</c:v>
                </c:pt>
                <c:pt idx="4953">
                  <c:v>6.9999999999999994E-5</c:v>
                </c:pt>
                <c:pt idx="4956">
                  <c:v>2.3300000000000001E-5</c:v>
                </c:pt>
                <c:pt idx="4959">
                  <c:v>2.3300000000000001E-5</c:v>
                </c:pt>
                <c:pt idx="4962">
                  <c:v>4.6699999999999997E-5</c:v>
                </c:pt>
                <c:pt idx="4967">
                  <c:v>3.1099999999999997E-5</c:v>
                </c:pt>
                <c:pt idx="4971">
                  <c:v>0</c:v>
                </c:pt>
                <c:pt idx="4973">
                  <c:v>0.90663320000000003</c:v>
                </c:pt>
                <c:pt idx="4976">
                  <c:v>2.55E-5</c:v>
                </c:pt>
                <c:pt idx="4979">
                  <c:v>2.8E-5</c:v>
                </c:pt>
                <c:pt idx="4980">
                  <c:v>0.42087439999999998</c:v>
                </c:pt>
                <c:pt idx="4981">
                  <c:v>0.42087439999999998</c:v>
                </c:pt>
                <c:pt idx="4984">
                  <c:v>0.42087439999999998</c:v>
                </c:pt>
                <c:pt idx="4986">
                  <c:v>0</c:v>
                </c:pt>
                <c:pt idx="4987">
                  <c:v>2.8E-5</c:v>
                </c:pt>
                <c:pt idx="4991">
                  <c:v>2.8E-5</c:v>
                </c:pt>
                <c:pt idx="4994">
                  <c:v>4.6699999999999997E-5</c:v>
                </c:pt>
                <c:pt idx="4997">
                  <c:v>6.9999999999999994E-5</c:v>
                </c:pt>
                <c:pt idx="5000">
                  <c:v>4.0000000000000003E-5</c:v>
                </c:pt>
                <c:pt idx="5002">
                  <c:v>0</c:v>
                </c:pt>
                <c:pt idx="5003">
                  <c:v>2.8E-5</c:v>
                </c:pt>
                <c:pt idx="5005">
                  <c:v>6.9999999999999994E-5</c:v>
                </c:pt>
                <c:pt idx="5007">
                  <c:v>9.3300000000000005E-5</c:v>
                </c:pt>
                <c:pt idx="5009">
                  <c:v>9.3300000000000005E-5</c:v>
                </c:pt>
                <c:pt idx="5012">
                  <c:v>3.4999999999999997E-5</c:v>
                </c:pt>
                <c:pt idx="5014">
                  <c:v>5.5999999999999999E-5</c:v>
                </c:pt>
                <c:pt idx="5016">
                  <c:v>5.5999999999999999E-5</c:v>
                </c:pt>
                <c:pt idx="5019">
                  <c:v>5.5999999999999999E-5</c:v>
                </c:pt>
                <c:pt idx="5021">
                  <c:v>2.7950000000000002E-4</c:v>
                </c:pt>
                <c:pt idx="5023">
                  <c:v>2.1500000000000001E-5</c:v>
                </c:pt>
                <c:pt idx="5026">
                  <c:v>2.1500000000000001E-5</c:v>
                </c:pt>
                <c:pt idx="5028">
                  <c:v>2.55E-5</c:v>
                </c:pt>
                <c:pt idx="5031">
                  <c:v>2.55E-5</c:v>
                </c:pt>
                <c:pt idx="5035">
                  <c:v>3.1099999999999997E-5</c:v>
                </c:pt>
                <c:pt idx="5037">
                  <c:v>3.4999999999999997E-5</c:v>
                </c:pt>
                <c:pt idx="5039">
                  <c:v>3.1099999999999997E-5</c:v>
                </c:pt>
                <c:pt idx="5040">
                  <c:v>1.7330862</c:v>
                </c:pt>
                <c:pt idx="5043">
                  <c:v>2.7999999999999998E-4</c:v>
                </c:pt>
                <c:pt idx="5047">
                  <c:v>9.3300000000000005E-5</c:v>
                </c:pt>
                <c:pt idx="5050">
                  <c:v>9.3300000000000005E-5</c:v>
                </c:pt>
                <c:pt idx="5053">
                  <c:v>2.8E-5</c:v>
                </c:pt>
                <c:pt idx="5058">
                  <c:v>2.0000000000000002E-5</c:v>
                </c:pt>
                <c:pt idx="5061">
                  <c:v>2.55E-5</c:v>
                </c:pt>
                <c:pt idx="5064">
                  <c:v>3.1099999999999997E-5</c:v>
                </c:pt>
                <c:pt idx="5066">
                  <c:v>2.3300000000000001E-5</c:v>
                </c:pt>
                <c:pt idx="5070">
                  <c:v>2.7989999999999997E-4</c:v>
                </c:pt>
                <c:pt idx="5072">
                  <c:v>4.6699999999999997E-5</c:v>
                </c:pt>
                <c:pt idx="5074">
                  <c:v>2.3300000000000001E-5</c:v>
                </c:pt>
                <c:pt idx="5077">
                  <c:v>2.3300000000000001E-5</c:v>
                </c:pt>
                <c:pt idx="5080">
                  <c:v>2.3300000000000001E-5</c:v>
                </c:pt>
                <c:pt idx="5083">
                  <c:v>2.1500000000000001E-5</c:v>
                </c:pt>
                <c:pt idx="5086">
                  <c:v>2.3300000000000001E-5</c:v>
                </c:pt>
                <c:pt idx="5089">
                  <c:v>2.0000000000000002E-5</c:v>
                </c:pt>
                <c:pt idx="5091">
                  <c:v>5.5999999999999999E-5</c:v>
                </c:pt>
                <c:pt idx="5094">
                  <c:v>1.8700000000000001E-5</c:v>
                </c:pt>
                <c:pt idx="5097">
                  <c:v>5.5999999999999999E-5</c:v>
                </c:pt>
                <c:pt idx="5099">
                  <c:v>3.1099999999999997E-5</c:v>
                </c:pt>
                <c:pt idx="5102">
                  <c:v>2.55E-5</c:v>
                </c:pt>
                <c:pt idx="5104">
                  <c:v>4.6699999999999997E-5</c:v>
                </c:pt>
                <c:pt idx="5106">
                  <c:v>9.3300000000000005E-5</c:v>
                </c:pt>
                <c:pt idx="5109">
                  <c:v>1.8700000000000001E-5</c:v>
                </c:pt>
                <c:pt idx="5112">
                  <c:v>1.3999999999999999E-4</c:v>
                </c:pt>
                <c:pt idx="5115">
                  <c:v>2.0000000000000002E-5</c:v>
                </c:pt>
                <c:pt idx="5118">
                  <c:v>1.3990000000000001E-4</c:v>
                </c:pt>
                <c:pt idx="5121">
                  <c:v>2.1500000000000001E-5</c:v>
                </c:pt>
                <c:pt idx="5124">
                  <c:v>2.1500000000000001E-5</c:v>
                </c:pt>
                <c:pt idx="5127">
                  <c:v>2.1500000000000001E-5</c:v>
                </c:pt>
                <c:pt idx="5129">
                  <c:v>2.0000000000000002E-5</c:v>
                </c:pt>
                <c:pt idx="5131">
                  <c:v>2.0000000000000002E-5</c:v>
                </c:pt>
                <c:pt idx="5135">
                  <c:v>2.55E-5</c:v>
                </c:pt>
                <c:pt idx="5136">
                  <c:v>0</c:v>
                </c:pt>
                <c:pt idx="5139">
                  <c:v>4.0000000000000003E-5</c:v>
                </c:pt>
                <c:pt idx="5141">
                  <c:v>4.0000000000000003E-5</c:v>
                </c:pt>
                <c:pt idx="5145">
                  <c:v>1.6500000000000001E-5</c:v>
                </c:pt>
                <c:pt idx="5150">
                  <c:v>9.3300000000000005E-5</c:v>
                </c:pt>
                <c:pt idx="5152">
                  <c:v>2.55E-5</c:v>
                </c:pt>
                <c:pt idx="5156">
                  <c:v>4.0000000000000003E-5</c:v>
                </c:pt>
                <c:pt idx="5158">
                  <c:v>4.6699999999999997E-5</c:v>
                </c:pt>
                <c:pt idx="5161">
                  <c:v>2.1500000000000001E-5</c:v>
                </c:pt>
                <c:pt idx="5164">
                  <c:v>5.5999999999999999E-5</c:v>
                </c:pt>
                <c:pt idx="5168">
                  <c:v>0.14907110000000001</c:v>
                </c:pt>
                <c:pt idx="5170">
                  <c:v>1.8700000000000001E-5</c:v>
                </c:pt>
                <c:pt idx="5173">
                  <c:v>2.1500000000000001E-5</c:v>
                </c:pt>
                <c:pt idx="5176">
                  <c:v>2.8E-5</c:v>
                </c:pt>
                <c:pt idx="5179">
                  <c:v>4.6699999999999997E-5</c:v>
                </c:pt>
                <c:pt idx="5181">
                  <c:v>1.56E-5</c:v>
                </c:pt>
                <c:pt idx="5183">
                  <c:v>2.55E-5</c:v>
                </c:pt>
                <c:pt idx="5186">
                  <c:v>2.0000000000000002E-5</c:v>
                </c:pt>
                <c:pt idx="5188">
                  <c:v>2.0000000000000002E-5</c:v>
                </c:pt>
                <c:pt idx="5191">
                  <c:v>1.8700000000000001E-5</c:v>
                </c:pt>
                <c:pt idx="5194">
                  <c:v>2.8E-5</c:v>
                </c:pt>
                <c:pt idx="5197">
                  <c:v>1.3999999999999999E-4</c:v>
                </c:pt>
                <c:pt idx="5200">
                  <c:v>1.3999999999999999E-4</c:v>
                </c:pt>
                <c:pt idx="5205">
                  <c:v>2.7980000000000002E-4</c:v>
                </c:pt>
                <c:pt idx="5206">
                  <c:v>2.1500000000000001E-5</c:v>
                </c:pt>
                <c:pt idx="5207">
                  <c:v>2.7920000000000001E-4</c:v>
                </c:pt>
                <c:pt idx="5210">
                  <c:v>2.1500000000000001E-5</c:v>
                </c:pt>
                <c:pt idx="5212">
                  <c:v>3.1099999999999997E-5</c:v>
                </c:pt>
                <c:pt idx="5214">
                  <c:v>4.0000000000000003E-5</c:v>
                </c:pt>
                <c:pt idx="5216">
                  <c:v>2.55E-5</c:v>
                </c:pt>
                <c:pt idx="5220">
                  <c:v>3.4999999999999997E-5</c:v>
                </c:pt>
                <c:pt idx="5223">
                  <c:v>1.3999999999999999E-4</c:v>
                </c:pt>
                <c:pt idx="5225">
                  <c:v>2.0000000000000002E-5</c:v>
                </c:pt>
                <c:pt idx="5227">
                  <c:v>2.0000000000000002E-5</c:v>
                </c:pt>
                <c:pt idx="5229">
                  <c:v>0.1072533</c:v>
                </c:pt>
                <c:pt idx="5232">
                  <c:v>3.4999999999999997E-5</c:v>
                </c:pt>
                <c:pt idx="5235">
                  <c:v>6.9999999999999994E-5</c:v>
                </c:pt>
                <c:pt idx="5238">
                  <c:v>2.7989999999999997E-4</c:v>
                </c:pt>
                <c:pt idx="5242">
                  <c:v>2.3300000000000001E-5</c:v>
                </c:pt>
                <c:pt idx="5245">
                  <c:v>0</c:v>
                </c:pt>
                <c:pt idx="5249">
                  <c:v>0</c:v>
                </c:pt>
                <c:pt idx="5252">
                  <c:v>4.6699999999999997E-5</c:v>
                </c:pt>
                <c:pt idx="5254">
                  <c:v>0</c:v>
                </c:pt>
                <c:pt idx="5256">
                  <c:v>9.3300000000000005E-5</c:v>
                </c:pt>
                <c:pt idx="5259">
                  <c:v>2.7930000000000001E-4</c:v>
                </c:pt>
                <c:pt idx="5260">
                  <c:v>2.55E-5</c:v>
                </c:pt>
                <c:pt idx="5263">
                  <c:v>2.8E-5</c:v>
                </c:pt>
                <c:pt idx="5265">
                  <c:v>2.55E-5</c:v>
                </c:pt>
                <c:pt idx="5269">
                  <c:v>5.5999999999999999E-5</c:v>
                </c:pt>
                <c:pt idx="5271">
                  <c:v>2.7999999999999998E-4</c:v>
                </c:pt>
                <c:pt idx="5274">
                  <c:v>1.3999999999999999E-4</c:v>
                </c:pt>
                <c:pt idx="5278">
                  <c:v>2.7999999999999998E-4</c:v>
                </c:pt>
                <c:pt idx="5280">
                  <c:v>1.9349782</c:v>
                </c:pt>
                <c:pt idx="5286">
                  <c:v>4.6699999999999997E-5</c:v>
                </c:pt>
                <c:pt idx="5289">
                  <c:v>2.1500000000000001E-5</c:v>
                </c:pt>
                <c:pt idx="5291">
                  <c:v>3.4999999999999997E-5</c:v>
                </c:pt>
                <c:pt idx="5294">
                  <c:v>3.4999999999999997E-5</c:v>
                </c:pt>
                <c:pt idx="5296">
                  <c:v>3.1099999999999997E-5</c:v>
                </c:pt>
                <c:pt idx="5298">
                  <c:v>4.0000000000000003E-5</c:v>
                </c:pt>
                <c:pt idx="5301">
                  <c:v>3.4999999999999997E-5</c:v>
                </c:pt>
                <c:pt idx="5303">
                  <c:v>0.30896240000000003</c:v>
                </c:pt>
                <c:pt idx="5304">
                  <c:v>0</c:v>
                </c:pt>
                <c:pt idx="5307">
                  <c:v>4.6699999999999997E-5</c:v>
                </c:pt>
                <c:pt idx="5310">
                  <c:v>5.5999999999999999E-5</c:v>
                </c:pt>
                <c:pt idx="5312">
                  <c:v>2.55E-5</c:v>
                </c:pt>
                <c:pt idx="5315">
                  <c:v>3.4999999999999997E-5</c:v>
                </c:pt>
                <c:pt idx="5322">
                  <c:v>3.1099999999999997E-5</c:v>
                </c:pt>
                <c:pt idx="5324">
                  <c:v>0</c:v>
                </c:pt>
                <c:pt idx="5327">
                  <c:v>2.3300000000000001E-5</c:v>
                </c:pt>
                <c:pt idx="5330">
                  <c:v>3.4999999999999997E-5</c:v>
                </c:pt>
                <c:pt idx="5333">
                  <c:v>4.6699999999999997E-5</c:v>
                </c:pt>
                <c:pt idx="5337">
                  <c:v>3.1099999999999997E-5</c:v>
                </c:pt>
                <c:pt idx="5342">
                  <c:v>2.3300000000000001E-5</c:v>
                </c:pt>
                <c:pt idx="5344">
                  <c:v>6.9999999999999994E-5</c:v>
                </c:pt>
                <c:pt idx="5347">
                  <c:v>2.55E-5</c:v>
                </c:pt>
                <c:pt idx="5349">
                  <c:v>0</c:v>
                </c:pt>
                <c:pt idx="5351">
                  <c:v>3.4999999999999997E-5</c:v>
                </c:pt>
                <c:pt idx="5353">
                  <c:v>2.55E-5</c:v>
                </c:pt>
                <c:pt idx="5357">
                  <c:v>2.55E-5</c:v>
                </c:pt>
                <c:pt idx="5360">
                  <c:v>3.4999999999999997E-5</c:v>
                </c:pt>
                <c:pt idx="5363">
                  <c:v>3.1099999999999997E-5</c:v>
                </c:pt>
                <c:pt idx="5366">
                  <c:v>4.6699999999999997E-5</c:v>
                </c:pt>
                <c:pt idx="5368">
                  <c:v>2.7999999999999998E-4</c:v>
                </c:pt>
                <c:pt idx="5372">
                  <c:v>3.1099999999999997E-5</c:v>
                </c:pt>
                <c:pt idx="5374">
                  <c:v>3.1099999999999997E-5</c:v>
                </c:pt>
                <c:pt idx="5376">
                  <c:v>3.1099999999999997E-5</c:v>
                </c:pt>
                <c:pt idx="5379">
                  <c:v>3.4999999999999997E-5</c:v>
                </c:pt>
                <c:pt idx="5381">
                  <c:v>0.1290384</c:v>
                </c:pt>
                <c:pt idx="5385">
                  <c:v>2.0000000000000002E-5</c:v>
                </c:pt>
                <c:pt idx="5389">
                  <c:v>4.6699999999999997E-5</c:v>
                </c:pt>
                <c:pt idx="5391">
                  <c:v>2.8E-5</c:v>
                </c:pt>
                <c:pt idx="5395">
                  <c:v>3.4999999999999997E-5</c:v>
                </c:pt>
                <c:pt idx="5397">
                  <c:v>2.8E-5</c:v>
                </c:pt>
                <c:pt idx="5400">
                  <c:v>0</c:v>
                </c:pt>
                <c:pt idx="5402">
                  <c:v>2.0000000000000002E-5</c:v>
                </c:pt>
                <c:pt idx="5405">
                  <c:v>2.7960000000000002E-4</c:v>
                </c:pt>
                <c:pt idx="5407">
                  <c:v>2.3300000000000001E-5</c:v>
                </c:pt>
                <c:pt idx="5409">
                  <c:v>4.6699999999999997E-5</c:v>
                </c:pt>
                <c:pt idx="5412">
                  <c:v>2.1500000000000001E-5</c:v>
                </c:pt>
                <c:pt idx="5413">
                  <c:v>0</c:v>
                </c:pt>
                <c:pt idx="5416">
                  <c:v>2.55E-5</c:v>
                </c:pt>
                <c:pt idx="5421">
                  <c:v>2.7940000000000002E-4</c:v>
                </c:pt>
                <c:pt idx="5423">
                  <c:v>2.8E-5</c:v>
                </c:pt>
                <c:pt idx="5426">
                  <c:v>0</c:v>
                </c:pt>
                <c:pt idx="5430">
                  <c:v>5.5999999999999999E-5</c:v>
                </c:pt>
                <c:pt idx="5434">
                  <c:v>3.1099999999999997E-5</c:v>
                </c:pt>
                <c:pt idx="5438">
                  <c:v>0.56219160000000001</c:v>
                </c:pt>
                <c:pt idx="5440">
                  <c:v>0</c:v>
                </c:pt>
                <c:pt idx="5442">
                  <c:v>2.8E-5</c:v>
                </c:pt>
                <c:pt idx="5449">
                  <c:v>2.1500000000000001E-5</c:v>
                </c:pt>
                <c:pt idx="5452">
                  <c:v>2.0000000000000002E-5</c:v>
                </c:pt>
                <c:pt idx="5456">
                  <c:v>0.48142839999999998</c:v>
                </c:pt>
                <c:pt idx="5457">
                  <c:v>0.48142839999999998</c:v>
                </c:pt>
                <c:pt idx="5460">
                  <c:v>0.48142839999999998</c:v>
                </c:pt>
                <c:pt idx="5462">
                  <c:v>0</c:v>
                </c:pt>
                <c:pt idx="5465">
                  <c:v>2.8E-5</c:v>
                </c:pt>
                <c:pt idx="5468">
                  <c:v>2.7999999999999998E-4</c:v>
                </c:pt>
                <c:pt idx="5471">
                  <c:v>3.1099999999999997E-5</c:v>
                </c:pt>
                <c:pt idx="5474">
                  <c:v>0</c:v>
                </c:pt>
                <c:pt idx="5479">
                  <c:v>6.9999999999999994E-5</c:v>
                </c:pt>
                <c:pt idx="5481">
                  <c:v>2.7970000000000002E-4</c:v>
                </c:pt>
                <c:pt idx="5485">
                  <c:v>2.55E-5</c:v>
                </c:pt>
                <c:pt idx="5489">
                  <c:v>2.55E-5</c:v>
                </c:pt>
                <c:pt idx="5492">
                  <c:v>0</c:v>
                </c:pt>
                <c:pt idx="5500">
                  <c:v>2.0000000000000002E-5</c:v>
                </c:pt>
                <c:pt idx="5501">
                  <c:v>0</c:v>
                </c:pt>
                <c:pt idx="5504">
                  <c:v>3.4999999999999997E-5</c:v>
                </c:pt>
                <c:pt idx="5507">
                  <c:v>2.55E-5</c:v>
                </c:pt>
                <c:pt idx="5510">
                  <c:v>1.3990000000000001E-4</c:v>
                </c:pt>
                <c:pt idx="5512">
                  <c:v>2.1500000000000001E-5</c:v>
                </c:pt>
                <c:pt idx="5516">
                  <c:v>2.3300000000000001E-5</c:v>
                </c:pt>
                <c:pt idx="5519">
                  <c:v>2.3300000000000001E-5</c:v>
                </c:pt>
                <c:pt idx="5522">
                  <c:v>2.3300000000000001E-5</c:v>
                </c:pt>
                <c:pt idx="5525">
                  <c:v>2.8E-5</c:v>
                </c:pt>
                <c:pt idx="5528">
                  <c:v>2.8E-5</c:v>
                </c:pt>
                <c:pt idx="5533">
                  <c:v>2.7930000000000001E-4</c:v>
                </c:pt>
                <c:pt idx="5534">
                  <c:v>2.55E-5</c:v>
                </c:pt>
                <c:pt idx="5536">
                  <c:v>0</c:v>
                </c:pt>
                <c:pt idx="5539">
                  <c:v>2.1500000000000001E-5</c:v>
                </c:pt>
                <c:pt idx="5542">
                  <c:v>0</c:v>
                </c:pt>
                <c:pt idx="5544">
                  <c:v>3.1099999999999997E-5</c:v>
                </c:pt>
                <c:pt idx="5545">
                  <c:v>2.7950000000000002E-4</c:v>
                </c:pt>
                <c:pt idx="5548">
                  <c:v>0</c:v>
                </c:pt>
                <c:pt idx="5549">
                  <c:v>0</c:v>
                </c:pt>
                <c:pt idx="5550">
                  <c:v>2.3300000000000001E-5</c:v>
                </c:pt>
                <c:pt idx="5552">
                  <c:v>2.1500000000000001E-5</c:v>
                </c:pt>
                <c:pt idx="5554">
                  <c:v>2.1500000000000001E-5</c:v>
                </c:pt>
                <c:pt idx="5556">
                  <c:v>2.55E-5</c:v>
                </c:pt>
                <c:pt idx="5559">
                  <c:v>2.55E-5</c:v>
                </c:pt>
                <c:pt idx="5562">
                  <c:v>1.3999999999999999E-4</c:v>
                </c:pt>
                <c:pt idx="5564">
                  <c:v>1.3999999999999999E-4</c:v>
                </c:pt>
                <c:pt idx="5566">
                  <c:v>1.8700000000000001E-5</c:v>
                </c:pt>
                <c:pt idx="5568">
                  <c:v>1.8700000000000001E-5</c:v>
                </c:pt>
                <c:pt idx="5570">
                  <c:v>2.0000000000000002E-5</c:v>
                </c:pt>
                <c:pt idx="5573">
                  <c:v>2.1500000000000001E-5</c:v>
                </c:pt>
                <c:pt idx="5575">
                  <c:v>2.3300000000000001E-5</c:v>
                </c:pt>
                <c:pt idx="5577">
                  <c:v>4.6979600000000003E-2</c:v>
                </c:pt>
                <c:pt idx="5578">
                  <c:v>0</c:v>
                </c:pt>
                <c:pt idx="5581">
                  <c:v>3.4999999999999997E-5</c:v>
                </c:pt>
                <c:pt idx="5584">
                  <c:v>3.1099999999999997E-5</c:v>
                </c:pt>
                <c:pt idx="5587">
                  <c:v>2.8E-5</c:v>
                </c:pt>
                <c:pt idx="5590">
                  <c:v>1.3999999999999999E-4</c:v>
                </c:pt>
                <c:pt idx="5593">
                  <c:v>2.55E-5</c:v>
                </c:pt>
                <c:pt idx="5595">
                  <c:v>2.0000000000000002E-5</c:v>
                </c:pt>
                <c:pt idx="5599">
                  <c:v>1.8700000000000001E-5</c:v>
                </c:pt>
                <c:pt idx="5601">
                  <c:v>2.3300000000000001E-5</c:v>
                </c:pt>
                <c:pt idx="5603">
                  <c:v>1.8700000000000001E-5</c:v>
                </c:pt>
                <c:pt idx="5605">
                  <c:v>3.1099999999999997E-5</c:v>
                </c:pt>
                <c:pt idx="5607">
                  <c:v>2.7989999999999997E-4</c:v>
                </c:pt>
                <c:pt idx="5609">
                  <c:v>2.1500000000000001E-5</c:v>
                </c:pt>
                <c:pt idx="5614">
                  <c:v>1.8700000000000001E-5</c:v>
                </c:pt>
                <c:pt idx="5616">
                  <c:v>3.1099999999999997E-5</c:v>
                </c:pt>
                <c:pt idx="5618">
                  <c:v>2.8E-5</c:v>
                </c:pt>
                <c:pt idx="5620">
                  <c:v>2.8E-5</c:v>
                </c:pt>
                <c:pt idx="5622">
                  <c:v>2.8E-5</c:v>
                </c:pt>
                <c:pt idx="5624">
                  <c:v>2.1500000000000001E-5</c:v>
                </c:pt>
                <c:pt idx="5627">
                  <c:v>0</c:v>
                </c:pt>
                <c:pt idx="5632">
                  <c:v>0</c:v>
                </c:pt>
                <c:pt idx="5634">
                  <c:v>4.0000000000000003E-5</c:v>
                </c:pt>
                <c:pt idx="5639">
                  <c:v>4.6699999999999997E-5</c:v>
                </c:pt>
                <c:pt idx="5640">
                  <c:v>2.7989999999999997E-4</c:v>
                </c:pt>
                <c:pt idx="5644">
                  <c:v>3.4999999999999997E-5</c:v>
                </c:pt>
                <c:pt idx="5645">
                  <c:v>0.37203439999999999</c:v>
                </c:pt>
                <c:pt idx="5650">
                  <c:v>0.37203439999999999</c:v>
                </c:pt>
                <c:pt idx="5651">
                  <c:v>2.7980000000000002E-4</c:v>
                </c:pt>
                <c:pt idx="5654">
                  <c:v>2.8E-5</c:v>
                </c:pt>
                <c:pt idx="5656">
                  <c:v>2.7989999999999997E-4</c:v>
                </c:pt>
                <c:pt idx="5657">
                  <c:v>0</c:v>
                </c:pt>
                <c:pt idx="5660">
                  <c:v>2.55E-5</c:v>
                </c:pt>
                <c:pt idx="5663">
                  <c:v>6.9999999999999994E-5</c:v>
                </c:pt>
                <c:pt idx="5666">
                  <c:v>2.8E-5</c:v>
                </c:pt>
                <c:pt idx="5669">
                  <c:v>2.1500000000000001E-5</c:v>
                </c:pt>
                <c:pt idx="5671">
                  <c:v>2.1500000000000001E-5</c:v>
                </c:pt>
                <c:pt idx="5675">
                  <c:v>3.4999999999999997E-5</c:v>
                </c:pt>
                <c:pt idx="5678">
                  <c:v>2.7989999999999997E-4</c:v>
                </c:pt>
                <c:pt idx="5681">
                  <c:v>3.1099999999999997E-5</c:v>
                </c:pt>
                <c:pt idx="5684">
                  <c:v>2.7989999999999997E-4</c:v>
                </c:pt>
                <c:pt idx="5686">
                  <c:v>2.0000000000000002E-5</c:v>
                </c:pt>
                <c:pt idx="5689">
                  <c:v>2.8E-5</c:v>
                </c:pt>
                <c:pt idx="5693">
                  <c:v>6.9999999999999994E-5</c:v>
                </c:pt>
                <c:pt idx="5698">
                  <c:v>2.8E-5</c:v>
                </c:pt>
                <c:pt idx="5699">
                  <c:v>0</c:v>
                </c:pt>
                <c:pt idx="5704">
                  <c:v>2.55E-5</c:v>
                </c:pt>
                <c:pt idx="5707">
                  <c:v>2.1500000000000001E-5</c:v>
                </c:pt>
                <c:pt idx="5710">
                  <c:v>2.0000000000000002E-5</c:v>
                </c:pt>
                <c:pt idx="5712">
                  <c:v>2.1500000000000001E-5</c:v>
                </c:pt>
                <c:pt idx="5714">
                  <c:v>1.8700000000000001E-5</c:v>
                </c:pt>
                <c:pt idx="5716">
                  <c:v>2.0000000000000002E-5</c:v>
                </c:pt>
                <c:pt idx="5719">
                  <c:v>2.3300000000000001E-5</c:v>
                </c:pt>
                <c:pt idx="5722">
                  <c:v>4.6699999999999997E-5</c:v>
                </c:pt>
                <c:pt idx="5724">
                  <c:v>1.7499999999999998E-5</c:v>
                </c:pt>
                <c:pt idx="5726">
                  <c:v>2.55E-5</c:v>
                </c:pt>
                <c:pt idx="5728">
                  <c:v>6.9999999999999994E-5</c:v>
                </c:pt>
                <c:pt idx="5731">
                  <c:v>2.3300000000000001E-5</c:v>
                </c:pt>
                <c:pt idx="5733">
                  <c:v>2.3300000000000001E-5</c:v>
                </c:pt>
                <c:pt idx="5736">
                  <c:v>0.41374509999999998</c:v>
                </c:pt>
                <c:pt idx="5738">
                  <c:v>0.41374509999999998</c:v>
                </c:pt>
                <c:pt idx="5740">
                  <c:v>2.55E-5</c:v>
                </c:pt>
                <c:pt idx="5743">
                  <c:v>2.3300000000000001E-5</c:v>
                </c:pt>
                <c:pt idx="5746">
                  <c:v>2.8E-5</c:v>
                </c:pt>
                <c:pt idx="5749">
                  <c:v>2.1500000000000001E-5</c:v>
                </c:pt>
                <c:pt idx="5753">
                  <c:v>2.3300000000000001E-5</c:v>
                </c:pt>
                <c:pt idx="5756">
                  <c:v>2.8E-5</c:v>
                </c:pt>
                <c:pt idx="5758">
                  <c:v>2.1500000000000001E-5</c:v>
                </c:pt>
                <c:pt idx="5762">
                  <c:v>6.9999999999999994E-5</c:v>
                </c:pt>
                <c:pt idx="5768">
                  <c:v>1.8700000000000001E-5</c:v>
                </c:pt>
                <c:pt idx="5771">
                  <c:v>1.7499999999999998E-5</c:v>
                </c:pt>
                <c:pt idx="5773">
                  <c:v>3.1099999999999997E-5</c:v>
                </c:pt>
                <c:pt idx="5776">
                  <c:v>3.1099999999999997E-5</c:v>
                </c:pt>
                <c:pt idx="5779">
                  <c:v>2.1500000000000001E-5</c:v>
                </c:pt>
                <c:pt idx="5784">
                  <c:v>2.55E-5</c:v>
                </c:pt>
                <c:pt idx="5786">
                  <c:v>2.55E-5</c:v>
                </c:pt>
                <c:pt idx="5788">
                  <c:v>2.55E-5</c:v>
                </c:pt>
                <c:pt idx="5789">
                  <c:v>0</c:v>
                </c:pt>
                <c:pt idx="5792">
                  <c:v>5.5999999999999999E-5</c:v>
                </c:pt>
                <c:pt idx="5795">
                  <c:v>3.1099999999999997E-5</c:v>
                </c:pt>
                <c:pt idx="5798">
                  <c:v>4.0000000000000003E-5</c:v>
                </c:pt>
                <c:pt idx="5803">
                  <c:v>4.0000000000000003E-5</c:v>
                </c:pt>
                <c:pt idx="5806">
                  <c:v>3.4999999999999997E-5</c:v>
                </c:pt>
                <c:pt idx="5813">
                  <c:v>2.3300000000000001E-5</c:v>
                </c:pt>
                <c:pt idx="5817">
                  <c:v>3.4999999999999997E-5</c:v>
                </c:pt>
                <c:pt idx="5820">
                  <c:v>3.1099999999999997E-5</c:v>
                </c:pt>
                <c:pt idx="5822">
                  <c:v>6.9999999999999994E-5</c:v>
                </c:pt>
                <c:pt idx="5824">
                  <c:v>0</c:v>
                </c:pt>
                <c:pt idx="5826">
                  <c:v>2.3300000000000001E-5</c:v>
                </c:pt>
                <c:pt idx="5828">
                  <c:v>5.5999999999999999E-5</c:v>
                </c:pt>
                <c:pt idx="5834">
                  <c:v>5.5999999999999999E-5</c:v>
                </c:pt>
                <c:pt idx="5841">
                  <c:v>2.8E-5</c:v>
                </c:pt>
                <c:pt idx="5844">
                  <c:v>2.3300000000000001E-5</c:v>
                </c:pt>
                <c:pt idx="5846">
                  <c:v>3.1099999999999997E-5</c:v>
                </c:pt>
                <c:pt idx="5848">
                  <c:v>2.55E-5</c:v>
                </c:pt>
                <c:pt idx="5851">
                  <c:v>3.4999999999999997E-5</c:v>
                </c:pt>
                <c:pt idx="5853">
                  <c:v>3.1099999999999997E-5</c:v>
                </c:pt>
                <c:pt idx="5856">
                  <c:v>2.0000000000000002E-5</c:v>
                </c:pt>
                <c:pt idx="5860">
                  <c:v>3.1099999999999997E-5</c:v>
                </c:pt>
                <c:pt idx="5865">
                  <c:v>2.7989999999999997E-4</c:v>
                </c:pt>
                <c:pt idx="5868">
                  <c:v>0</c:v>
                </c:pt>
                <c:pt idx="5869">
                  <c:v>0.8460453</c:v>
                </c:pt>
                <c:pt idx="5873">
                  <c:v>1.6500000000000001E-5</c:v>
                </c:pt>
                <c:pt idx="5876">
                  <c:v>5.5999999999999999E-5</c:v>
                </c:pt>
                <c:pt idx="5878">
                  <c:v>2.3300000000000001E-5</c:v>
                </c:pt>
                <c:pt idx="5881">
                  <c:v>2.8E-5</c:v>
                </c:pt>
                <c:pt idx="5883">
                  <c:v>2.0000000000000002E-5</c:v>
                </c:pt>
                <c:pt idx="5886">
                  <c:v>1.7499999999999998E-5</c:v>
                </c:pt>
                <c:pt idx="5890">
                  <c:v>6.9999999999999994E-5</c:v>
                </c:pt>
                <c:pt idx="5892">
                  <c:v>1.7499999999999998E-5</c:v>
                </c:pt>
                <c:pt idx="5895">
                  <c:v>9.3300000000000005E-5</c:v>
                </c:pt>
                <c:pt idx="5897">
                  <c:v>6.9999999999999994E-5</c:v>
                </c:pt>
                <c:pt idx="5899">
                  <c:v>4.0000000000000003E-5</c:v>
                </c:pt>
                <c:pt idx="5901">
                  <c:v>2.0000000000000002E-5</c:v>
                </c:pt>
                <c:pt idx="5903">
                  <c:v>2.3300000000000001E-5</c:v>
                </c:pt>
                <c:pt idx="5907">
                  <c:v>5.5999999999999999E-5</c:v>
                </c:pt>
                <c:pt idx="5909">
                  <c:v>2.8E-5</c:v>
                </c:pt>
                <c:pt idx="5912">
                  <c:v>9.3300000000000005E-5</c:v>
                </c:pt>
                <c:pt idx="5915">
                  <c:v>0</c:v>
                </c:pt>
                <c:pt idx="5917">
                  <c:v>6.9999999999999994E-5</c:v>
                </c:pt>
                <c:pt idx="5919">
                  <c:v>6.9999999999999994E-5</c:v>
                </c:pt>
                <c:pt idx="5921">
                  <c:v>0.1511584</c:v>
                </c:pt>
                <c:pt idx="5925">
                  <c:v>2.1500000000000001E-5</c:v>
                </c:pt>
                <c:pt idx="5927">
                  <c:v>0.1221382</c:v>
                </c:pt>
                <c:pt idx="5929">
                  <c:v>0</c:v>
                </c:pt>
                <c:pt idx="5930">
                  <c:v>2.3300000000000001E-5</c:v>
                </c:pt>
                <c:pt idx="5933">
                  <c:v>3.1099999999999997E-5</c:v>
                </c:pt>
                <c:pt idx="5936">
                  <c:v>3.1099999999999997E-5</c:v>
                </c:pt>
                <c:pt idx="5938">
                  <c:v>3.1099999999999997E-5</c:v>
                </c:pt>
                <c:pt idx="5940">
                  <c:v>3.4999999999999997E-5</c:v>
                </c:pt>
                <c:pt idx="5941">
                  <c:v>1.1834100000000001</c:v>
                </c:pt>
                <c:pt idx="5943">
                  <c:v>3.4999999999999997E-5</c:v>
                </c:pt>
                <c:pt idx="5946">
                  <c:v>1.7499999999999998E-5</c:v>
                </c:pt>
                <c:pt idx="5949">
                  <c:v>2.1500000000000001E-5</c:v>
                </c:pt>
                <c:pt idx="5951">
                  <c:v>2.0000000000000002E-5</c:v>
                </c:pt>
                <c:pt idx="5953">
                  <c:v>1.7499999999999998E-5</c:v>
                </c:pt>
                <c:pt idx="5960">
                  <c:v>3.1099999999999997E-5</c:v>
                </c:pt>
                <c:pt idx="5964">
                  <c:v>4.6699999999999997E-5</c:v>
                </c:pt>
                <c:pt idx="5965">
                  <c:v>0.78369670000000002</c:v>
                </c:pt>
                <c:pt idx="5967">
                  <c:v>9.3300000000000005E-5</c:v>
                </c:pt>
                <c:pt idx="5970">
                  <c:v>9.3300000000000005E-5</c:v>
                </c:pt>
                <c:pt idx="5973">
                  <c:v>6.9999999999999994E-5</c:v>
                </c:pt>
                <c:pt idx="5980">
                  <c:v>2.1500000000000001E-5</c:v>
                </c:pt>
                <c:pt idx="5983">
                  <c:v>0</c:v>
                </c:pt>
                <c:pt idx="5985">
                  <c:v>1.3999999999999999E-4</c:v>
                </c:pt>
                <c:pt idx="5987">
                  <c:v>2.1500000000000001E-5</c:v>
                </c:pt>
                <c:pt idx="5990">
                  <c:v>2.0000000000000002E-5</c:v>
                </c:pt>
                <c:pt idx="5992">
                  <c:v>0</c:v>
                </c:pt>
                <c:pt idx="5996">
                  <c:v>1.8700000000000001E-5</c:v>
                </c:pt>
                <c:pt idx="5998">
                  <c:v>4.6699999999999997E-5</c:v>
                </c:pt>
                <c:pt idx="6000">
                  <c:v>0</c:v>
                </c:pt>
                <c:pt idx="6002">
                  <c:v>2.3300000000000001E-5</c:v>
                </c:pt>
                <c:pt idx="6005">
                  <c:v>3.1099999999999997E-5</c:v>
                </c:pt>
                <c:pt idx="6008">
                  <c:v>3.4999999999999997E-5</c:v>
                </c:pt>
                <c:pt idx="6010">
                  <c:v>2.3300000000000001E-5</c:v>
                </c:pt>
                <c:pt idx="6013">
                  <c:v>5.5999999999999999E-5</c:v>
                </c:pt>
                <c:pt idx="6016">
                  <c:v>2.3300000000000001E-5</c:v>
                </c:pt>
                <c:pt idx="6018">
                  <c:v>9.3300000000000005E-5</c:v>
                </c:pt>
                <c:pt idx="6022">
                  <c:v>2.1500000000000001E-5</c:v>
                </c:pt>
                <c:pt idx="6024">
                  <c:v>1.6500000000000001E-5</c:v>
                </c:pt>
                <c:pt idx="6027">
                  <c:v>2.1500000000000001E-5</c:v>
                </c:pt>
                <c:pt idx="6030">
                  <c:v>4.0000000000000003E-5</c:v>
                </c:pt>
                <c:pt idx="6033">
                  <c:v>2.1500000000000001E-5</c:v>
                </c:pt>
                <c:pt idx="6035">
                  <c:v>9.3300000000000005E-5</c:v>
                </c:pt>
                <c:pt idx="6039">
                  <c:v>1.8700000000000001E-5</c:v>
                </c:pt>
                <c:pt idx="6042">
                  <c:v>1.6500000000000001E-5</c:v>
                </c:pt>
                <c:pt idx="6047">
                  <c:v>1.56E-5</c:v>
                </c:pt>
                <c:pt idx="6049">
                  <c:v>1.56E-5</c:v>
                </c:pt>
                <c:pt idx="6052">
                  <c:v>1.6500000000000001E-5</c:v>
                </c:pt>
                <c:pt idx="6054">
                  <c:v>0</c:v>
                </c:pt>
                <c:pt idx="6056">
                  <c:v>6.9999999999999994E-5</c:v>
                </c:pt>
                <c:pt idx="6059">
                  <c:v>1.8700000000000001E-5</c:v>
                </c:pt>
                <c:pt idx="6061">
                  <c:v>2.3300000000000001E-5</c:v>
                </c:pt>
                <c:pt idx="6064">
                  <c:v>4.6699999999999997E-5</c:v>
                </c:pt>
                <c:pt idx="6067">
                  <c:v>2.8E-5</c:v>
                </c:pt>
                <c:pt idx="6070">
                  <c:v>4.6699999999999997E-5</c:v>
                </c:pt>
                <c:pt idx="6072">
                  <c:v>4.6699999999999997E-5</c:v>
                </c:pt>
                <c:pt idx="6075">
                  <c:v>9.3300000000000005E-5</c:v>
                </c:pt>
                <c:pt idx="6078">
                  <c:v>4.6699999999999997E-5</c:v>
                </c:pt>
                <c:pt idx="6080">
                  <c:v>2.1500000000000001E-5</c:v>
                </c:pt>
                <c:pt idx="6084">
                  <c:v>2.3300000000000001E-5</c:v>
                </c:pt>
                <c:pt idx="6086">
                  <c:v>0</c:v>
                </c:pt>
                <c:pt idx="6089">
                  <c:v>2.1500000000000001E-5</c:v>
                </c:pt>
                <c:pt idx="6092">
                  <c:v>4.0000000000000003E-5</c:v>
                </c:pt>
                <c:pt idx="6094">
                  <c:v>4.6699999999999997E-5</c:v>
                </c:pt>
                <c:pt idx="6097">
                  <c:v>1.33E-5</c:v>
                </c:pt>
                <c:pt idx="6100">
                  <c:v>2.1500000000000001E-5</c:v>
                </c:pt>
                <c:pt idx="6103">
                  <c:v>2.1500000000000001E-5</c:v>
                </c:pt>
                <c:pt idx="6106">
                  <c:v>2.55E-5</c:v>
                </c:pt>
                <c:pt idx="6108">
                  <c:v>6.9999999999999994E-5</c:v>
                </c:pt>
                <c:pt idx="6110">
                  <c:v>1.56E-5</c:v>
                </c:pt>
                <c:pt idx="6112">
                  <c:v>1.56E-5</c:v>
                </c:pt>
                <c:pt idx="6114">
                  <c:v>2.7999999999999998E-4</c:v>
                </c:pt>
                <c:pt idx="6115">
                  <c:v>0</c:v>
                </c:pt>
                <c:pt idx="6117">
                  <c:v>3.1099999999999997E-5</c:v>
                </c:pt>
                <c:pt idx="6119">
                  <c:v>5.5999999999999999E-5</c:v>
                </c:pt>
                <c:pt idx="6121">
                  <c:v>2.0000000000000002E-5</c:v>
                </c:pt>
                <c:pt idx="6124">
                  <c:v>0</c:v>
                </c:pt>
                <c:pt idx="6126">
                  <c:v>2.3300000000000001E-5</c:v>
                </c:pt>
                <c:pt idx="6129">
                  <c:v>2.55E-5</c:v>
                </c:pt>
                <c:pt idx="6131">
                  <c:v>2.1500000000000001E-5</c:v>
                </c:pt>
                <c:pt idx="6134">
                  <c:v>2.0000000000000002E-5</c:v>
                </c:pt>
                <c:pt idx="6136">
                  <c:v>1.33E-5</c:v>
                </c:pt>
                <c:pt idx="6138">
                  <c:v>1.47E-5</c:v>
                </c:pt>
                <c:pt idx="6141">
                  <c:v>1.7499999999999998E-5</c:v>
                </c:pt>
                <c:pt idx="6143">
                  <c:v>3.1099999999999997E-5</c:v>
                </c:pt>
                <c:pt idx="6145">
                  <c:v>1.8700000000000001E-5</c:v>
                </c:pt>
                <c:pt idx="6146">
                  <c:v>0</c:v>
                </c:pt>
                <c:pt idx="6148">
                  <c:v>4.6699999999999997E-5</c:v>
                </c:pt>
                <c:pt idx="6150">
                  <c:v>3.4999999999999997E-5</c:v>
                </c:pt>
                <c:pt idx="6153">
                  <c:v>2.3300000000000001E-5</c:v>
                </c:pt>
                <c:pt idx="6155">
                  <c:v>2.1500000000000001E-5</c:v>
                </c:pt>
                <c:pt idx="6157">
                  <c:v>3.4999999999999997E-5</c:v>
                </c:pt>
                <c:pt idx="6159">
                  <c:v>5.5999999999999999E-5</c:v>
                </c:pt>
                <c:pt idx="6160">
                  <c:v>0</c:v>
                </c:pt>
                <c:pt idx="6162">
                  <c:v>1.6500000000000001E-5</c:v>
                </c:pt>
                <c:pt idx="6164">
                  <c:v>1.6500000000000001E-5</c:v>
                </c:pt>
                <c:pt idx="6166">
                  <c:v>1.47E-5</c:v>
                </c:pt>
                <c:pt idx="6168">
                  <c:v>2.8E-5</c:v>
                </c:pt>
                <c:pt idx="6170">
                  <c:v>2.55E-5</c:v>
                </c:pt>
                <c:pt idx="6173">
                  <c:v>6.9999999999999994E-5</c:v>
                </c:pt>
                <c:pt idx="6175">
                  <c:v>1.56E-5</c:v>
                </c:pt>
                <c:pt idx="6181">
                  <c:v>2.0000000000000002E-5</c:v>
                </c:pt>
                <c:pt idx="6187">
                  <c:v>2.3300000000000001E-5</c:v>
                </c:pt>
                <c:pt idx="6190">
                  <c:v>6.9999999999999994E-5</c:v>
                </c:pt>
                <c:pt idx="6193">
                  <c:v>0</c:v>
                </c:pt>
                <c:pt idx="6195">
                  <c:v>2.8E-5</c:v>
                </c:pt>
                <c:pt idx="6198">
                  <c:v>2.8E-5</c:v>
                </c:pt>
                <c:pt idx="6200">
                  <c:v>4.6699999999999997E-5</c:v>
                </c:pt>
                <c:pt idx="6204">
                  <c:v>2.3300000000000001E-5</c:v>
                </c:pt>
                <c:pt idx="6207">
                  <c:v>3.4999999999999997E-5</c:v>
                </c:pt>
                <c:pt idx="6209">
                  <c:v>6.9999999999999994E-5</c:v>
                </c:pt>
                <c:pt idx="6210">
                  <c:v>2.7989999999999997E-4</c:v>
                </c:pt>
                <c:pt idx="6213">
                  <c:v>2.7989999999999997E-4</c:v>
                </c:pt>
                <c:pt idx="6214">
                  <c:v>1.7499999999999998E-5</c:v>
                </c:pt>
                <c:pt idx="6217">
                  <c:v>3.4999999999999997E-5</c:v>
                </c:pt>
                <c:pt idx="6219">
                  <c:v>2.0000000000000002E-5</c:v>
                </c:pt>
                <c:pt idx="6223">
                  <c:v>4.0000000000000003E-5</c:v>
                </c:pt>
                <c:pt idx="6227">
                  <c:v>3.4999999999999997E-5</c:v>
                </c:pt>
                <c:pt idx="6229">
                  <c:v>1.8700000000000001E-5</c:v>
                </c:pt>
                <c:pt idx="6231">
                  <c:v>1.7499999999999998E-5</c:v>
                </c:pt>
                <c:pt idx="6234">
                  <c:v>0</c:v>
                </c:pt>
                <c:pt idx="6236">
                  <c:v>3.4999999999999997E-5</c:v>
                </c:pt>
                <c:pt idx="6238">
                  <c:v>2.3300000000000001E-5</c:v>
                </c:pt>
                <c:pt idx="6242">
                  <c:v>1.7499999999999998E-5</c:v>
                </c:pt>
                <c:pt idx="6244">
                  <c:v>2.55E-5</c:v>
                </c:pt>
                <c:pt idx="6247">
                  <c:v>2.0000000000000002E-5</c:v>
                </c:pt>
                <c:pt idx="6249">
                  <c:v>3.4999999999999997E-5</c:v>
                </c:pt>
                <c:pt idx="6252">
                  <c:v>2.7980000000000002E-4</c:v>
                </c:pt>
                <c:pt idx="6255">
                  <c:v>1.8700000000000001E-5</c:v>
                </c:pt>
                <c:pt idx="6257">
                  <c:v>2.0000000000000002E-5</c:v>
                </c:pt>
                <c:pt idx="6260">
                  <c:v>2.55E-5</c:v>
                </c:pt>
                <c:pt idx="6267">
                  <c:v>1.33E-5</c:v>
                </c:pt>
                <c:pt idx="6271">
                  <c:v>0.2391326</c:v>
                </c:pt>
                <c:pt idx="6274">
                  <c:v>2.8E-5</c:v>
                </c:pt>
                <c:pt idx="6276">
                  <c:v>2.55E-5</c:v>
                </c:pt>
                <c:pt idx="6278">
                  <c:v>1.47E-5</c:v>
                </c:pt>
                <c:pt idx="6281">
                  <c:v>4.0000000000000003E-5</c:v>
                </c:pt>
                <c:pt idx="6284">
                  <c:v>1.7499999999999998E-5</c:v>
                </c:pt>
                <c:pt idx="6285">
                  <c:v>0</c:v>
                </c:pt>
                <c:pt idx="6290">
                  <c:v>2.1500000000000001E-5</c:v>
                </c:pt>
                <c:pt idx="6293">
                  <c:v>2.3300000000000001E-5</c:v>
                </c:pt>
                <c:pt idx="6296">
                  <c:v>0.1392148</c:v>
                </c:pt>
                <c:pt idx="6297">
                  <c:v>2.3300000000000001E-5</c:v>
                </c:pt>
                <c:pt idx="6299">
                  <c:v>2.1500000000000001E-5</c:v>
                </c:pt>
                <c:pt idx="6302">
                  <c:v>2.55E-5</c:v>
                </c:pt>
                <c:pt idx="6306">
                  <c:v>1.6500000000000001E-5</c:v>
                </c:pt>
                <c:pt idx="6309">
                  <c:v>2.3300000000000001E-5</c:v>
                </c:pt>
                <c:pt idx="6311">
                  <c:v>0</c:v>
                </c:pt>
                <c:pt idx="6313">
                  <c:v>2.55E-5</c:v>
                </c:pt>
                <c:pt idx="6316">
                  <c:v>2.7989999999999997E-4</c:v>
                </c:pt>
                <c:pt idx="6320">
                  <c:v>5.5999999999999999E-5</c:v>
                </c:pt>
                <c:pt idx="6323">
                  <c:v>2.55E-5</c:v>
                </c:pt>
                <c:pt idx="6328">
                  <c:v>1.56E-5</c:v>
                </c:pt>
                <c:pt idx="6331">
                  <c:v>2.3300000000000001E-5</c:v>
                </c:pt>
                <c:pt idx="6334">
                  <c:v>1.8700000000000001E-5</c:v>
                </c:pt>
                <c:pt idx="6336">
                  <c:v>2.1500000000000001E-5</c:v>
                </c:pt>
                <c:pt idx="6338">
                  <c:v>2.3300000000000001E-5</c:v>
                </c:pt>
                <c:pt idx="6340">
                  <c:v>2.3300000000000001E-5</c:v>
                </c:pt>
                <c:pt idx="6343">
                  <c:v>5.5999999999999999E-5</c:v>
                </c:pt>
                <c:pt idx="6345">
                  <c:v>2.0000000000000002E-5</c:v>
                </c:pt>
                <c:pt idx="6349">
                  <c:v>4.6699999999999997E-5</c:v>
                </c:pt>
                <c:pt idx="6353">
                  <c:v>3.1099999999999997E-5</c:v>
                </c:pt>
                <c:pt idx="6357">
                  <c:v>3.1099999999999997E-5</c:v>
                </c:pt>
                <c:pt idx="6360">
                  <c:v>2.1500000000000001E-5</c:v>
                </c:pt>
                <c:pt idx="6361">
                  <c:v>0</c:v>
                </c:pt>
                <c:pt idx="6364">
                  <c:v>0</c:v>
                </c:pt>
                <c:pt idx="6366">
                  <c:v>2.55E-5</c:v>
                </c:pt>
                <c:pt idx="6370">
                  <c:v>2.3300000000000001E-5</c:v>
                </c:pt>
                <c:pt idx="6373">
                  <c:v>2.3300000000000001E-5</c:v>
                </c:pt>
                <c:pt idx="6376">
                  <c:v>1.8700000000000001E-5</c:v>
                </c:pt>
                <c:pt idx="6380">
                  <c:v>4.0000000000000003E-5</c:v>
                </c:pt>
                <c:pt idx="6383">
                  <c:v>0</c:v>
                </c:pt>
                <c:pt idx="6385">
                  <c:v>9.3300000000000005E-5</c:v>
                </c:pt>
                <c:pt idx="6387">
                  <c:v>3.4999999999999997E-5</c:v>
                </c:pt>
                <c:pt idx="6391">
                  <c:v>4.0000000000000003E-5</c:v>
                </c:pt>
                <c:pt idx="6393">
                  <c:v>2.55E-5</c:v>
                </c:pt>
                <c:pt idx="6395">
                  <c:v>1.6500000000000001E-5</c:v>
                </c:pt>
                <c:pt idx="6398">
                  <c:v>0</c:v>
                </c:pt>
                <c:pt idx="6399">
                  <c:v>2.1500000000000001E-5</c:v>
                </c:pt>
                <c:pt idx="6401">
                  <c:v>2.3300000000000001E-5</c:v>
                </c:pt>
                <c:pt idx="6403">
                  <c:v>2.1500000000000001E-5</c:v>
                </c:pt>
                <c:pt idx="6406">
                  <c:v>2.1500000000000001E-5</c:v>
                </c:pt>
                <c:pt idx="6408">
                  <c:v>2.1500000000000001E-5</c:v>
                </c:pt>
                <c:pt idx="6410">
                  <c:v>2.0000000000000002E-5</c:v>
                </c:pt>
                <c:pt idx="6412">
                  <c:v>2.0000000000000002E-5</c:v>
                </c:pt>
                <c:pt idx="6414">
                  <c:v>2.0000000000000002E-5</c:v>
                </c:pt>
                <c:pt idx="6417">
                  <c:v>1.7499999999999998E-5</c:v>
                </c:pt>
                <c:pt idx="6419">
                  <c:v>0</c:v>
                </c:pt>
                <c:pt idx="6420">
                  <c:v>9.3300000000000005E-5</c:v>
                </c:pt>
                <c:pt idx="6423">
                  <c:v>1.8700000000000001E-5</c:v>
                </c:pt>
                <c:pt idx="6425">
                  <c:v>0</c:v>
                </c:pt>
                <c:pt idx="6429">
                  <c:v>1.47E-5</c:v>
                </c:pt>
                <c:pt idx="6435">
                  <c:v>2.8E-5</c:v>
                </c:pt>
                <c:pt idx="6437">
                  <c:v>3.1099999999999997E-5</c:v>
                </c:pt>
                <c:pt idx="6440">
                  <c:v>2.8E-5</c:v>
                </c:pt>
                <c:pt idx="6443">
                  <c:v>6.9999999999999994E-5</c:v>
                </c:pt>
                <c:pt idx="6446">
                  <c:v>2.3300000000000001E-5</c:v>
                </c:pt>
                <c:pt idx="6450">
                  <c:v>1.8700000000000001E-5</c:v>
                </c:pt>
                <c:pt idx="6452">
                  <c:v>3.4999999999999997E-5</c:v>
                </c:pt>
                <c:pt idx="6454">
                  <c:v>2.0000000000000002E-5</c:v>
                </c:pt>
                <c:pt idx="6456">
                  <c:v>6.9999999999999994E-5</c:v>
                </c:pt>
                <c:pt idx="6459">
                  <c:v>1.6500000000000001E-5</c:v>
                </c:pt>
                <c:pt idx="6461">
                  <c:v>1.6500000000000001E-5</c:v>
                </c:pt>
                <c:pt idx="6465">
                  <c:v>3.1099999999999997E-5</c:v>
                </c:pt>
                <c:pt idx="6468">
                  <c:v>2.55E-5</c:v>
                </c:pt>
                <c:pt idx="6471">
                  <c:v>1.8700000000000001E-5</c:v>
                </c:pt>
                <c:pt idx="6474">
                  <c:v>2.0000000000000002E-5</c:v>
                </c:pt>
                <c:pt idx="6476">
                  <c:v>5.5999999999999999E-5</c:v>
                </c:pt>
                <c:pt idx="6479">
                  <c:v>4.0000000000000003E-5</c:v>
                </c:pt>
                <c:pt idx="6483">
                  <c:v>2.8E-5</c:v>
                </c:pt>
                <c:pt idx="6486">
                  <c:v>2.55E-5</c:v>
                </c:pt>
                <c:pt idx="6489">
                  <c:v>1.7499999999999998E-5</c:v>
                </c:pt>
                <c:pt idx="6492">
                  <c:v>1.7499999999999998E-5</c:v>
                </c:pt>
                <c:pt idx="6495">
                  <c:v>2.0000000000000002E-5</c:v>
                </c:pt>
                <c:pt idx="6498">
                  <c:v>2.3300000000000001E-5</c:v>
                </c:pt>
                <c:pt idx="6501">
                  <c:v>1.56E-5</c:v>
                </c:pt>
                <c:pt idx="6504">
                  <c:v>2.1500000000000001E-5</c:v>
                </c:pt>
                <c:pt idx="6507">
                  <c:v>5.5999999999999999E-5</c:v>
                </c:pt>
                <c:pt idx="6510">
                  <c:v>4.0000000000000003E-5</c:v>
                </c:pt>
                <c:pt idx="6515">
                  <c:v>4.0000000000000003E-5</c:v>
                </c:pt>
                <c:pt idx="6518">
                  <c:v>2.3300000000000001E-5</c:v>
                </c:pt>
                <c:pt idx="6520">
                  <c:v>0</c:v>
                </c:pt>
                <c:pt idx="6522">
                  <c:v>0.2880663</c:v>
                </c:pt>
                <c:pt idx="6524">
                  <c:v>1.4E-5</c:v>
                </c:pt>
                <c:pt idx="6527">
                  <c:v>1.56E-5</c:v>
                </c:pt>
                <c:pt idx="6530">
                  <c:v>0.3035833</c:v>
                </c:pt>
                <c:pt idx="6535">
                  <c:v>2.3300000000000001E-5</c:v>
                </c:pt>
                <c:pt idx="6539">
                  <c:v>1.6500000000000001E-5</c:v>
                </c:pt>
                <c:pt idx="6543">
                  <c:v>2.7989999999999997E-4</c:v>
                </c:pt>
                <c:pt idx="6546">
                  <c:v>1.3999999999999999E-4</c:v>
                </c:pt>
                <c:pt idx="6551">
                  <c:v>2.55E-5</c:v>
                </c:pt>
                <c:pt idx="6556">
                  <c:v>2.8E-5</c:v>
                </c:pt>
                <c:pt idx="6561">
                  <c:v>9.3300000000000005E-5</c:v>
                </c:pt>
                <c:pt idx="6566">
                  <c:v>9.3300000000000005E-5</c:v>
                </c:pt>
                <c:pt idx="6570">
                  <c:v>5.5999999999999999E-5</c:v>
                </c:pt>
                <c:pt idx="6574">
                  <c:v>4.0000000000000003E-5</c:v>
                </c:pt>
                <c:pt idx="6578">
                  <c:v>2.8E-5</c:v>
                </c:pt>
                <c:pt idx="6582">
                  <c:v>2.3300000000000001E-5</c:v>
                </c:pt>
                <c:pt idx="6586">
                  <c:v>9.3300000000000005E-5</c:v>
                </c:pt>
                <c:pt idx="6591">
                  <c:v>2.7980000000000002E-4</c:v>
                </c:pt>
                <c:pt idx="6595">
                  <c:v>1.8700000000000001E-5</c:v>
                </c:pt>
                <c:pt idx="6598">
                  <c:v>2.0000000000000002E-5</c:v>
                </c:pt>
                <c:pt idx="6602">
                  <c:v>1.8700000000000001E-5</c:v>
                </c:pt>
                <c:pt idx="6605">
                  <c:v>2.3300000000000001E-5</c:v>
                </c:pt>
                <c:pt idx="6608">
                  <c:v>7.9725299999999999E-2</c:v>
                </c:pt>
                <c:pt idx="6612">
                  <c:v>2.8E-5</c:v>
                </c:pt>
                <c:pt idx="6615">
                  <c:v>2.55E-5</c:v>
                </c:pt>
                <c:pt idx="6617">
                  <c:v>2.55E-5</c:v>
                </c:pt>
                <c:pt idx="6620">
                  <c:v>2.0000000000000002E-5</c:v>
                </c:pt>
                <c:pt idx="6623">
                  <c:v>2.55E-5</c:v>
                </c:pt>
                <c:pt idx="6626">
                  <c:v>0</c:v>
                </c:pt>
                <c:pt idx="6630">
                  <c:v>1.6500000000000001E-5</c:v>
                </c:pt>
                <c:pt idx="6632">
                  <c:v>0.3878453</c:v>
                </c:pt>
                <c:pt idx="6635">
                  <c:v>4.6699999999999997E-5</c:v>
                </c:pt>
                <c:pt idx="6638">
                  <c:v>2.3300000000000001E-5</c:v>
                </c:pt>
                <c:pt idx="6640">
                  <c:v>5.5999999999999999E-5</c:v>
                </c:pt>
                <c:pt idx="6642">
                  <c:v>4.6699999999999997E-5</c:v>
                </c:pt>
                <c:pt idx="6646">
                  <c:v>1.8700000000000001E-5</c:v>
                </c:pt>
                <c:pt idx="6649">
                  <c:v>2.55E-5</c:v>
                </c:pt>
                <c:pt idx="6652">
                  <c:v>2.3300000000000001E-5</c:v>
                </c:pt>
                <c:pt idx="6655">
                  <c:v>0</c:v>
                </c:pt>
                <c:pt idx="6658">
                  <c:v>3.1099999999999997E-5</c:v>
                </c:pt>
                <c:pt idx="6661">
                  <c:v>5.5999999999999999E-5</c:v>
                </c:pt>
                <c:pt idx="6664">
                  <c:v>1.3999999999999999E-4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478912"/>
        <c:axId val="137481600"/>
      </c:scatterChart>
      <c:scatterChart>
        <c:scatterStyle val="smoothMarker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cLDLA mapping</c:v>
                </c:pt>
              </c:strCache>
            </c:strRef>
          </c:tx>
          <c:spPr>
            <a:ln w="12700"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Tabelle1!$A$2:$A$6756</c:f>
              <c:numCache>
                <c:formatCode>General</c:formatCode>
                <c:ptCount val="67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1621</c:v>
                </c:pt>
                <c:pt idx="4">
                  <c:v>2207</c:v>
                </c:pt>
                <c:pt idx="5">
                  <c:v>10663</c:v>
                </c:pt>
                <c:pt idx="6">
                  <c:v>17112</c:v>
                </c:pt>
                <c:pt idx="7">
                  <c:v>20936</c:v>
                </c:pt>
                <c:pt idx="8">
                  <c:v>50763</c:v>
                </c:pt>
                <c:pt idx="9">
                  <c:v>51402</c:v>
                </c:pt>
                <c:pt idx="10">
                  <c:v>78107</c:v>
                </c:pt>
                <c:pt idx="11">
                  <c:v>114069</c:v>
                </c:pt>
                <c:pt idx="12">
                  <c:v>149659</c:v>
                </c:pt>
                <c:pt idx="13">
                  <c:v>190619</c:v>
                </c:pt>
                <c:pt idx="14">
                  <c:v>222269</c:v>
                </c:pt>
                <c:pt idx="15">
                  <c:v>253919</c:v>
                </c:pt>
                <c:pt idx="16">
                  <c:v>298878</c:v>
                </c:pt>
                <c:pt idx="17">
                  <c:v>354063</c:v>
                </c:pt>
                <c:pt idx="18">
                  <c:v>409530</c:v>
                </c:pt>
                <c:pt idx="19">
                  <c:v>499776</c:v>
                </c:pt>
                <c:pt idx="20">
                  <c:v>502164</c:v>
                </c:pt>
                <c:pt idx="21">
                  <c:v>565142</c:v>
                </c:pt>
                <c:pt idx="22">
                  <c:v>567587</c:v>
                </c:pt>
                <c:pt idx="23">
                  <c:v>598231</c:v>
                </c:pt>
                <c:pt idx="24">
                  <c:v>631320</c:v>
                </c:pt>
                <c:pt idx="25">
                  <c:v>706852</c:v>
                </c:pt>
                <c:pt idx="26">
                  <c:v>750878</c:v>
                </c:pt>
                <c:pt idx="27">
                  <c:v>770565</c:v>
                </c:pt>
                <c:pt idx="28">
                  <c:v>805718</c:v>
                </c:pt>
                <c:pt idx="29">
                  <c:v>822209</c:v>
                </c:pt>
                <c:pt idx="30">
                  <c:v>870437</c:v>
                </c:pt>
                <c:pt idx="31">
                  <c:v>993285</c:v>
                </c:pt>
                <c:pt idx="32">
                  <c:v>1008677</c:v>
                </c:pt>
                <c:pt idx="33">
                  <c:v>1107002</c:v>
                </c:pt>
                <c:pt idx="34">
                  <c:v>1120424</c:v>
                </c:pt>
                <c:pt idx="35">
                  <c:v>1177907</c:v>
                </c:pt>
                <c:pt idx="36">
                  <c:v>1212237</c:v>
                </c:pt>
                <c:pt idx="37">
                  <c:v>1245618</c:v>
                </c:pt>
                <c:pt idx="38">
                  <c:v>1283427</c:v>
                </c:pt>
                <c:pt idx="39">
                  <c:v>1303984</c:v>
                </c:pt>
                <c:pt idx="40">
                  <c:v>1308349</c:v>
                </c:pt>
                <c:pt idx="41">
                  <c:v>1343568</c:v>
                </c:pt>
                <c:pt idx="42">
                  <c:v>1360253</c:v>
                </c:pt>
                <c:pt idx="43">
                  <c:v>1376938</c:v>
                </c:pt>
                <c:pt idx="44">
                  <c:v>1386888</c:v>
                </c:pt>
                <c:pt idx="45">
                  <c:v>1395828</c:v>
                </c:pt>
                <c:pt idx="46">
                  <c:v>1414719</c:v>
                </c:pt>
                <c:pt idx="47">
                  <c:v>1420953</c:v>
                </c:pt>
                <c:pt idx="48">
                  <c:v>1424997</c:v>
                </c:pt>
                <c:pt idx="49">
                  <c:v>1435275</c:v>
                </c:pt>
                <c:pt idx="50">
                  <c:v>1463657</c:v>
                </c:pt>
                <c:pt idx="51">
                  <c:v>1478622</c:v>
                </c:pt>
                <c:pt idx="52">
                  <c:v>1521968</c:v>
                </c:pt>
                <c:pt idx="53">
                  <c:v>1556028</c:v>
                </c:pt>
                <c:pt idx="54">
                  <c:v>1560358</c:v>
                </c:pt>
                <c:pt idx="55">
                  <c:v>1598747</c:v>
                </c:pt>
                <c:pt idx="56">
                  <c:v>1676023</c:v>
                </c:pt>
                <c:pt idx="57">
                  <c:v>1722344</c:v>
                </c:pt>
                <c:pt idx="58">
                  <c:v>1759900</c:v>
                </c:pt>
                <c:pt idx="59">
                  <c:v>1815715</c:v>
                </c:pt>
                <c:pt idx="60">
                  <c:v>1845942</c:v>
                </c:pt>
                <c:pt idx="61">
                  <c:v>1867070</c:v>
                </c:pt>
                <c:pt idx="62">
                  <c:v>1888198</c:v>
                </c:pt>
                <c:pt idx="63">
                  <c:v>1895804</c:v>
                </c:pt>
                <c:pt idx="64">
                  <c:v>1916298</c:v>
                </c:pt>
                <c:pt idx="65">
                  <c:v>1940369</c:v>
                </c:pt>
                <c:pt idx="66">
                  <c:v>1944399</c:v>
                </c:pt>
                <c:pt idx="67">
                  <c:v>1984792</c:v>
                </c:pt>
                <c:pt idx="68">
                  <c:v>2002012</c:v>
                </c:pt>
                <c:pt idx="69">
                  <c:v>2025185</c:v>
                </c:pt>
                <c:pt idx="70">
                  <c:v>2047962</c:v>
                </c:pt>
                <c:pt idx="71">
                  <c:v>2054528</c:v>
                </c:pt>
                <c:pt idx="72">
                  <c:v>2070739</c:v>
                </c:pt>
                <c:pt idx="73">
                  <c:v>2075446</c:v>
                </c:pt>
                <c:pt idx="74">
                  <c:v>2109103</c:v>
                </c:pt>
                <c:pt idx="75">
                  <c:v>2132412</c:v>
                </c:pt>
                <c:pt idx="76">
                  <c:v>2154990</c:v>
                </c:pt>
                <c:pt idx="77">
                  <c:v>2184931</c:v>
                </c:pt>
                <c:pt idx="78">
                  <c:v>2205618</c:v>
                </c:pt>
                <c:pt idx="79">
                  <c:v>2239242</c:v>
                </c:pt>
                <c:pt idx="80">
                  <c:v>2247073</c:v>
                </c:pt>
                <c:pt idx="81">
                  <c:v>2307286</c:v>
                </c:pt>
                <c:pt idx="82">
                  <c:v>2375330</c:v>
                </c:pt>
                <c:pt idx="83">
                  <c:v>2389224</c:v>
                </c:pt>
                <c:pt idx="84">
                  <c:v>2416363</c:v>
                </c:pt>
                <c:pt idx="85">
                  <c:v>2436430</c:v>
                </c:pt>
                <c:pt idx="86">
                  <c:v>2447785</c:v>
                </c:pt>
                <c:pt idx="87">
                  <c:v>2485011</c:v>
                </c:pt>
                <c:pt idx="88">
                  <c:v>2520240</c:v>
                </c:pt>
                <c:pt idx="89">
                  <c:v>2534422</c:v>
                </c:pt>
                <c:pt idx="90">
                  <c:v>2548604</c:v>
                </c:pt>
                <c:pt idx="91">
                  <c:v>2558635</c:v>
                </c:pt>
                <c:pt idx="92">
                  <c:v>2568666</c:v>
                </c:pt>
                <c:pt idx="93">
                  <c:v>2607776</c:v>
                </c:pt>
                <c:pt idx="94">
                  <c:v>2617245</c:v>
                </c:pt>
                <c:pt idx="95">
                  <c:v>2676685</c:v>
                </c:pt>
                <c:pt idx="96">
                  <c:v>2693034</c:v>
                </c:pt>
                <c:pt idx="97">
                  <c:v>2751606</c:v>
                </c:pt>
                <c:pt idx="98">
                  <c:v>2817401</c:v>
                </c:pt>
                <c:pt idx="99">
                  <c:v>2862401</c:v>
                </c:pt>
                <c:pt idx="100">
                  <c:v>2870608</c:v>
                </c:pt>
                <c:pt idx="101">
                  <c:v>2923814</c:v>
                </c:pt>
                <c:pt idx="102">
                  <c:v>2992482</c:v>
                </c:pt>
                <c:pt idx="103">
                  <c:v>2995921</c:v>
                </c:pt>
                <c:pt idx="104">
                  <c:v>3061149</c:v>
                </c:pt>
                <c:pt idx="105">
                  <c:v>3202776</c:v>
                </c:pt>
                <c:pt idx="106">
                  <c:v>3219644</c:v>
                </c:pt>
                <c:pt idx="107">
                  <c:v>3344403</c:v>
                </c:pt>
                <c:pt idx="108">
                  <c:v>3345194</c:v>
                </c:pt>
                <c:pt idx="109">
                  <c:v>3430624</c:v>
                </c:pt>
                <c:pt idx="110">
                  <c:v>3516845</c:v>
                </c:pt>
                <c:pt idx="111">
                  <c:v>3519031</c:v>
                </c:pt>
                <c:pt idx="112">
                  <c:v>3583133</c:v>
                </c:pt>
                <c:pt idx="113">
                  <c:v>3585213</c:v>
                </c:pt>
                <c:pt idx="114">
                  <c:v>3636028</c:v>
                </c:pt>
                <c:pt idx="115">
                  <c:v>3755210</c:v>
                </c:pt>
                <c:pt idx="116">
                  <c:v>3765511</c:v>
                </c:pt>
                <c:pt idx="117">
                  <c:v>3797412</c:v>
                </c:pt>
                <c:pt idx="118">
                  <c:v>3839615</c:v>
                </c:pt>
                <c:pt idx="119">
                  <c:v>3848355</c:v>
                </c:pt>
                <c:pt idx="120">
                  <c:v>3857823</c:v>
                </c:pt>
                <c:pt idx="121">
                  <c:v>3876031</c:v>
                </c:pt>
                <c:pt idx="122">
                  <c:v>3885050</c:v>
                </c:pt>
                <c:pt idx="123">
                  <c:v>3895485</c:v>
                </c:pt>
                <c:pt idx="124">
                  <c:v>3914939</c:v>
                </c:pt>
                <c:pt idx="125">
                  <c:v>3980168</c:v>
                </c:pt>
                <c:pt idx="126">
                  <c:v>4045397</c:v>
                </c:pt>
                <c:pt idx="127">
                  <c:v>4053169</c:v>
                </c:pt>
                <c:pt idx="128">
                  <c:v>4068110</c:v>
                </c:pt>
                <c:pt idx="129">
                  <c:v>4090824</c:v>
                </c:pt>
                <c:pt idx="130">
                  <c:v>4114678</c:v>
                </c:pt>
                <c:pt idx="131">
                  <c:v>4138532</c:v>
                </c:pt>
                <c:pt idx="132">
                  <c:v>4156718</c:v>
                </c:pt>
                <c:pt idx="133">
                  <c:v>4162548</c:v>
                </c:pt>
                <c:pt idx="134">
                  <c:v>4186564</c:v>
                </c:pt>
                <c:pt idx="135">
                  <c:v>4222400</c:v>
                </c:pt>
                <c:pt idx="136">
                  <c:v>4247358</c:v>
                </c:pt>
                <c:pt idx="137">
                  <c:v>4258236</c:v>
                </c:pt>
                <c:pt idx="138">
                  <c:v>4270285</c:v>
                </c:pt>
                <c:pt idx="139">
                  <c:v>4282334</c:v>
                </c:pt>
                <c:pt idx="140">
                  <c:v>4292403</c:v>
                </c:pt>
                <c:pt idx="141">
                  <c:v>4294713</c:v>
                </c:pt>
                <c:pt idx="142">
                  <c:v>4302472</c:v>
                </c:pt>
                <c:pt idx="143">
                  <c:v>4321392</c:v>
                </c:pt>
                <c:pt idx="144">
                  <c:v>4340312</c:v>
                </c:pt>
                <c:pt idx="145">
                  <c:v>4360471</c:v>
                </c:pt>
                <c:pt idx="146">
                  <c:v>4363019</c:v>
                </c:pt>
                <c:pt idx="147">
                  <c:v>4380630</c:v>
                </c:pt>
                <c:pt idx="148">
                  <c:v>4387117</c:v>
                </c:pt>
                <c:pt idx="149">
                  <c:v>4407255</c:v>
                </c:pt>
                <c:pt idx="150">
                  <c:v>4444397</c:v>
                </c:pt>
                <c:pt idx="151">
                  <c:v>4445196</c:v>
                </c:pt>
                <c:pt idx="152">
                  <c:v>4485874</c:v>
                </c:pt>
                <c:pt idx="153">
                  <c:v>4508164</c:v>
                </c:pt>
                <c:pt idx="154">
                  <c:v>4551066</c:v>
                </c:pt>
                <c:pt idx="155">
                  <c:v>4564219</c:v>
                </c:pt>
                <c:pt idx="156">
                  <c:v>4593967</c:v>
                </c:pt>
                <c:pt idx="157">
                  <c:v>4608741</c:v>
                </c:pt>
                <c:pt idx="158">
                  <c:v>4619660</c:v>
                </c:pt>
                <c:pt idx="159">
                  <c:v>4645352</c:v>
                </c:pt>
                <c:pt idx="160">
                  <c:v>4664794</c:v>
                </c:pt>
                <c:pt idx="161">
                  <c:v>4672271</c:v>
                </c:pt>
                <c:pt idx="162">
                  <c:v>4694543</c:v>
                </c:pt>
                <c:pt idx="163">
                  <c:v>4699190</c:v>
                </c:pt>
                <c:pt idx="164">
                  <c:v>4713806</c:v>
                </c:pt>
                <c:pt idx="165">
                  <c:v>4728423</c:v>
                </c:pt>
                <c:pt idx="166">
                  <c:v>4746953</c:v>
                </c:pt>
                <c:pt idx="167">
                  <c:v>4748036</c:v>
                </c:pt>
                <c:pt idx="168">
                  <c:v>4767650</c:v>
                </c:pt>
                <c:pt idx="169">
                  <c:v>4790444</c:v>
                </c:pt>
                <c:pt idx="170">
                  <c:v>4800748</c:v>
                </c:pt>
                <c:pt idx="171">
                  <c:v>4804151</c:v>
                </c:pt>
                <c:pt idx="172">
                  <c:v>4827168</c:v>
                </c:pt>
                <c:pt idx="173">
                  <c:v>4840652</c:v>
                </c:pt>
                <c:pt idx="174">
                  <c:v>4866434</c:v>
                </c:pt>
                <c:pt idx="175">
                  <c:v>4886014</c:v>
                </c:pt>
                <c:pt idx="176">
                  <c:v>4889228</c:v>
                </c:pt>
                <c:pt idx="177">
                  <c:v>4893829</c:v>
                </c:pt>
                <c:pt idx="178">
                  <c:v>4931375</c:v>
                </c:pt>
                <c:pt idx="179">
                  <c:v>4939439</c:v>
                </c:pt>
                <c:pt idx="180">
                  <c:v>4942709</c:v>
                </c:pt>
                <c:pt idx="181">
                  <c:v>4954043</c:v>
                </c:pt>
                <c:pt idx="182">
                  <c:v>4971330</c:v>
                </c:pt>
                <c:pt idx="183">
                  <c:v>4988616</c:v>
                </c:pt>
                <c:pt idx="184">
                  <c:v>4991671</c:v>
                </c:pt>
                <c:pt idx="185">
                  <c:v>5010600</c:v>
                </c:pt>
                <c:pt idx="186">
                  <c:v>5029135</c:v>
                </c:pt>
                <c:pt idx="187">
                  <c:v>5032584</c:v>
                </c:pt>
                <c:pt idx="188">
                  <c:v>5047154</c:v>
                </c:pt>
                <c:pt idx="189">
                  <c:v>5051211</c:v>
                </c:pt>
                <c:pt idx="190">
                  <c:v>5061724</c:v>
                </c:pt>
                <c:pt idx="191">
                  <c:v>5076329</c:v>
                </c:pt>
                <c:pt idx="192">
                  <c:v>5085785</c:v>
                </c:pt>
                <c:pt idx="193">
                  <c:v>5090934</c:v>
                </c:pt>
                <c:pt idx="194">
                  <c:v>5110209</c:v>
                </c:pt>
                <c:pt idx="195">
                  <c:v>5128977</c:v>
                </c:pt>
                <c:pt idx="196">
                  <c:v>5129484</c:v>
                </c:pt>
                <c:pt idx="197">
                  <c:v>5158117</c:v>
                </c:pt>
                <c:pt idx="198">
                  <c:v>5175560</c:v>
                </c:pt>
                <c:pt idx="199">
                  <c:v>5221637</c:v>
                </c:pt>
                <c:pt idx="200">
                  <c:v>5242217</c:v>
                </c:pt>
                <c:pt idx="201">
                  <c:v>5262747</c:v>
                </c:pt>
                <c:pt idx="202">
                  <c:v>5262797</c:v>
                </c:pt>
                <c:pt idx="203">
                  <c:v>5276508</c:v>
                </c:pt>
                <c:pt idx="204">
                  <c:v>5285519</c:v>
                </c:pt>
                <c:pt idx="205">
                  <c:v>5290218</c:v>
                </c:pt>
                <c:pt idx="206">
                  <c:v>5312940</c:v>
                </c:pt>
                <c:pt idx="207">
                  <c:v>5312990</c:v>
                </c:pt>
                <c:pt idx="208">
                  <c:v>5354105</c:v>
                </c:pt>
                <c:pt idx="209">
                  <c:v>5357200</c:v>
                </c:pt>
                <c:pt idx="210">
                  <c:v>5424181</c:v>
                </c:pt>
                <c:pt idx="211">
                  <c:v>5444060</c:v>
                </c:pt>
                <c:pt idx="212">
                  <c:v>5446270</c:v>
                </c:pt>
                <c:pt idx="213">
                  <c:v>5463939</c:v>
                </c:pt>
                <c:pt idx="214">
                  <c:v>5484853</c:v>
                </c:pt>
                <c:pt idx="215">
                  <c:v>5493022</c:v>
                </c:pt>
                <c:pt idx="216">
                  <c:v>5522104</c:v>
                </c:pt>
                <c:pt idx="217">
                  <c:v>5532641</c:v>
                </c:pt>
                <c:pt idx="218">
                  <c:v>5535690</c:v>
                </c:pt>
                <c:pt idx="219">
                  <c:v>5549277</c:v>
                </c:pt>
                <c:pt idx="220">
                  <c:v>5572400</c:v>
                </c:pt>
                <c:pt idx="221">
                  <c:v>5577931</c:v>
                </c:pt>
                <c:pt idx="222">
                  <c:v>5594472</c:v>
                </c:pt>
                <c:pt idx="223">
                  <c:v>5609676</c:v>
                </c:pt>
                <c:pt idx="224">
                  <c:v>5630366</c:v>
                </c:pt>
                <c:pt idx="225">
                  <c:v>5639667</c:v>
                </c:pt>
                <c:pt idx="226">
                  <c:v>5657545</c:v>
                </c:pt>
                <c:pt idx="227">
                  <c:v>5658102</c:v>
                </c:pt>
                <c:pt idx="228">
                  <c:v>5676538</c:v>
                </c:pt>
                <c:pt idx="229">
                  <c:v>5686196</c:v>
                </c:pt>
                <c:pt idx="230">
                  <c:v>5694658</c:v>
                </c:pt>
                <c:pt idx="231">
                  <c:v>5712778</c:v>
                </c:pt>
                <c:pt idx="232">
                  <c:v>5718137</c:v>
                </c:pt>
                <c:pt idx="233">
                  <c:v>5748127</c:v>
                </c:pt>
                <c:pt idx="234">
                  <c:v>5785006</c:v>
                </c:pt>
                <c:pt idx="235">
                  <c:v>5821477</c:v>
                </c:pt>
                <c:pt idx="236">
                  <c:v>5881014</c:v>
                </c:pt>
                <c:pt idx="237">
                  <c:v>6049251</c:v>
                </c:pt>
                <c:pt idx="238">
                  <c:v>6121101</c:v>
                </c:pt>
                <c:pt idx="239">
                  <c:v>6149023</c:v>
                </c:pt>
                <c:pt idx="240">
                  <c:v>6248795</c:v>
                </c:pt>
                <c:pt idx="241">
                  <c:v>6263127</c:v>
                </c:pt>
                <c:pt idx="242">
                  <c:v>6291498</c:v>
                </c:pt>
                <c:pt idx="243">
                  <c:v>6293078</c:v>
                </c:pt>
                <c:pt idx="244">
                  <c:v>6337362</c:v>
                </c:pt>
                <c:pt idx="245">
                  <c:v>6395883</c:v>
                </c:pt>
                <c:pt idx="246">
                  <c:v>6404127</c:v>
                </c:pt>
                <c:pt idx="247">
                  <c:v>6441010</c:v>
                </c:pt>
                <c:pt idx="248">
                  <c:v>6470892</c:v>
                </c:pt>
                <c:pt idx="249">
                  <c:v>6537708</c:v>
                </c:pt>
                <c:pt idx="250">
                  <c:v>6604523</c:v>
                </c:pt>
                <c:pt idx="251">
                  <c:v>6631915</c:v>
                </c:pt>
                <c:pt idx="252">
                  <c:v>6650276</c:v>
                </c:pt>
                <c:pt idx="253">
                  <c:v>6696030</c:v>
                </c:pt>
                <c:pt idx="254">
                  <c:v>6705772</c:v>
                </c:pt>
                <c:pt idx="255">
                  <c:v>6712198</c:v>
                </c:pt>
                <c:pt idx="256">
                  <c:v>6728367</c:v>
                </c:pt>
                <c:pt idx="257">
                  <c:v>6747140</c:v>
                </c:pt>
                <c:pt idx="258">
                  <c:v>6763022</c:v>
                </c:pt>
                <c:pt idx="259">
                  <c:v>6797677</c:v>
                </c:pt>
                <c:pt idx="260">
                  <c:v>6803249</c:v>
                </c:pt>
                <c:pt idx="261">
                  <c:v>6809981</c:v>
                </c:pt>
                <c:pt idx="262">
                  <c:v>6822285</c:v>
                </c:pt>
                <c:pt idx="263">
                  <c:v>6832617</c:v>
                </c:pt>
                <c:pt idx="264">
                  <c:v>6834846</c:v>
                </c:pt>
                <c:pt idx="265">
                  <c:v>6842949</c:v>
                </c:pt>
                <c:pt idx="266">
                  <c:v>6854878</c:v>
                </c:pt>
                <c:pt idx="267">
                  <c:v>6856648</c:v>
                </c:pt>
                <c:pt idx="268">
                  <c:v>6866807</c:v>
                </c:pt>
                <c:pt idx="269">
                  <c:v>6884507</c:v>
                </c:pt>
                <c:pt idx="270">
                  <c:v>6900817</c:v>
                </c:pt>
                <c:pt idx="271">
                  <c:v>6902207</c:v>
                </c:pt>
                <c:pt idx="272">
                  <c:v>6915162</c:v>
                </c:pt>
                <c:pt idx="273">
                  <c:v>6925524</c:v>
                </c:pt>
                <c:pt idx="274">
                  <c:v>6928118</c:v>
                </c:pt>
                <c:pt idx="275">
                  <c:v>6948452</c:v>
                </c:pt>
                <c:pt idx="276">
                  <c:v>6951943</c:v>
                </c:pt>
                <c:pt idx="277">
                  <c:v>6968786</c:v>
                </c:pt>
                <c:pt idx="278">
                  <c:v>6977100</c:v>
                </c:pt>
                <c:pt idx="279">
                  <c:v>6980888</c:v>
                </c:pt>
                <c:pt idx="280">
                  <c:v>6992991</c:v>
                </c:pt>
                <c:pt idx="281">
                  <c:v>7009450</c:v>
                </c:pt>
                <c:pt idx="282">
                  <c:v>7012541</c:v>
                </c:pt>
                <c:pt idx="283">
                  <c:v>7025908</c:v>
                </c:pt>
                <c:pt idx="284">
                  <c:v>7038463</c:v>
                </c:pt>
                <c:pt idx="285">
                  <c:v>7038866</c:v>
                </c:pt>
                <c:pt idx="286">
                  <c:v>7051825</c:v>
                </c:pt>
                <c:pt idx="287">
                  <c:v>7067679</c:v>
                </c:pt>
                <c:pt idx="288">
                  <c:v>7079150</c:v>
                </c:pt>
                <c:pt idx="289">
                  <c:v>7083533</c:v>
                </c:pt>
                <c:pt idx="290">
                  <c:v>7100081</c:v>
                </c:pt>
                <c:pt idx="291">
                  <c:v>7105033</c:v>
                </c:pt>
                <c:pt idx="292">
                  <c:v>7116629</c:v>
                </c:pt>
                <c:pt idx="293">
                  <c:v>7137987</c:v>
                </c:pt>
                <c:pt idx="294">
                  <c:v>7151800</c:v>
                </c:pt>
                <c:pt idx="295">
                  <c:v>7161977</c:v>
                </c:pt>
                <c:pt idx="296">
                  <c:v>7169247</c:v>
                </c:pt>
                <c:pt idx="297">
                  <c:v>7186971</c:v>
                </c:pt>
                <c:pt idx="298">
                  <c:v>7199774</c:v>
                </c:pt>
                <c:pt idx="299">
                  <c:v>7212576</c:v>
                </c:pt>
                <c:pt idx="300">
                  <c:v>7212692</c:v>
                </c:pt>
                <c:pt idx="301">
                  <c:v>7261104</c:v>
                </c:pt>
                <c:pt idx="302">
                  <c:v>7263056</c:v>
                </c:pt>
                <c:pt idx="303">
                  <c:v>7285114</c:v>
                </c:pt>
                <c:pt idx="304">
                  <c:v>7313536</c:v>
                </c:pt>
                <c:pt idx="305">
                  <c:v>7325953</c:v>
                </c:pt>
                <c:pt idx="306">
                  <c:v>7330710</c:v>
                </c:pt>
                <c:pt idx="307">
                  <c:v>7338370</c:v>
                </c:pt>
                <c:pt idx="308">
                  <c:v>7352582</c:v>
                </c:pt>
                <c:pt idx="309">
                  <c:v>7366793</c:v>
                </c:pt>
                <c:pt idx="310">
                  <c:v>7392446</c:v>
                </c:pt>
                <c:pt idx="311">
                  <c:v>7420038</c:v>
                </c:pt>
                <c:pt idx="312">
                  <c:v>7445382</c:v>
                </c:pt>
                <c:pt idx="313">
                  <c:v>7473284</c:v>
                </c:pt>
                <c:pt idx="314">
                  <c:v>7485403</c:v>
                </c:pt>
                <c:pt idx="315">
                  <c:v>7491118</c:v>
                </c:pt>
                <c:pt idx="316">
                  <c:v>7508951</c:v>
                </c:pt>
                <c:pt idx="317">
                  <c:v>7519914</c:v>
                </c:pt>
                <c:pt idx="318">
                  <c:v>7530876</c:v>
                </c:pt>
                <c:pt idx="319">
                  <c:v>7535022</c:v>
                </c:pt>
                <c:pt idx="320">
                  <c:v>7549084</c:v>
                </c:pt>
                <c:pt idx="321">
                  <c:v>7567292</c:v>
                </c:pt>
                <c:pt idx="322">
                  <c:v>7580906</c:v>
                </c:pt>
                <c:pt idx="323">
                  <c:v>7581522</c:v>
                </c:pt>
                <c:pt idx="324">
                  <c:v>7594520</c:v>
                </c:pt>
                <c:pt idx="325">
                  <c:v>7604745</c:v>
                </c:pt>
                <c:pt idx="326">
                  <c:v>7609557</c:v>
                </c:pt>
                <c:pt idx="327">
                  <c:v>7624594</c:v>
                </c:pt>
                <c:pt idx="328">
                  <c:v>7634073</c:v>
                </c:pt>
                <c:pt idx="329">
                  <c:v>7653068</c:v>
                </c:pt>
                <c:pt idx="330">
                  <c:v>7663805</c:v>
                </c:pt>
                <c:pt idx="331">
                  <c:v>7681542</c:v>
                </c:pt>
                <c:pt idx="332">
                  <c:v>7696839</c:v>
                </c:pt>
                <c:pt idx="333">
                  <c:v>7708368</c:v>
                </c:pt>
                <c:pt idx="334">
                  <c:v>7708800</c:v>
                </c:pt>
                <c:pt idx="335">
                  <c:v>7717000</c:v>
                </c:pt>
                <c:pt idx="336">
                  <c:v>7736057</c:v>
                </c:pt>
                <c:pt idx="337">
                  <c:v>7752917</c:v>
                </c:pt>
                <c:pt idx="338">
                  <c:v>7757633</c:v>
                </c:pt>
                <c:pt idx="339">
                  <c:v>7779209</c:v>
                </c:pt>
                <c:pt idx="340">
                  <c:v>7788554</c:v>
                </c:pt>
                <c:pt idx="341">
                  <c:v>7801458</c:v>
                </c:pt>
                <c:pt idx="342">
                  <c:v>7823707</c:v>
                </c:pt>
                <c:pt idx="343">
                  <c:v>7847285</c:v>
                </c:pt>
                <c:pt idx="344">
                  <c:v>7848816</c:v>
                </c:pt>
                <c:pt idx="345">
                  <c:v>7870863</c:v>
                </c:pt>
                <c:pt idx="346">
                  <c:v>7889709</c:v>
                </c:pt>
                <c:pt idx="347">
                  <c:v>7908555</c:v>
                </c:pt>
                <c:pt idx="348">
                  <c:v>7925641</c:v>
                </c:pt>
                <c:pt idx="349">
                  <c:v>7942727</c:v>
                </c:pt>
                <c:pt idx="350">
                  <c:v>7954984</c:v>
                </c:pt>
                <c:pt idx="351">
                  <c:v>7967241</c:v>
                </c:pt>
                <c:pt idx="352">
                  <c:v>8008075</c:v>
                </c:pt>
                <c:pt idx="353">
                  <c:v>8009076</c:v>
                </c:pt>
                <c:pt idx="354">
                  <c:v>8048909</c:v>
                </c:pt>
                <c:pt idx="355">
                  <c:v>8054382</c:v>
                </c:pt>
                <c:pt idx="356">
                  <c:v>8069394</c:v>
                </c:pt>
                <c:pt idx="357">
                  <c:v>8100693</c:v>
                </c:pt>
                <c:pt idx="358">
                  <c:v>8102262</c:v>
                </c:pt>
                <c:pt idx="359">
                  <c:v>8155616</c:v>
                </c:pt>
                <c:pt idx="360">
                  <c:v>8178282</c:v>
                </c:pt>
                <c:pt idx="361">
                  <c:v>8200949</c:v>
                </c:pt>
                <c:pt idx="362">
                  <c:v>8226294</c:v>
                </c:pt>
                <c:pt idx="363">
                  <c:v>8251640</c:v>
                </c:pt>
                <c:pt idx="364">
                  <c:v>8259958</c:v>
                </c:pt>
                <c:pt idx="365">
                  <c:v>8281755</c:v>
                </c:pt>
                <c:pt idx="366">
                  <c:v>8291257</c:v>
                </c:pt>
                <c:pt idx="367">
                  <c:v>8311742</c:v>
                </c:pt>
                <c:pt idx="368">
                  <c:v>8311870</c:v>
                </c:pt>
                <c:pt idx="369">
                  <c:v>8329682</c:v>
                </c:pt>
                <c:pt idx="370">
                  <c:v>8347493</c:v>
                </c:pt>
                <c:pt idx="371">
                  <c:v>8365448</c:v>
                </c:pt>
                <c:pt idx="372">
                  <c:v>8383404</c:v>
                </c:pt>
                <c:pt idx="373">
                  <c:v>8393430</c:v>
                </c:pt>
                <c:pt idx="374">
                  <c:v>8400217</c:v>
                </c:pt>
                <c:pt idx="375">
                  <c:v>8403456</c:v>
                </c:pt>
                <c:pt idx="376">
                  <c:v>8421364</c:v>
                </c:pt>
                <c:pt idx="377">
                  <c:v>8436464</c:v>
                </c:pt>
                <c:pt idx="378">
                  <c:v>8449346</c:v>
                </c:pt>
                <c:pt idx="379">
                  <c:v>8455559</c:v>
                </c:pt>
                <c:pt idx="380">
                  <c:v>8466191</c:v>
                </c:pt>
                <c:pt idx="381">
                  <c:v>8493253</c:v>
                </c:pt>
                <c:pt idx="382">
                  <c:v>8495236</c:v>
                </c:pt>
                <c:pt idx="383">
                  <c:v>8506847</c:v>
                </c:pt>
                <c:pt idx="384">
                  <c:v>8518458</c:v>
                </c:pt>
                <c:pt idx="385">
                  <c:v>8540800</c:v>
                </c:pt>
                <c:pt idx="386">
                  <c:v>8544555</c:v>
                </c:pt>
                <c:pt idx="387">
                  <c:v>8570652</c:v>
                </c:pt>
                <c:pt idx="388">
                  <c:v>8585313</c:v>
                </c:pt>
                <c:pt idx="389">
                  <c:v>8597986</c:v>
                </c:pt>
                <c:pt idx="390">
                  <c:v>8625321</c:v>
                </c:pt>
                <c:pt idx="391">
                  <c:v>8628038</c:v>
                </c:pt>
                <c:pt idx="392">
                  <c:v>8645326</c:v>
                </c:pt>
                <c:pt idx="393">
                  <c:v>8655767</c:v>
                </c:pt>
                <c:pt idx="394">
                  <c:v>8665331</c:v>
                </c:pt>
                <c:pt idx="395">
                  <c:v>8682598</c:v>
                </c:pt>
                <c:pt idx="396">
                  <c:v>8691798</c:v>
                </c:pt>
                <c:pt idx="397">
                  <c:v>8707036</c:v>
                </c:pt>
                <c:pt idx="398">
                  <c:v>8718266</c:v>
                </c:pt>
                <c:pt idx="399">
                  <c:v>8744786</c:v>
                </c:pt>
                <c:pt idx="400">
                  <c:v>8749122</c:v>
                </c:pt>
                <c:pt idx="401">
                  <c:v>8776067</c:v>
                </c:pt>
                <c:pt idx="402">
                  <c:v>8779979</c:v>
                </c:pt>
                <c:pt idx="403">
                  <c:v>8803302</c:v>
                </c:pt>
                <c:pt idx="404">
                  <c:v>8839257</c:v>
                </c:pt>
                <c:pt idx="405">
                  <c:v>8840375</c:v>
                </c:pt>
                <c:pt idx="406">
                  <c:v>8849817</c:v>
                </c:pt>
                <c:pt idx="407">
                  <c:v>8862244</c:v>
                </c:pt>
                <c:pt idx="408">
                  <c:v>8897944</c:v>
                </c:pt>
                <c:pt idx="409">
                  <c:v>8898535</c:v>
                </c:pt>
                <c:pt idx="410">
                  <c:v>8920984</c:v>
                </c:pt>
                <c:pt idx="411">
                  <c:v>8943433</c:v>
                </c:pt>
                <c:pt idx="412">
                  <c:v>8967306</c:v>
                </c:pt>
                <c:pt idx="413">
                  <c:v>8991180</c:v>
                </c:pt>
                <c:pt idx="414">
                  <c:v>9006522</c:v>
                </c:pt>
                <c:pt idx="415">
                  <c:v>9019978</c:v>
                </c:pt>
                <c:pt idx="416">
                  <c:v>9034967</c:v>
                </c:pt>
                <c:pt idx="417">
                  <c:v>9048776</c:v>
                </c:pt>
                <c:pt idx="418">
                  <c:v>9059626</c:v>
                </c:pt>
                <c:pt idx="419">
                  <c:v>9075136</c:v>
                </c:pt>
                <c:pt idx="420">
                  <c:v>9090190</c:v>
                </c:pt>
                <c:pt idx="421">
                  <c:v>9101496</c:v>
                </c:pt>
                <c:pt idx="422">
                  <c:v>9126888</c:v>
                </c:pt>
                <c:pt idx="423">
                  <c:v>9152279</c:v>
                </c:pt>
                <c:pt idx="424">
                  <c:v>9166141</c:v>
                </c:pt>
                <c:pt idx="425">
                  <c:v>9177830</c:v>
                </c:pt>
                <c:pt idx="426">
                  <c:v>9203380</c:v>
                </c:pt>
                <c:pt idx="427">
                  <c:v>9226208</c:v>
                </c:pt>
                <c:pt idx="428">
                  <c:v>9236495</c:v>
                </c:pt>
                <c:pt idx="429">
                  <c:v>9249035</c:v>
                </c:pt>
                <c:pt idx="430">
                  <c:v>9267634</c:v>
                </c:pt>
                <c:pt idx="431">
                  <c:v>9269600</c:v>
                </c:pt>
                <c:pt idx="432">
                  <c:v>9286234</c:v>
                </c:pt>
                <c:pt idx="433">
                  <c:v>9294161</c:v>
                </c:pt>
                <c:pt idx="434">
                  <c:v>9305252</c:v>
                </c:pt>
                <c:pt idx="435">
                  <c:v>9321256</c:v>
                </c:pt>
                <c:pt idx="436">
                  <c:v>9324270</c:v>
                </c:pt>
                <c:pt idx="437">
                  <c:v>9363280</c:v>
                </c:pt>
                <c:pt idx="438">
                  <c:v>9364442</c:v>
                </c:pt>
                <c:pt idx="439">
                  <c:v>9404614</c:v>
                </c:pt>
                <c:pt idx="440">
                  <c:v>9430204</c:v>
                </c:pt>
                <c:pt idx="441">
                  <c:v>9437878</c:v>
                </c:pt>
                <c:pt idx="442">
                  <c:v>9448498</c:v>
                </c:pt>
                <c:pt idx="443">
                  <c:v>9471143</c:v>
                </c:pt>
                <c:pt idx="444">
                  <c:v>9492200</c:v>
                </c:pt>
                <c:pt idx="445">
                  <c:v>9512860</c:v>
                </c:pt>
                <c:pt idx="446">
                  <c:v>9513258</c:v>
                </c:pt>
                <c:pt idx="447">
                  <c:v>9534232</c:v>
                </c:pt>
                <c:pt idx="448">
                  <c:v>9544381</c:v>
                </c:pt>
                <c:pt idx="449">
                  <c:v>9555206</c:v>
                </c:pt>
                <c:pt idx="450">
                  <c:v>9585561</c:v>
                </c:pt>
                <c:pt idx="451">
                  <c:v>9595151</c:v>
                </c:pt>
                <c:pt idx="452">
                  <c:v>9615916</c:v>
                </c:pt>
                <c:pt idx="453">
                  <c:v>9640761</c:v>
                </c:pt>
                <c:pt idx="454">
                  <c:v>9643646</c:v>
                </c:pt>
                <c:pt idx="455">
                  <c:v>9671376</c:v>
                </c:pt>
                <c:pt idx="456">
                  <c:v>9677923</c:v>
                </c:pt>
                <c:pt idx="457">
                  <c:v>9687031</c:v>
                </c:pt>
                <c:pt idx="458">
                  <c:v>9702686</c:v>
                </c:pt>
                <c:pt idx="459">
                  <c:v>9714610</c:v>
                </c:pt>
                <c:pt idx="460">
                  <c:v>9715963</c:v>
                </c:pt>
                <c:pt idx="461">
                  <c:v>9726535</c:v>
                </c:pt>
                <c:pt idx="462">
                  <c:v>9737627</c:v>
                </c:pt>
                <c:pt idx="463">
                  <c:v>9748719</c:v>
                </c:pt>
                <c:pt idx="464">
                  <c:v>9775382</c:v>
                </c:pt>
                <c:pt idx="465">
                  <c:v>9799430</c:v>
                </c:pt>
                <c:pt idx="466">
                  <c:v>9802046</c:v>
                </c:pt>
                <c:pt idx="467">
                  <c:v>9819744</c:v>
                </c:pt>
                <c:pt idx="468">
                  <c:v>9837443</c:v>
                </c:pt>
                <c:pt idx="469">
                  <c:v>9843312</c:v>
                </c:pt>
                <c:pt idx="470">
                  <c:v>9852610</c:v>
                </c:pt>
                <c:pt idx="471">
                  <c:v>9865959</c:v>
                </c:pt>
                <c:pt idx="472">
                  <c:v>9867778</c:v>
                </c:pt>
                <c:pt idx="473">
                  <c:v>9901102</c:v>
                </c:pt>
                <c:pt idx="474">
                  <c:v>9906518</c:v>
                </c:pt>
                <c:pt idx="475">
                  <c:v>9934426</c:v>
                </c:pt>
                <c:pt idx="476">
                  <c:v>9948470</c:v>
                </c:pt>
                <c:pt idx="477">
                  <c:v>9951502</c:v>
                </c:pt>
                <c:pt idx="478">
                  <c:v>9968578</c:v>
                </c:pt>
                <c:pt idx="479">
                  <c:v>9984689</c:v>
                </c:pt>
                <c:pt idx="480">
                  <c:v>10000800</c:v>
                </c:pt>
                <c:pt idx="481">
                  <c:v>10009287</c:v>
                </c:pt>
                <c:pt idx="482">
                  <c:v>10036040</c:v>
                </c:pt>
                <c:pt idx="483">
                  <c:v>10062060</c:v>
                </c:pt>
                <c:pt idx="484">
                  <c:v>10074571</c:v>
                </c:pt>
                <c:pt idx="485">
                  <c:v>10078207</c:v>
                </c:pt>
                <c:pt idx="486">
                  <c:v>10093466</c:v>
                </c:pt>
                <c:pt idx="487">
                  <c:v>10117218</c:v>
                </c:pt>
                <c:pt idx="488">
                  <c:v>10139426</c:v>
                </c:pt>
                <c:pt idx="489">
                  <c:v>10148342</c:v>
                </c:pt>
                <c:pt idx="490">
                  <c:v>10160192</c:v>
                </c:pt>
                <c:pt idx="491">
                  <c:v>10172043</c:v>
                </c:pt>
                <c:pt idx="492">
                  <c:v>10192676</c:v>
                </c:pt>
                <c:pt idx="493">
                  <c:v>10203975</c:v>
                </c:pt>
                <c:pt idx="494">
                  <c:v>10228074</c:v>
                </c:pt>
                <c:pt idx="495">
                  <c:v>10235907</c:v>
                </c:pt>
                <c:pt idx="496">
                  <c:v>10258408</c:v>
                </c:pt>
                <c:pt idx="497">
                  <c:v>10261371</c:v>
                </c:pt>
                <c:pt idx="498">
                  <c:v>10280038</c:v>
                </c:pt>
                <c:pt idx="499">
                  <c:v>10324170</c:v>
                </c:pt>
                <c:pt idx="500">
                  <c:v>10325003</c:v>
                </c:pt>
                <c:pt idx="501">
                  <c:v>10359086</c:v>
                </c:pt>
                <c:pt idx="502">
                  <c:v>10362898</c:v>
                </c:pt>
                <c:pt idx="503">
                  <c:v>10391308</c:v>
                </c:pt>
                <c:pt idx="504">
                  <c:v>10401625</c:v>
                </c:pt>
                <c:pt idx="505">
                  <c:v>10426563</c:v>
                </c:pt>
                <c:pt idx="506">
                  <c:v>10450341</c:v>
                </c:pt>
                <c:pt idx="507">
                  <c:v>10471045</c:v>
                </c:pt>
                <c:pt idx="508">
                  <c:v>10499057</c:v>
                </c:pt>
                <c:pt idx="509">
                  <c:v>10528978</c:v>
                </c:pt>
                <c:pt idx="510">
                  <c:v>10541199</c:v>
                </c:pt>
                <c:pt idx="511">
                  <c:v>10564903</c:v>
                </c:pt>
                <c:pt idx="512">
                  <c:v>10573720</c:v>
                </c:pt>
                <c:pt idx="513">
                  <c:v>10608965</c:v>
                </c:pt>
                <c:pt idx="514">
                  <c:v>10640831</c:v>
                </c:pt>
                <c:pt idx="515">
                  <c:v>10648384</c:v>
                </c:pt>
                <c:pt idx="516">
                  <c:v>10665698</c:v>
                </c:pt>
                <c:pt idx="517">
                  <c:v>10681744</c:v>
                </c:pt>
                <c:pt idx="518">
                  <c:v>10689062</c:v>
                </c:pt>
                <c:pt idx="519">
                  <c:v>10715105</c:v>
                </c:pt>
                <c:pt idx="520">
                  <c:v>10726389</c:v>
                </c:pt>
                <c:pt idx="521">
                  <c:v>10728416</c:v>
                </c:pt>
                <c:pt idx="522">
                  <c:v>10737673</c:v>
                </c:pt>
                <c:pt idx="523">
                  <c:v>10751076</c:v>
                </c:pt>
                <c:pt idx="524">
                  <c:v>10764478</c:v>
                </c:pt>
                <c:pt idx="525">
                  <c:v>10779382</c:v>
                </c:pt>
                <c:pt idx="526">
                  <c:v>10794285</c:v>
                </c:pt>
                <c:pt idx="527">
                  <c:v>10801271</c:v>
                </c:pt>
                <c:pt idx="528">
                  <c:v>10817697</c:v>
                </c:pt>
                <c:pt idx="529">
                  <c:v>10841109</c:v>
                </c:pt>
                <c:pt idx="530">
                  <c:v>10862546</c:v>
                </c:pt>
                <c:pt idx="531">
                  <c:v>10883984</c:v>
                </c:pt>
                <c:pt idx="532">
                  <c:v>10896799</c:v>
                </c:pt>
                <c:pt idx="533">
                  <c:v>10898727</c:v>
                </c:pt>
                <c:pt idx="534">
                  <c:v>10909614</c:v>
                </c:pt>
                <c:pt idx="535">
                  <c:v>10928648</c:v>
                </c:pt>
                <c:pt idx="536">
                  <c:v>10933419</c:v>
                </c:pt>
                <c:pt idx="537">
                  <c:v>10938369</c:v>
                </c:pt>
                <c:pt idx="538">
                  <c:v>10967124</c:v>
                </c:pt>
                <c:pt idx="539">
                  <c:v>10980752</c:v>
                </c:pt>
                <c:pt idx="540">
                  <c:v>10994381</c:v>
                </c:pt>
                <c:pt idx="541">
                  <c:v>11008365</c:v>
                </c:pt>
                <c:pt idx="542">
                  <c:v>11010700</c:v>
                </c:pt>
                <c:pt idx="543">
                  <c:v>11022349</c:v>
                </c:pt>
                <c:pt idx="544">
                  <c:v>11050078</c:v>
                </c:pt>
                <c:pt idx="545">
                  <c:v>11060194</c:v>
                </c:pt>
                <c:pt idx="546">
                  <c:v>11090689</c:v>
                </c:pt>
                <c:pt idx="547">
                  <c:v>11098039</c:v>
                </c:pt>
                <c:pt idx="548">
                  <c:v>11108046</c:v>
                </c:pt>
                <c:pt idx="549">
                  <c:v>11116698</c:v>
                </c:pt>
                <c:pt idx="550">
                  <c:v>11118054</c:v>
                </c:pt>
                <c:pt idx="551">
                  <c:v>11139266</c:v>
                </c:pt>
                <c:pt idx="552">
                  <c:v>11147090</c:v>
                </c:pt>
                <c:pt idx="553">
                  <c:v>11150719</c:v>
                </c:pt>
                <c:pt idx="554">
                  <c:v>11166002</c:v>
                </c:pt>
                <c:pt idx="555">
                  <c:v>11176127</c:v>
                </c:pt>
                <c:pt idx="556">
                  <c:v>11195638</c:v>
                </c:pt>
                <c:pt idx="557">
                  <c:v>11195809</c:v>
                </c:pt>
                <c:pt idx="558">
                  <c:v>11215149</c:v>
                </c:pt>
                <c:pt idx="559">
                  <c:v>11230513</c:v>
                </c:pt>
                <c:pt idx="560">
                  <c:v>11242405</c:v>
                </c:pt>
                <c:pt idx="561">
                  <c:v>11245877</c:v>
                </c:pt>
                <c:pt idx="562">
                  <c:v>11283149</c:v>
                </c:pt>
                <c:pt idx="563">
                  <c:v>11285870</c:v>
                </c:pt>
                <c:pt idx="564">
                  <c:v>11300760</c:v>
                </c:pt>
                <c:pt idx="565">
                  <c:v>11311538</c:v>
                </c:pt>
                <c:pt idx="566">
                  <c:v>11333624</c:v>
                </c:pt>
                <c:pt idx="567">
                  <c:v>11335690</c:v>
                </c:pt>
                <c:pt idx="568">
                  <c:v>11355642</c:v>
                </c:pt>
                <c:pt idx="569">
                  <c:v>11369400</c:v>
                </c:pt>
                <c:pt idx="570">
                  <c:v>11386081</c:v>
                </c:pt>
                <c:pt idx="571">
                  <c:v>11396664</c:v>
                </c:pt>
                <c:pt idx="572">
                  <c:v>11397808</c:v>
                </c:pt>
                <c:pt idx="573">
                  <c:v>11424495</c:v>
                </c:pt>
                <c:pt idx="574">
                  <c:v>11439974</c:v>
                </c:pt>
                <c:pt idx="575">
                  <c:v>11480325</c:v>
                </c:pt>
                <c:pt idx="576">
                  <c:v>11499841</c:v>
                </c:pt>
                <c:pt idx="577">
                  <c:v>11519849</c:v>
                </c:pt>
                <c:pt idx="578">
                  <c:v>11520676</c:v>
                </c:pt>
                <c:pt idx="579">
                  <c:v>11540776</c:v>
                </c:pt>
                <c:pt idx="580">
                  <c:v>11552571</c:v>
                </c:pt>
                <c:pt idx="581">
                  <c:v>11560877</c:v>
                </c:pt>
                <c:pt idx="582">
                  <c:v>11578290</c:v>
                </c:pt>
                <c:pt idx="583">
                  <c:v>11605412</c:v>
                </c:pt>
                <c:pt idx="584">
                  <c:v>11618950</c:v>
                </c:pt>
                <c:pt idx="585">
                  <c:v>11622493</c:v>
                </c:pt>
                <c:pt idx="586">
                  <c:v>11649677</c:v>
                </c:pt>
                <c:pt idx="587">
                  <c:v>11649948</c:v>
                </c:pt>
                <c:pt idx="588">
                  <c:v>11687105</c:v>
                </c:pt>
                <c:pt idx="589">
                  <c:v>11687708</c:v>
                </c:pt>
                <c:pt idx="590">
                  <c:v>11696604</c:v>
                </c:pt>
                <c:pt idx="591">
                  <c:v>11725154</c:v>
                </c:pt>
                <c:pt idx="592">
                  <c:v>11743261</c:v>
                </c:pt>
                <c:pt idx="593">
                  <c:v>11747179</c:v>
                </c:pt>
                <c:pt idx="594">
                  <c:v>11777333</c:v>
                </c:pt>
                <c:pt idx="595">
                  <c:v>11777619</c:v>
                </c:pt>
                <c:pt idx="596">
                  <c:v>11811405</c:v>
                </c:pt>
                <c:pt idx="597">
                  <c:v>11825838</c:v>
                </c:pt>
                <c:pt idx="598">
                  <c:v>11830564</c:v>
                </c:pt>
                <c:pt idx="599">
                  <c:v>11840270</c:v>
                </c:pt>
                <c:pt idx="600">
                  <c:v>11860433</c:v>
                </c:pt>
                <c:pt idx="601">
                  <c:v>11880596</c:v>
                </c:pt>
                <c:pt idx="602">
                  <c:v>11913822</c:v>
                </c:pt>
                <c:pt idx="603">
                  <c:v>11914612</c:v>
                </c:pt>
                <c:pt idx="604">
                  <c:v>11948629</c:v>
                </c:pt>
                <c:pt idx="605">
                  <c:v>11954034</c:v>
                </c:pt>
                <c:pt idx="606">
                  <c:v>11998326</c:v>
                </c:pt>
                <c:pt idx="607">
                  <c:v>12008774</c:v>
                </c:pt>
                <c:pt idx="608">
                  <c:v>12016245</c:v>
                </c:pt>
                <c:pt idx="609">
                  <c:v>12043676</c:v>
                </c:pt>
                <c:pt idx="610">
                  <c:v>12044639</c:v>
                </c:pt>
                <c:pt idx="611">
                  <c:v>12068919</c:v>
                </c:pt>
                <c:pt idx="612">
                  <c:v>12081434</c:v>
                </c:pt>
                <c:pt idx="613">
                  <c:v>12106814</c:v>
                </c:pt>
                <c:pt idx="614">
                  <c:v>12136819</c:v>
                </c:pt>
                <c:pt idx="615">
                  <c:v>12144709</c:v>
                </c:pt>
                <c:pt idx="616">
                  <c:v>12186016</c:v>
                </c:pt>
                <c:pt idx="617">
                  <c:v>12205208</c:v>
                </c:pt>
                <c:pt idx="618">
                  <c:v>12227322</c:v>
                </c:pt>
                <c:pt idx="619">
                  <c:v>12234210</c:v>
                </c:pt>
                <c:pt idx="620">
                  <c:v>12274536</c:v>
                </c:pt>
                <c:pt idx="621">
                  <c:v>12342300</c:v>
                </c:pt>
                <c:pt idx="622">
                  <c:v>12342333</c:v>
                </c:pt>
                <c:pt idx="623">
                  <c:v>12377111</c:v>
                </c:pt>
                <c:pt idx="624">
                  <c:v>12392728</c:v>
                </c:pt>
                <c:pt idx="625">
                  <c:v>12438747</c:v>
                </c:pt>
                <c:pt idx="626">
                  <c:v>12463011</c:v>
                </c:pt>
                <c:pt idx="627">
                  <c:v>12526900</c:v>
                </c:pt>
                <c:pt idx="628">
                  <c:v>12541320</c:v>
                </c:pt>
                <c:pt idx="629">
                  <c:v>12543916</c:v>
                </c:pt>
                <c:pt idx="630">
                  <c:v>12560933</c:v>
                </c:pt>
                <c:pt idx="631">
                  <c:v>12607586</c:v>
                </c:pt>
                <c:pt idx="632">
                  <c:v>12634430</c:v>
                </c:pt>
                <c:pt idx="633">
                  <c:v>12654239</c:v>
                </c:pt>
                <c:pt idx="634">
                  <c:v>12666572</c:v>
                </c:pt>
                <c:pt idx="635">
                  <c:v>12678906</c:v>
                </c:pt>
                <c:pt idx="636">
                  <c:v>12706080</c:v>
                </c:pt>
                <c:pt idx="637">
                  <c:v>12733255</c:v>
                </c:pt>
                <c:pt idx="638">
                  <c:v>12746848</c:v>
                </c:pt>
                <c:pt idx="639">
                  <c:v>12749443</c:v>
                </c:pt>
                <c:pt idx="640">
                  <c:v>12760440</c:v>
                </c:pt>
                <c:pt idx="641">
                  <c:v>12776150</c:v>
                </c:pt>
                <c:pt idx="642">
                  <c:v>12791861</c:v>
                </c:pt>
                <c:pt idx="643">
                  <c:v>12830244</c:v>
                </c:pt>
                <c:pt idx="644">
                  <c:v>12868626</c:v>
                </c:pt>
                <c:pt idx="645">
                  <c:v>12933828</c:v>
                </c:pt>
                <c:pt idx="646">
                  <c:v>12965289</c:v>
                </c:pt>
                <c:pt idx="647">
                  <c:v>12967887</c:v>
                </c:pt>
                <c:pt idx="648">
                  <c:v>13038424</c:v>
                </c:pt>
                <c:pt idx="649">
                  <c:v>13061952</c:v>
                </c:pt>
                <c:pt idx="650">
                  <c:v>13063174</c:v>
                </c:pt>
                <c:pt idx="651">
                  <c:v>13085827</c:v>
                </c:pt>
                <c:pt idx="652">
                  <c:v>13105218</c:v>
                </c:pt>
                <c:pt idx="653">
                  <c:v>13115847</c:v>
                </c:pt>
                <c:pt idx="654">
                  <c:v>13142857</c:v>
                </c:pt>
                <c:pt idx="655">
                  <c:v>13148484</c:v>
                </c:pt>
                <c:pt idx="656">
                  <c:v>13174294</c:v>
                </c:pt>
                <c:pt idx="657">
                  <c:v>13191860</c:v>
                </c:pt>
                <c:pt idx="658">
                  <c:v>13235237</c:v>
                </c:pt>
                <c:pt idx="659">
                  <c:v>13275973</c:v>
                </c:pt>
                <c:pt idx="660">
                  <c:v>13316709</c:v>
                </c:pt>
                <c:pt idx="661">
                  <c:v>13350708</c:v>
                </c:pt>
                <c:pt idx="662">
                  <c:v>13384707</c:v>
                </c:pt>
                <c:pt idx="663">
                  <c:v>13401840</c:v>
                </c:pt>
                <c:pt idx="664">
                  <c:v>13418972</c:v>
                </c:pt>
                <c:pt idx="665">
                  <c:v>13433821</c:v>
                </c:pt>
                <c:pt idx="666">
                  <c:v>13440554</c:v>
                </c:pt>
                <c:pt idx="667">
                  <c:v>13457585</c:v>
                </c:pt>
                <c:pt idx="668">
                  <c:v>13462136</c:v>
                </c:pt>
                <c:pt idx="669">
                  <c:v>13490970</c:v>
                </c:pt>
                <c:pt idx="670">
                  <c:v>13519803</c:v>
                </c:pt>
                <c:pt idx="671">
                  <c:v>13520319</c:v>
                </c:pt>
                <c:pt idx="672">
                  <c:v>13535596</c:v>
                </c:pt>
                <c:pt idx="673">
                  <c:v>13551388</c:v>
                </c:pt>
                <c:pt idx="674">
                  <c:v>13564393</c:v>
                </c:pt>
                <c:pt idx="675">
                  <c:v>13577398</c:v>
                </c:pt>
                <c:pt idx="676">
                  <c:v>13604078</c:v>
                </c:pt>
                <c:pt idx="677">
                  <c:v>13607787</c:v>
                </c:pt>
                <c:pt idx="678">
                  <c:v>13630758</c:v>
                </c:pt>
                <c:pt idx="679">
                  <c:v>13689278</c:v>
                </c:pt>
                <c:pt idx="680">
                  <c:v>13747096</c:v>
                </c:pt>
                <c:pt idx="681">
                  <c:v>13757462</c:v>
                </c:pt>
                <c:pt idx="682">
                  <c:v>13791726</c:v>
                </c:pt>
                <c:pt idx="683">
                  <c:v>13834890</c:v>
                </c:pt>
                <c:pt idx="684">
                  <c:v>13863435</c:v>
                </c:pt>
                <c:pt idx="685">
                  <c:v>13883498</c:v>
                </c:pt>
                <c:pt idx="686">
                  <c:v>13894911</c:v>
                </c:pt>
                <c:pt idx="687">
                  <c:v>13903560</c:v>
                </c:pt>
                <c:pt idx="688">
                  <c:v>13926497</c:v>
                </c:pt>
                <c:pt idx="689">
                  <c:v>13946508</c:v>
                </c:pt>
                <c:pt idx="690">
                  <c:v>13952924</c:v>
                </c:pt>
                <c:pt idx="691">
                  <c:v>13962389</c:v>
                </c:pt>
                <c:pt idx="692">
                  <c:v>13968183</c:v>
                </c:pt>
                <c:pt idx="693">
                  <c:v>14006281</c:v>
                </c:pt>
                <c:pt idx="694">
                  <c:v>14021218</c:v>
                </c:pt>
                <c:pt idx="695">
                  <c:v>14062908</c:v>
                </c:pt>
                <c:pt idx="696">
                  <c:v>14104597</c:v>
                </c:pt>
                <c:pt idx="697">
                  <c:v>14133702</c:v>
                </c:pt>
                <c:pt idx="698">
                  <c:v>14162806</c:v>
                </c:pt>
                <c:pt idx="699">
                  <c:v>14204867</c:v>
                </c:pt>
                <c:pt idx="700">
                  <c:v>14240717</c:v>
                </c:pt>
                <c:pt idx="701">
                  <c:v>14246928</c:v>
                </c:pt>
                <c:pt idx="702">
                  <c:v>14259174</c:v>
                </c:pt>
                <c:pt idx="703">
                  <c:v>14271420</c:v>
                </c:pt>
                <c:pt idx="704">
                  <c:v>14278865</c:v>
                </c:pt>
                <c:pt idx="705">
                  <c:v>14310699</c:v>
                </c:pt>
                <c:pt idx="706">
                  <c:v>14321821</c:v>
                </c:pt>
                <c:pt idx="707">
                  <c:v>14343312</c:v>
                </c:pt>
                <c:pt idx="708">
                  <c:v>14349978</c:v>
                </c:pt>
                <c:pt idx="709">
                  <c:v>14396347</c:v>
                </c:pt>
                <c:pt idx="710">
                  <c:v>14457806</c:v>
                </c:pt>
                <c:pt idx="711">
                  <c:v>14479518</c:v>
                </c:pt>
                <c:pt idx="712">
                  <c:v>14537722</c:v>
                </c:pt>
                <c:pt idx="713">
                  <c:v>14565634</c:v>
                </c:pt>
                <c:pt idx="714">
                  <c:v>14580206</c:v>
                </c:pt>
                <c:pt idx="715">
                  <c:v>14594779</c:v>
                </c:pt>
                <c:pt idx="716">
                  <c:v>14620478</c:v>
                </c:pt>
                <c:pt idx="717">
                  <c:v>14623543</c:v>
                </c:pt>
                <c:pt idx="718">
                  <c:v>14644971</c:v>
                </c:pt>
                <c:pt idx="719">
                  <c:v>14652307</c:v>
                </c:pt>
                <c:pt idx="720">
                  <c:v>14678414</c:v>
                </c:pt>
                <c:pt idx="721">
                  <c:v>14704023</c:v>
                </c:pt>
                <c:pt idx="722">
                  <c:v>14710062</c:v>
                </c:pt>
                <c:pt idx="723">
                  <c:v>14721389</c:v>
                </c:pt>
                <c:pt idx="724">
                  <c:v>14767817</c:v>
                </c:pt>
                <c:pt idx="725">
                  <c:v>14787698</c:v>
                </c:pt>
                <c:pt idx="726">
                  <c:v>14807579</c:v>
                </c:pt>
                <c:pt idx="727">
                  <c:v>14889540</c:v>
                </c:pt>
                <c:pt idx="728">
                  <c:v>14918456</c:v>
                </c:pt>
                <c:pt idx="729">
                  <c:v>14936122</c:v>
                </c:pt>
                <c:pt idx="730">
                  <c:v>14965621</c:v>
                </c:pt>
                <c:pt idx="731">
                  <c:v>15021946</c:v>
                </c:pt>
                <c:pt idx="732">
                  <c:v>15029333</c:v>
                </c:pt>
                <c:pt idx="733">
                  <c:v>15048055</c:v>
                </c:pt>
                <c:pt idx="734">
                  <c:v>15069942</c:v>
                </c:pt>
                <c:pt idx="735">
                  <c:v>15075623</c:v>
                </c:pt>
                <c:pt idx="736">
                  <c:v>15110552</c:v>
                </c:pt>
                <c:pt idx="737">
                  <c:v>15135598</c:v>
                </c:pt>
                <c:pt idx="738">
                  <c:v>15139391</c:v>
                </c:pt>
                <c:pt idx="739">
                  <c:v>15160644</c:v>
                </c:pt>
                <c:pt idx="740">
                  <c:v>15178812</c:v>
                </c:pt>
                <c:pt idx="741">
                  <c:v>15184408</c:v>
                </c:pt>
                <c:pt idx="742">
                  <c:v>15208171</c:v>
                </c:pt>
                <c:pt idx="743">
                  <c:v>15241005</c:v>
                </c:pt>
                <c:pt idx="744">
                  <c:v>15243615</c:v>
                </c:pt>
                <c:pt idx="745">
                  <c:v>15279059</c:v>
                </c:pt>
                <c:pt idx="746">
                  <c:v>15310195</c:v>
                </c:pt>
                <c:pt idx="747">
                  <c:v>15341331</c:v>
                </c:pt>
                <c:pt idx="748">
                  <c:v>15359180</c:v>
                </c:pt>
                <c:pt idx="749">
                  <c:v>15377028</c:v>
                </c:pt>
                <c:pt idx="750">
                  <c:v>15383222</c:v>
                </c:pt>
                <c:pt idx="751">
                  <c:v>15422514</c:v>
                </c:pt>
                <c:pt idx="752">
                  <c:v>15464441</c:v>
                </c:pt>
                <c:pt idx="753">
                  <c:v>15468000</c:v>
                </c:pt>
                <c:pt idx="754">
                  <c:v>15491108</c:v>
                </c:pt>
                <c:pt idx="755">
                  <c:v>15514217</c:v>
                </c:pt>
                <c:pt idx="756">
                  <c:v>15514534</c:v>
                </c:pt>
                <c:pt idx="757">
                  <c:v>15525736</c:v>
                </c:pt>
                <c:pt idx="758">
                  <c:v>15537254</c:v>
                </c:pt>
                <c:pt idx="759">
                  <c:v>15556372</c:v>
                </c:pt>
                <c:pt idx="760">
                  <c:v>15562084</c:v>
                </c:pt>
                <c:pt idx="761">
                  <c:v>15575489</c:v>
                </c:pt>
                <c:pt idx="762">
                  <c:v>15588363</c:v>
                </c:pt>
                <c:pt idx="763">
                  <c:v>15601237</c:v>
                </c:pt>
                <c:pt idx="764">
                  <c:v>15623180</c:v>
                </c:pt>
                <c:pt idx="765">
                  <c:v>15633403</c:v>
                </c:pt>
                <c:pt idx="766">
                  <c:v>15645122</c:v>
                </c:pt>
                <c:pt idx="767">
                  <c:v>15683492</c:v>
                </c:pt>
                <c:pt idx="768">
                  <c:v>15697230</c:v>
                </c:pt>
                <c:pt idx="769">
                  <c:v>15745767</c:v>
                </c:pt>
                <c:pt idx="770">
                  <c:v>15749339</c:v>
                </c:pt>
                <c:pt idx="771">
                  <c:v>15769961</c:v>
                </c:pt>
                <c:pt idx="772">
                  <c:v>15781454</c:v>
                </c:pt>
                <c:pt idx="773">
                  <c:v>15790583</c:v>
                </c:pt>
                <c:pt idx="774">
                  <c:v>15815540</c:v>
                </c:pt>
                <c:pt idx="775">
                  <c:v>15840497</c:v>
                </c:pt>
                <c:pt idx="776">
                  <c:v>15872973</c:v>
                </c:pt>
                <c:pt idx="777">
                  <c:v>15893838</c:v>
                </c:pt>
                <c:pt idx="778">
                  <c:v>15919195</c:v>
                </c:pt>
                <c:pt idx="779">
                  <c:v>15942261</c:v>
                </c:pt>
                <c:pt idx="780">
                  <c:v>15947178</c:v>
                </c:pt>
                <c:pt idx="781">
                  <c:v>15979185</c:v>
                </c:pt>
                <c:pt idx="782">
                  <c:v>15979996</c:v>
                </c:pt>
                <c:pt idx="783">
                  <c:v>16005745</c:v>
                </c:pt>
                <c:pt idx="784">
                  <c:v>16011192</c:v>
                </c:pt>
                <c:pt idx="785">
                  <c:v>16034090</c:v>
                </c:pt>
                <c:pt idx="786">
                  <c:v>16049690</c:v>
                </c:pt>
                <c:pt idx="787">
                  <c:v>16056989</c:v>
                </c:pt>
                <c:pt idx="788">
                  <c:v>16087112</c:v>
                </c:pt>
                <c:pt idx="789">
                  <c:v>16117236</c:v>
                </c:pt>
                <c:pt idx="790">
                  <c:v>16145785</c:v>
                </c:pt>
                <c:pt idx="791">
                  <c:v>16154062</c:v>
                </c:pt>
                <c:pt idx="792">
                  <c:v>16174334</c:v>
                </c:pt>
                <c:pt idx="793">
                  <c:v>16195428</c:v>
                </c:pt>
                <c:pt idx="794">
                  <c:v>16209444</c:v>
                </c:pt>
                <c:pt idx="795">
                  <c:v>16244555</c:v>
                </c:pt>
                <c:pt idx="796">
                  <c:v>16253485</c:v>
                </c:pt>
                <c:pt idx="797">
                  <c:v>16279543</c:v>
                </c:pt>
                <c:pt idx="798">
                  <c:v>16284335</c:v>
                </c:pt>
                <c:pt idx="799">
                  <c:v>16324115</c:v>
                </c:pt>
                <c:pt idx="800">
                  <c:v>16324269</c:v>
                </c:pt>
                <c:pt idx="801">
                  <c:v>16340199</c:v>
                </c:pt>
                <c:pt idx="802">
                  <c:v>16356283</c:v>
                </c:pt>
                <c:pt idx="803">
                  <c:v>16362675</c:v>
                </c:pt>
                <c:pt idx="804">
                  <c:v>16375136</c:v>
                </c:pt>
                <c:pt idx="805">
                  <c:v>16393988</c:v>
                </c:pt>
                <c:pt idx="806">
                  <c:v>16411470</c:v>
                </c:pt>
                <c:pt idx="807">
                  <c:v>16428953</c:v>
                </c:pt>
                <c:pt idx="808">
                  <c:v>16440958</c:v>
                </c:pt>
                <c:pt idx="809">
                  <c:v>16441065</c:v>
                </c:pt>
                <c:pt idx="810">
                  <c:v>16452962</c:v>
                </c:pt>
                <c:pt idx="811">
                  <c:v>16478624</c:v>
                </c:pt>
                <c:pt idx="812">
                  <c:v>16483688</c:v>
                </c:pt>
                <c:pt idx="813">
                  <c:v>16501348</c:v>
                </c:pt>
                <c:pt idx="814">
                  <c:v>16514414</c:v>
                </c:pt>
                <c:pt idx="815">
                  <c:v>16561516</c:v>
                </c:pt>
                <c:pt idx="816">
                  <c:v>16563014</c:v>
                </c:pt>
                <c:pt idx="817">
                  <c:v>16581509</c:v>
                </c:pt>
                <c:pt idx="818">
                  <c:v>16608619</c:v>
                </c:pt>
                <c:pt idx="819">
                  <c:v>16616897</c:v>
                </c:pt>
                <c:pt idx="820">
                  <c:v>16624196</c:v>
                </c:pt>
                <c:pt idx="821">
                  <c:v>16639773</c:v>
                </c:pt>
                <c:pt idx="822">
                  <c:v>16655626</c:v>
                </c:pt>
                <c:pt idx="823">
                  <c:v>16657302</c:v>
                </c:pt>
                <c:pt idx="824">
                  <c:v>16674831</c:v>
                </c:pt>
                <c:pt idx="825">
                  <c:v>16688976</c:v>
                </c:pt>
                <c:pt idx="826">
                  <c:v>16694750</c:v>
                </c:pt>
                <c:pt idx="827">
                  <c:v>16714670</c:v>
                </c:pt>
                <c:pt idx="828">
                  <c:v>16731418</c:v>
                </c:pt>
                <c:pt idx="829">
                  <c:v>16748166</c:v>
                </c:pt>
                <c:pt idx="830">
                  <c:v>16762404</c:v>
                </c:pt>
                <c:pt idx="831">
                  <c:v>16776642</c:v>
                </c:pt>
                <c:pt idx="832">
                  <c:v>16788584</c:v>
                </c:pt>
                <c:pt idx="833">
                  <c:v>16789207</c:v>
                </c:pt>
                <c:pt idx="834">
                  <c:v>16800525</c:v>
                </c:pt>
                <c:pt idx="835">
                  <c:v>16812889</c:v>
                </c:pt>
                <c:pt idx="836">
                  <c:v>16815000</c:v>
                </c:pt>
                <c:pt idx="837">
                  <c:v>16829473</c:v>
                </c:pt>
                <c:pt idx="838">
                  <c:v>16846667</c:v>
                </c:pt>
                <c:pt idx="839">
                  <c:v>16886908</c:v>
                </c:pt>
                <c:pt idx="840">
                  <c:v>16888058</c:v>
                </c:pt>
                <c:pt idx="841">
                  <c:v>16899410</c:v>
                </c:pt>
                <c:pt idx="842">
                  <c:v>16929751</c:v>
                </c:pt>
                <c:pt idx="843">
                  <c:v>16946642</c:v>
                </c:pt>
                <c:pt idx="844">
                  <c:v>16969006</c:v>
                </c:pt>
                <c:pt idx="845">
                  <c:v>16988670</c:v>
                </c:pt>
                <c:pt idx="846">
                  <c:v>16991369</c:v>
                </c:pt>
                <c:pt idx="847">
                  <c:v>17030139</c:v>
                </c:pt>
                <c:pt idx="848">
                  <c:v>17032947</c:v>
                </c:pt>
                <c:pt idx="849">
                  <c:v>17050676</c:v>
                </c:pt>
                <c:pt idx="850">
                  <c:v>17096438</c:v>
                </c:pt>
                <c:pt idx="851">
                  <c:v>17109984</c:v>
                </c:pt>
                <c:pt idx="852">
                  <c:v>17128764</c:v>
                </c:pt>
                <c:pt idx="853">
                  <c:v>17133811</c:v>
                </c:pt>
                <c:pt idx="854">
                  <c:v>17147542</c:v>
                </c:pt>
                <c:pt idx="855">
                  <c:v>17158196</c:v>
                </c:pt>
                <c:pt idx="856">
                  <c:v>17168852</c:v>
                </c:pt>
                <c:pt idx="857">
                  <c:v>17226848</c:v>
                </c:pt>
                <c:pt idx="858">
                  <c:v>17230513</c:v>
                </c:pt>
                <c:pt idx="859">
                  <c:v>17231634</c:v>
                </c:pt>
                <c:pt idx="860">
                  <c:v>17270838</c:v>
                </c:pt>
                <c:pt idx="861">
                  <c:v>17284846</c:v>
                </c:pt>
                <c:pt idx="862">
                  <c:v>17307216</c:v>
                </c:pt>
                <c:pt idx="863">
                  <c:v>17321596</c:v>
                </c:pt>
                <c:pt idx="864">
                  <c:v>17323577</c:v>
                </c:pt>
                <c:pt idx="865">
                  <c:v>17358208</c:v>
                </c:pt>
                <c:pt idx="866">
                  <c:v>17358346</c:v>
                </c:pt>
                <c:pt idx="867">
                  <c:v>17387337</c:v>
                </c:pt>
                <c:pt idx="868">
                  <c:v>17420484</c:v>
                </c:pt>
                <c:pt idx="869">
                  <c:v>17446530</c:v>
                </c:pt>
                <c:pt idx="870">
                  <c:v>17458943</c:v>
                </c:pt>
                <c:pt idx="871">
                  <c:v>17482624</c:v>
                </c:pt>
                <c:pt idx="872">
                  <c:v>17516087</c:v>
                </c:pt>
                <c:pt idx="873">
                  <c:v>17519472</c:v>
                </c:pt>
                <c:pt idx="874">
                  <c:v>17530755</c:v>
                </c:pt>
                <c:pt idx="875">
                  <c:v>17552467</c:v>
                </c:pt>
                <c:pt idx="876">
                  <c:v>17556319</c:v>
                </c:pt>
                <c:pt idx="877">
                  <c:v>17577410</c:v>
                </c:pt>
                <c:pt idx="878">
                  <c:v>17594007</c:v>
                </c:pt>
                <c:pt idx="879">
                  <c:v>17598500</c:v>
                </c:pt>
                <c:pt idx="880">
                  <c:v>17650088</c:v>
                </c:pt>
                <c:pt idx="881">
                  <c:v>17657399</c:v>
                </c:pt>
                <c:pt idx="882">
                  <c:v>17670690</c:v>
                </c:pt>
                <c:pt idx="883">
                  <c:v>17701677</c:v>
                </c:pt>
                <c:pt idx="884">
                  <c:v>17754540</c:v>
                </c:pt>
                <c:pt idx="885">
                  <c:v>17766260</c:v>
                </c:pt>
                <c:pt idx="886">
                  <c:v>17807404</c:v>
                </c:pt>
                <c:pt idx="887">
                  <c:v>17855160</c:v>
                </c:pt>
                <c:pt idx="888">
                  <c:v>17856922</c:v>
                </c:pt>
                <c:pt idx="889">
                  <c:v>17902915</c:v>
                </c:pt>
                <c:pt idx="890">
                  <c:v>17920994</c:v>
                </c:pt>
                <c:pt idx="891">
                  <c:v>17922484</c:v>
                </c:pt>
                <c:pt idx="892">
                  <c:v>17942051</c:v>
                </c:pt>
                <c:pt idx="893">
                  <c:v>17960242</c:v>
                </c:pt>
                <c:pt idx="894">
                  <c:v>17966029</c:v>
                </c:pt>
                <c:pt idx="895">
                  <c:v>17978432</c:v>
                </c:pt>
                <c:pt idx="896">
                  <c:v>18003920</c:v>
                </c:pt>
                <c:pt idx="897">
                  <c:v>18025592</c:v>
                </c:pt>
                <c:pt idx="898">
                  <c:v>18029408</c:v>
                </c:pt>
                <c:pt idx="899">
                  <c:v>18071442</c:v>
                </c:pt>
                <c:pt idx="900">
                  <c:v>18082734</c:v>
                </c:pt>
                <c:pt idx="901">
                  <c:v>18113477</c:v>
                </c:pt>
                <c:pt idx="902">
                  <c:v>18143346</c:v>
                </c:pt>
                <c:pt idx="903">
                  <c:v>18157191</c:v>
                </c:pt>
                <c:pt idx="904">
                  <c:v>18173214</c:v>
                </c:pt>
                <c:pt idx="905">
                  <c:v>18184070</c:v>
                </c:pt>
                <c:pt idx="906">
                  <c:v>18194926</c:v>
                </c:pt>
                <c:pt idx="907">
                  <c:v>18236464</c:v>
                </c:pt>
                <c:pt idx="908">
                  <c:v>18236753</c:v>
                </c:pt>
                <c:pt idx="909">
                  <c:v>18254992</c:v>
                </c:pt>
                <c:pt idx="910">
                  <c:v>18268848</c:v>
                </c:pt>
                <c:pt idx="911">
                  <c:v>18306522</c:v>
                </c:pt>
                <c:pt idx="912">
                  <c:v>18315058</c:v>
                </c:pt>
                <c:pt idx="913">
                  <c:v>18341079</c:v>
                </c:pt>
                <c:pt idx="914">
                  <c:v>18365091</c:v>
                </c:pt>
                <c:pt idx="915">
                  <c:v>18389376</c:v>
                </c:pt>
                <c:pt idx="916">
                  <c:v>18426214</c:v>
                </c:pt>
                <c:pt idx="917">
                  <c:v>18463696</c:v>
                </c:pt>
                <c:pt idx="918">
                  <c:v>18477630</c:v>
                </c:pt>
                <c:pt idx="919">
                  <c:v>18491563</c:v>
                </c:pt>
                <c:pt idx="920">
                  <c:v>18492740</c:v>
                </c:pt>
                <c:pt idx="921">
                  <c:v>18515764</c:v>
                </c:pt>
                <c:pt idx="922">
                  <c:v>18519898</c:v>
                </c:pt>
                <c:pt idx="923">
                  <c:v>18539967</c:v>
                </c:pt>
                <c:pt idx="924">
                  <c:v>18551059</c:v>
                </c:pt>
                <c:pt idx="925">
                  <c:v>18566038</c:v>
                </c:pt>
                <c:pt idx="926">
                  <c:v>18586133</c:v>
                </c:pt>
                <c:pt idx="927">
                  <c:v>18592110</c:v>
                </c:pt>
                <c:pt idx="928">
                  <c:v>18607598</c:v>
                </c:pt>
                <c:pt idx="929">
                  <c:v>18623087</c:v>
                </c:pt>
                <c:pt idx="930">
                  <c:v>18625990</c:v>
                </c:pt>
                <c:pt idx="931">
                  <c:v>18633198</c:v>
                </c:pt>
                <c:pt idx="932">
                  <c:v>18643309</c:v>
                </c:pt>
                <c:pt idx="933">
                  <c:v>18659507</c:v>
                </c:pt>
                <c:pt idx="934">
                  <c:v>18666444</c:v>
                </c:pt>
                <c:pt idx="935">
                  <c:v>18687986</c:v>
                </c:pt>
                <c:pt idx="936">
                  <c:v>18689580</c:v>
                </c:pt>
                <c:pt idx="937">
                  <c:v>18711888</c:v>
                </c:pt>
                <c:pt idx="938">
                  <c:v>18729640</c:v>
                </c:pt>
                <c:pt idx="939">
                  <c:v>18740857</c:v>
                </c:pt>
                <c:pt idx="940">
                  <c:v>18769702</c:v>
                </c:pt>
                <c:pt idx="941">
                  <c:v>18808870</c:v>
                </c:pt>
                <c:pt idx="942">
                  <c:v>18848138</c:v>
                </c:pt>
                <c:pt idx="943">
                  <c:v>18889233</c:v>
                </c:pt>
                <c:pt idx="944">
                  <c:v>18922649</c:v>
                </c:pt>
                <c:pt idx="945">
                  <c:v>18926575</c:v>
                </c:pt>
                <c:pt idx="946">
                  <c:v>18946814</c:v>
                </c:pt>
                <c:pt idx="947">
                  <c:v>18967053</c:v>
                </c:pt>
                <c:pt idx="948">
                  <c:v>18971053</c:v>
                </c:pt>
                <c:pt idx="949">
                  <c:v>18984428</c:v>
                </c:pt>
                <c:pt idx="950">
                  <c:v>19001805</c:v>
                </c:pt>
                <c:pt idx="951">
                  <c:v>19023218</c:v>
                </c:pt>
                <c:pt idx="952">
                  <c:v>19024776</c:v>
                </c:pt>
                <c:pt idx="953">
                  <c:v>19047749</c:v>
                </c:pt>
                <c:pt idx="954">
                  <c:v>19053102</c:v>
                </c:pt>
                <c:pt idx="955">
                  <c:v>19073332</c:v>
                </c:pt>
                <c:pt idx="956">
                  <c:v>19084426</c:v>
                </c:pt>
                <c:pt idx="957">
                  <c:v>19090144</c:v>
                </c:pt>
                <c:pt idx="958">
                  <c:v>19119603</c:v>
                </c:pt>
                <c:pt idx="959">
                  <c:v>19132537</c:v>
                </c:pt>
                <c:pt idx="960">
                  <c:v>19154816</c:v>
                </c:pt>
                <c:pt idx="961">
                  <c:v>19177096</c:v>
                </c:pt>
                <c:pt idx="962">
                  <c:v>19199835</c:v>
                </c:pt>
                <c:pt idx="963">
                  <c:v>19221494</c:v>
                </c:pt>
                <c:pt idx="964">
                  <c:v>19245548</c:v>
                </c:pt>
                <c:pt idx="965">
                  <c:v>19247778</c:v>
                </c:pt>
                <c:pt idx="966">
                  <c:v>19280446</c:v>
                </c:pt>
                <c:pt idx="967">
                  <c:v>19293733</c:v>
                </c:pt>
                <c:pt idx="968">
                  <c:v>19314002</c:v>
                </c:pt>
                <c:pt idx="969">
                  <c:v>19338364</c:v>
                </c:pt>
                <c:pt idx="970">
                  <c:v>19357752</c:v>
                </c:pt>
                <c:pt idx="971">
                  <c:v>19401500</c:v>
                </c:pt>
                <c:pt idx="972">
                  <c:v>19444028</c:v>
                </c:pt>
                <c:pt idx="973">
                  <c:v>19451629</c:v>
                </c:pt>
                <c:pt idx="974">
                  <c:v>19456200</c:v>
                </c:pt>
                <c:pt idx="975">
                  <c:v>19486421</c:v>
                </c:pt>
                <c:pt idx="976">
                  <c:v>19510899</c:v>
                </c:pt>
                <c:pt idx="977">
                  <c:v>19577298</c:v>
                </c:pt>
                <c:pt idx="978">
                  <c:v>19587258</c:v>
                </c:pt>
                <c:pt idx="979">
                  <c:v>19623939</c:v>
                </c:pt>
                <c:pt idx="980">
                  <c:v>19643696</c:v>
                </c:pt>
                <c:pt idx="981">
                  <c:v>19674049</c:v>
                </c:pt>
                <c:pt idx="982">
                  <c:v>19715038</c:v>
                </c:pt>
                <c:pt idx="983">
                  <c:v>19718653</c:v>
                </c:pt>
                <c:pt idx="984">
                  <c:v>19728656</c:v>
                </c:pt>
                <c:pt idx="985">
                  <c:v>19813614</c:v>
                </c:pt>
                <c:pt idx="986">
                  <c:v>19816632</c:v>
                </c:pt>
                <c:pt idx="987">
                  <c:v>19834616</c:v>
                </c:pt>
                <c:pt idx="988">
                  <c:v>19855620</c:v>
                </c:pt>
                <c:pt idx="989">
                  <c:v>19877516</c:v>
                </c:pt>
                <c:pt idx="990">
                  <c:v>19899410</c:v>
                </c:pt>
                <c:pt idx="991">
                  <c:v>19928282</c:v>
                </c:pt>
                <c:pt idx="992">
                  <c:v>19932293</c:v>
                </c:pt>
                <c:pt idx="993">
                  <c:v>19957153</c:v>
                </c:pt>
                <c:pt idx="994">
                  <c:v>19964310</c:v>
                </c:pt>
                <c:pt idx="995">
                  <c:v>19980890</c:v>
                </c:pt>
                <c:pt idx="996">
                  <c:v>19996988</c:v>
                </c:pt>
                <c:pt idx="997">
                  <c:v>20004627</c:v>
                </c:pt>
                <c:pt idx="998">
                  <c:v>20016316</c:v>
                </c:pt>
                <c:pt idx="999">
                  <c:v>20028003</c:v>
                </c:pt>
                <c:pt idx="1000">
                  <c:v>20030366</c:v>
                </c:pt>
                <c:pt idx="1001">
                  <c:v>20043268</c:v>
                </c:pt>
                <c:pt idx="1002">
                  <c:v>20054585</c:v>
                </c:pt>
                <c:pt idx="1003">
                  <c:v>20058534</c:v>
                </c:pt>
                <c:pt idx="1004">
                  <c:v>20080544</c:v>
                </c:pt>
                <c:pt idx="1005">
                  <c:v>20080800</c:v>
                </c:pt>
                <c:pt idx="1006">
                  <c:v>20103064</c:v>
                </c:pt>
                <c:pt idx="1007">
                  <c:v>20117775</c:v>
                </c:pt>
                <c:pt idx="1008">
                  <c:v>20119738</c:v>
                </c:pt>
                <c:pt idx="1009">
                  <c:v>20136412</c:v>
                </c:pt>
                <c:pt idx="1010">
                  <c:v>20151272</c:v>
                </c:pt>
                <c:pt idx="1011">
                  <c:v>20166130</c:v>
                </c:pt>
                <c:pt idx="1012">
                  <c:v>20173940</c:v>
                </c:pt>
                <c:pt idx="1013">
                  <c:v>20181749</c:v>
                </c:pt>
                <c:pt idx="1014">
                  <c:v>20192598</c:v>
                </c:pt>
                <c:pt idx="1015">
                  <c:v>20203447</c:v>
                </c:pt>
                <c:pt idx="1016">
                  <c:v>20216552</c:v>
                </c:pt>
                <c:pt idx="1017">
                  <c:v>20227219</c:v>
                </c:pt>
                <c:pt idx="1018">
                  <c:v>20229655</c:v>
                </c:pt>
                <c:pt idx="1019">
                  <c:v>20245540</c:v>
                </c:pt>
                <c:pt idx="1020">
                  <c:v>20261426</c:v>
                </c:pt>
                <c:pt idx="1021">
                  <c:v>20273444</c:v>
                </c:pt>
                <c:pt idx="1022">
                  <c:v>20285461</c:v>
                </c:pt>
                <c:pt idx="1023">
                  <c:v>20310286</c:v>
                </c:pt>
                <c:pt idx="1024">
                  <c:v>20335110</c:v>
                </c:pt>
                <c:pt idx="1025">
                  <c:v>20347148</c:v>
                </c:pt>
                <c:pt idx="1026">
                  <c:v>20359184</c:v>
                </c:pt>
                <c:pt idx="1027">
                  <c:v>20361118</c:v>
                </c:pt>
                <c:pt idx="1028">
                  <c:v>20377520</c:v>
                </c:pt>
                <c:pt idx="1029">
                  <c:v>20395856</c:v>
                </c:pt>
                <c:pt idx="1030">
                  <c:v>20410496</c:v>
                </c:pt>
                <c:pt idx="1031">
                  <c:v>20425136</c:v>
                </c:pt>
                <c:pt idx="1032">
                  <c:v>20432461</c:v>
                </c:pt>
                <c:pt idx="1033">
                  <c:v>20442824</c:v>
                </c:pt>
                <c:pt idx="1034">
                  <c:v>20460513</c:v>
                </c:pt>
                <c:pt idx="1035">
                  <c:v>20485386</c:v>
                </c:pt>
                <c:pt idx="1036">
                  <c:v>20510260</c:v>
                </c:pt>
                <c:pt idx="1037">
                  <c:v>20521512</c:v>
                </c:pt>
                <c:pt idx="1038">
                  <c:v>20531145</c:v>
                </c:pt>
                <c:pt idx="1039">
                  <c:v>20532763</c:v>
                </c:pt>
                <c:pt idx="1040">
                  <c:v>20545776</c:v>
                </c:pt>
                <c:pt idx="1041">
                  <c:v>20558788</c:v>
                </c:pt>
                <c:pt idx="1042">
                  <c:v>20577258</c:v>
                </c:pt>
                <c:pt idx="1043">
                  <c:v>20595729</c:v>
                </c:pt>
                <c:pt idx="1044">
                  <c:v>20607724</c:v>
                </c:pt>
                <c:pt idx="1045">
                  <c:v>20617966</c:v>
                </c:pt>
                <c:pt idx="1046">
                  <c:v>20640203</c:v>
                </c:pt>
                <c:pt idx="1047">
                  <c:v>20643099</c:v>
                </c:pt>
                <c:pt idx="1048">
                  <c:v>20651932</c:v>
                </c:pt>
                <c:pt idx="1049">
                  <c:v>20663663</c:v>
                </c:pt>
                <c:pt idx="1050">
                  <c:v>20675470</c:v>
                </c:pt>
                <c:pt idx="1051">
                  <c:v>20676666</c:v>
                </c:pt>
                <c:pt idx="1052">
                  <c:v>20687277</c:v>
                </c:pt>
                <c:pt idx="1053">
                  <c:v>20698332</c:v>
                </c:pt>
                <c:pt idx="1054">
                  <c:v>20710892</c:v>
                </c:pt>
                <c:pt idx="1055">
                  <c:v>20734509</c:v>
                </c:pt>
                <c:pt idx="1056">
                  <c:v>20745292</c:v>
                </c:pt>
                <c:pt idx="1057">
                  <c:v>20756074</c:v>
                </c:pt>
                <c:pt idx="1058">
                  <c:v>20772382</c:v>
                </c:pt>
                <c:pt idx="1059">
                  <c:v>20788689</c:v>
                </c:pt>
                <c:pt idx="1060">
                  <c:v>20800188</c:v>
                </c:pt>
                <c:pt idx="1061">
                  <c:v>20811685</c:v>
                </c:pt>
                <c:pt idx="1062">
                  <c:v>20833156</c:v>
                </c:pt>
                <c:pt idx="1063">
                  <c:v>20854629</c:v>
                </c:pt>
                <c:pt idx="1064">
                  <c:v>20885238</c:v>
                </c:pt>
                <c:pt idx="1065">
                  <c:v>20892617</c:v>
                </c:pt>
                <c:pt idx="1066">
                  <c:v>20915847</c:v>
                </c:pt>
                <c:pt idx="1067">
                  <c:v>20919874</c:v>
                </c:pt>
                <c:pt idx="1068">
                  <c:v>20942308</c:v>
                </c:pt>
                <c:pt idx="1069">
                  <c:v>20972050</c:v>
                </c:pt>
                <c:pt idx="1070">
                  <c:v>21022961</c:v>
                </c:pt>
                <c:pt idx="1071">
                  <c:v>21028253</c:v>
                </c:pt>
                <c:pt idx="1072">
                  <c:v>21045924</c:v>
                </c:pt>
                <c:pt idx="1073">
                  <c:v>21048670</c:v>
                </c:pt>
                <c:pt idx="1074">
                  <c:v>21063597</c:v>
                </c:pt>
                <c:pt idx="1075">
                  <c:v>21080380</c:v>
                </c:pt>
                <c:pt idx="1076">
                  <c:v>21091905</c:v>
                </c:pt>
                <c:pt idx="1077">
                  <c:v>21097164</c:v>
                </c:pt>
                <c:pt idx="1078">
                  <c:v>21107994</c:v>
                </c:pt>
                <c:pt idx="1079">
                  <c:v>21118823</c:v>
                </c:pt>
                <c:pt idx="1080">
                  <c:v>21124794</c:v>
                </c:pt>
                <c:pt idx="1081">
                  <c:v>21139466</c:v>
                </c:pt>
                <c:pt idx="1082">
                  <c:v>21149661</c:v>
                </c:pt>
                <c:pt idx="1083">
                  <c:v>21160109</c:v>
                </c:pt>
                <c:pt idx="1084">
                  <c:v>21177154</c:v>
                </c:pt>
                <c:pt idx="1085">
                  <c:v>21194199</c:v>
                </c:pt>
                <c:pt idx="1086">
                  <c:v>21196460</c:v>
                </c:pt>
                <c:pt idx="1087">
                  <c:v>21219862</c:v>
                </c:pt>
                <c:pt idx="1088">
                  <c:v>21221576</c:v>
                </c:pt>
                <c:pt idx="1089">
                  <c:v>21248954</c:v>
                </c:pt>
                <c:pt idx="1090">
                  <c:v>21250385</c:v>
                </c:pt>
                <c:pt idx="1091">
                  <c:v>21262582</c:v>
                </c:pt>
                <c:pt idx="1092">
                  <c:v>21272050</c:v>
                </c:pt>
                <c:pt idx="1093">
                  <c:v>21276210</c:v>
                </c:pt>
                <c:pt idx="1094">
                  <c:v>21294578</c:v>
                </c:pt>
                <c:pt idx="1095">
                  <c:v>21325430</c:v>
                </c:pt>
                <c:pt idx="1096">
                  <c:v>21328223</c:v>
                </c:pt>
                <c:pt idx="1097">
                  <c:v>21357941</c:v>
                </c:pt>
                <c:pt idx="1098">
                  <c:v>21374651</c:v>
                </c:pt>
                <c:pt idx="1099">
                  <c:v>21392609</c:v>
                </c:pt>
                <c:pt idx="1100">
                  <c:v>21393908</c:v>
                </c:pt>
                <c:pt idx="1101">
                  <c:v>21413167</c:v>
                </c:pt>
                <c:pt idx="1102">
                  <c:v>21432936</c:v>
                </c:pt>
                <c:pt idx="1103">
                  <c:v>21452706</c:v>
                </c:pt>
                <c:pt idx="1104">
                  <c:v>21484482</c:v>
                </c:pt>
                <c:pt idx="1105">
                  <c:v>21506497</c:v>
                </c:pt>
                <c:pt idx="1106">
                  <c:v>21516258</c:v>
                </c:pt>
                <c:pt idx="1107">
                  <c:v>21528834</c:v>
                </c:pt>
                <c:pt idx="1108">
                  <c:v>21538282</c:v>
                </c:pt>
                <c:pt idx="1109">
                  <c:v>21541409</c:v>
                </c:pt>
                <c:pt idx="1110">
                  <c:v>21557950</c:v>
                </c:pt>
                <c:pt idx="1111">
                  <c:v>21562340</c:v>
                </c:pt>
                <c:pt idx="1112">
                  <c:v>21574492</c:v>
                </c:pt>
                <c:pt idx="1113">
                  <c:v>21592512</c:v>
                </c:pt>
                <c:pt idx="1114">
                  <c:v>21610533</c:v>
                </c:pt>
                <c:pt idx="1115">
                  <c:v>21630470</c:v>
                </c:pt>
                <c:pt idx="1116">
                  <c:v>21635539</c:v>
                </c:pt>
                <c:pt idx="1117">
                  <c:v>21650408</c:v>
                </c:pt>
                <c:pt idx="1118">
                  <c:v>21671090</c:v>
                </c:pt>
                <c:pt idx="1119">
                  <c:v>21722746</c:v>
                </c:pt>
                <c:pt idx="1120">
                  <c:v>21752504</c:v>
                </c:pt>
                <c:pt idx="1121">
                  <c:v>21756956</c:v>
                </c:pt>
                <c:pt idx="1122">
                  <c:v>21807441</c:v>
                </c:pt>
                <c:pt idx="1123">
                  <c:v>21829950</c:v>
                </c:pt>
                <c:pt idx="1124">
                  <c:v>21854602</c:v>
                </c:pt>
                <c:pt idx="1125">
                  <c:v>21855977</c:v>
                </c:pt>
                <c:pt idx="1126">
                  <c:v>21914216</c:v>
                </c:pt>
                <c:pt idx="1127">
                  <c:v>21947650</c:v>
                </c:pt>
                <c:pt idx="1128">
                  <c:v>21973829</c:v>
                </c:pt>
                <c:pt idx="1129">
                  <c:v>21992116</c:v>
                </c:pt>
                <c:pt idx="1130">
                  <c:v>22000320</c:v>
                </c:pt>
                <c:pt idx="1131">
                  <c:v>22015576</c:v>
                </c:pt>
                <c:pt idx="1132">
                  <c:v>22026811</c:v>
                </c:pt>
                <c:pt idx="1133">
                  <c:v>22039295</c:v>
                </c:pt>
                <c:pt idx="1134">
                  <c:v>22040556</c:v>
                </c:pt>
                <c:pt idx="1135">
                  <c:v>22054301</c:v>
                </c:pt>
                <c:pt idx="1136">
                  <c:v>22073924</c:v>
                </c:pt>
                <c:pt idx="1137">
                  <c:v>22093546</c:v>
                </c:pt>
                <c:pt idx="1138">
                  <c:v>22136592</c:v>
                </c:pt>
                <c:pt idx="1139">
                  <c:v>22136880</c:v>
                </c:pt>
                <c:pt idx="1140">
                  <c:v>22158743</c:v>
                </c:pt>
                <c:pt idx="1141">
                  <c:v>22180214</c:v>
                </c:pt>
                <c:pt idx="1142">
                  <c:v>22191402</c:v>
                </c:pt>
                <c:pt idx="1143">
                  <c:v>22204010</c:v>
                </c:pt>
                <c:pt idx="1144">
                  <c:v>22227807</c:v>
                </c:pt>
                <c:pt idx="1145">
                  <c:v>22229768</c:v>
                </c:pt>
                <c:pt idx="1146">
                  <c:v>22261736</c:v>
                </c:pt>
                <c:pt idx="1147">
                  <c:v>22272735</c:v>
                </c:pt>
                <c:pt idx="1148">
                  <c:v>22273559</c:v>
                </c:pt>
                <c:pt idx="1149">
                  <c:v>22295664</c:v>
                </c:pt>
                <c:pt idx="1150">
                  <c:v>22309930</c:v>
                </c:pt>
                <c:pt idx="1151">
                  <c:v>22324195</c:v>
                </c:pt>
                <c:pt idx="1152">
                  <c:v>22333508</c:v>
                </c:pt>
                <c:pt idx="1153">
                  <c:v>22421805</c:v>
                </c:pt>
                <c:pt idx="1154">
                  <c:v>22437006</c:v>
                </c:pt>
                <c:pt idx="1155">
                  <c:v>22444470</c:v>
                </c:pt>
                <c:pt idx="1156">
                  <c:v>22452120</c:v>
                </c:pt>
                <c:pt idx="1157">
                  <c:v>22459683</c:v>
                </c:pt>
                <c:pt idx="1158">
                  <c:v>22499222</c:v>
                </c:pt>
                <c:pt idx="1159">
                  <c:v>22504775</c:v>
                </c:pt>
                <c:pt idx="1160">
                  <c:v>22549817</c:v>
                </c:pt>
                <c:pt idx="1161">
                  <c:v>22562648</c:v>
                </c:pt>
                <c:pt idx="1162">
                  <c:v>22569192</c:v>
                </c:pt>
                <c:pt idx="1163">
                  <c:v>22587804</c:v>
                </c:pt>
                <c:pt idx="1164">
                  <c:v>22588568</c:v>
                </c:pt>
                <c:pt idx="1165">
                  <c:v>22617288</c:v>
                </c:pt>
                <c:pt idx="1166">
                  <c:v>22620896</c:v>
                </c:pt>
                <c:pt idx="1167">
                  <c:v>22646006</c:v>
                </c:pt>
                <c:pt idx="1168">
                  <c:v>22660108</c:v>
                </c:pt>
                <c:pt idx="1169">
                  <c:v>22695688</c:v>
                </c:pt>
                <c:pt idx="1170">
                  <c:v>22700660</c:v>
                </c:pt>
                <c:pt idx="1171">
                  <c:v>22745371</c:v>
                </c:pt>
                <c:pt idx="1172">
                  <c:v>22778246</c:v>
                </c:pt>
                <c:pt idx="1173">
                  <c:v>22783182</c:v>
                </c:pt>
                <c:pt idx="1174">
                  <c:v>22811121</c:v>
                </c:pt>
                <c:pt idx="1175">
                  <c:v>22833574</c:v>
                </c:pt>
                <c:pt idx="1176">
                  <c:v>22856027</c:v>
                </c:pt>
                <c:pt idx="1177">
                  <c:v>22913341</c:v>
                </c:pt>
                <c:pt idx="1178">
                  <c:v>22931896</c:v>
                </c:pt>
                <c:pt idx="1179">
                  <c:v>22939067</c:v>
                </c:pt>
                <c:pt idx="1180">
                  <c:v>23007766</c:v>
                </c:pt>
                <c:pt idx="1181">
                  <c:v>23032572</c:v>
                </c:pt>
                <c:pt idx="1182">
                  <c:v>23058026</c:v>
                </c:pt>
                <c:pt idx="1183">
                  <c:v>23062044</c:v>
                </c:pt>
                <c:pt idx="1184">
                  <c:v>23085517</c:v>
                </c:pt>
                <c:pt idx="1185">
                  <c:v>23116321</c:v>
                </c:pt>
                <c:pt idx="1186">
                  <c:v>23124765</c:v>
                </c:pt>
                <c:pt idx="1187">
                  <c:v>23152067</c:v>
                </c:pt>
                <c:pt idx="1188">
                  <c:v>23186870</c:v>
                </c:pt>
                <c:pt idx="1189">
                  <c:v>23208148</c:v>
                </c:pt>
                <c:pt idx="1190">
                  <c:v>23255761</c:v>
                </c:pt>
                <c:pt idx="1191">
                  <c:v>23257418</c:v>
                </c:pt>
                <c:pt idx="1192">
                  <c:v>23275556</c:v>
                </c:pt>
                <c:pt idx="1193">
                  <c:v>23293692</c:v>
                </c:pt>
                <c:pt idx="1194">
                  <c:v>23301546</c:v>
                </c:pt>
                <c:pt idx="1195">
                  <c:v>23312956</c:v>
                </c:pt>
                <c:pt idx="1196">
                  <c:v>23331433</c:v>
                </c:pt>
                <c:pt idx="1197">
                  <c:v>23332220</c:v>
                </c:pt>
                <c:pt idx="1198">
                  <c:v>23359970</c:v>
                </c:pt>
                <c:pt idx="1199">
                  <c:v>23408364</c:v>
                </c:pt>
                <c:pt idx="1200">
                  <c:v>23457588</c:v>
                </c:pt>
                <c:pt idx="1201">
                  <c:v>23484509</c:v>
                </c:pt>
                <c:pt idx="1202">
                  <c:v>23487903</c:v>
                </c:pt>
                <c:pt idx="1203">
                  <c:v>23499604</c:v>
                </c:pt>
                <c:pt idx="1204">
                  <c:v>23514700</c:v>
                </c:pt>
                <c:pt idx="1205">
                  <c:v>23529180</c:v>
                </c:pt>
                <c:pt idx="1206">
                  <c:v>23540614</c:v>
                </c:pt>
                <c:pt idx="1207">
                  <c:v>23543662</c:v>
                </c:pt>
                <c:pt idx="1208">
                  <c:v>23585308</c:v>
                </c:pt>
                <c:pt idx="1209">
                  <c:v>23585869</c:v>
                </c:pt>
                <c:pt idx="1210">
                  <c:v>23624638</c:v>
                </c:pt>
                <c:pt idx="1211">
                  <c:v>23626953</c:v>
                </c:pt>
                <c:pt idx="1212">
                  <c:v>23637730</c:v>
                </c:pt>
                <c:pt idx="1213">
                  <c:v>23648508</c:v>
                </c:pt>
                <c:pt idx="1214">
                  <c:v>23682083</c:v>
                </c:pt>
                <c:pt idx="1215">
                  <c:v>23695822</c:v>
                </c:pt>
                <c:pt idx="1216">
                  <c:v>23710774</c:v>
                </c:pt>
                <c:pt idx="1217">
                  <c:v>23743136</c:v>
                </c:pt>
                <c:pt idx="1218">
                  <c:v>23761280</c:v>
                </c:pt>
                <c:pt idx="1219">
                  <c:v>23779426</c:v>
                </c:pt>
                <c:pt idx="1220">
                  <c:v>23781991</c:v>
                </c:pt>
                <c:pt idx="1221">
                  <c:v>23793788</c:v>
                </c:pt>
                <c:pt idx="1222">
                  <c:v>23808148</c:v>
                </c:pt>
                <c:pt idx="1223">
                  <c:v>23819394</c:v>
                </c:pt>
                <c:pt idx="1224">
                  <c:v>23847509</c:v>
                </c:pt>
                <c:pt idx="1225">
                  <c:v>23862070</c:v>
                </c:pt>
                <c:pt idx="1226">
                  <c:v>23880540</c:v>
                </c:pt>
                <c:pt idx="1227">
                  <c:v>23892440</c:v>
                </c:pt>
                <c:pt idx="1228">
                  <c:v>23915993</c:v>
                </c:pt>
                <c:pt idx="1229">
                  <c:v>23936272</c:v>
                </c:pt>
                <c:pt idx="1230">
                  <c:v>23956551</c:v>
                </c:pt>
                <c:pt idx="1231">
                  <c:v>23968378</c:v>
                </c:pt>
                <c:pt idx="1232">
                  <c:v>23975480</c:v>
                </c:pt>
                <c:pt idx="1233">
                  <c:v>23980205</c:v>
                </c:pt>
                <c:pt idx="1234">
                  <c:v>24033814</c:v>
                </c:pt>
                <c:pt idx="1235">
                  <c:v>24045484</c:v>
                </c:pt>
                <c:pt idx="1236">
                  <c:v>24087424</c:v>
                </c:pt>
                <c:pt idx="1237">
                  <c:v>24118934</c:v>
                </c:pt>
                <c:pt idx="1238">
                  <c:v>24150445</c:v>
                </c:pt>
                <c:pt idx="1239">
                  <c:v>24155659</c:v>
                </c:pt>
                <c:pt idx="1240">
                  <c:v>24167182</c:v>
                </c:pt>
                <c:pt idx="1241">
                  <c:v>24183919</c:v>
                </c:pt>
                <c:pt idx="1242">
                  <c:v>24191610</c:v>
                </c:pt>
                <c:pt idx="1243">
                  <c:v>24196938</c:v>
                </c:pt>
                <c:pt idx="1244">
                  <c:v>24209956</c:v>
                </c:pt>
                <c:pt idx="1245">
                  <c:v>24221014</c:v>
                </c:pt>
                <c:pt idx="1246">
                  <c:v>24232071</c:v>
                </c:pt>
                <c:pt idx="1247">
                  <c:v>24244772</c:v>
                </c:pt>
                <c:pt idx="1248">
                  <c:v>24257473</c:v>
                </c:pt>
                <c:pt idx="1249">
                  <c:v>24290694</c:v>
                </c:pt>
                <c:pt idx="1250">
                  <c:v>24309356</c:v>
                </c:pt>
                <c:pt idx="1251">
                  <c:v>24337367</c:v>
                </c:pt>
                <c:pt idx="1252">
                  <c:v>24361239</c:v>
                </c:pt>
                <c:pt idx="1253">
                  <c:v>24375957</c:v>
                </c:pt>
                <c:pt idx="1254">
                  <c:v>24379976</c:v>
                </c:pt>
                <c:pt idx="1255">
                  <c:v>24398713</c:v>
                </c:pt>
                <c:pt idx="1256">
                  <c:v>24417572</c:v>
                </c:pt>
                <c:pt idx="1257">
                  <c:v>24436431</c:v>
                </c:pt>
                <c:pt idx="1258">
                  <c:v>24440752</c:v>
                </c:pt>
                <c:pt idx="1259">
                  <c:v>24445075</c:v>
                </c:pt>
                <c:pt idx="1260">
                  <c:v>24463862</c:v>
                </c:pt>
                <c:pt idx="1261">
                  <c:v>24482650</c:v>
                </c:pt>
                <c:pt idx="1262">
                  <c:v>24505700</c:v>
                </c:pt>
                <c:pt idx="1263">
                  <c:v>24528750</c:v>
                </c:pt>
                <c:pt idx="1264">
                  <c:v>24545734</c:v>
                </c:pt>
                <c:pt idx="1265">
                  <c:v>24562717</c:v>
                </c:pt>
                <c:pt idx="1266">
                  <c:v>24565328</c:v>
                </c:pt>
                <c:pt idx="1267">
                  <c:v>24576060</c:v>
                </c:pt>
                <c:pt idx="1268">
                  <c:v>24589403</c:v>
                </c:pt>
                <c:pt idx="1269">
                  <c:v>24595521</c:v>
                </c:pt>
                <c:pt idx="1270">
                  <c:v>24624406</c:v>
                </c:pt>
                <c:pt idx="1271">
                  <c:v>24675988</c:v>
                </c:pt>
                <c:pt idx="1272">
                  <c:v>24724544</c:v>
                </c:pt>
                <c:pt idx="1273">
                  <c:v>24738194</c:v>
                </c:pt>
                <c:pt idx="1274">
                  <c:v>24762575</c:v>
                </c:pt>
                <c:pt idx="1275">
                  <c:v>24772942</c:v>
                </c:pt>
                <c:pt idx="1276">
                  <c:v>24777808</c:v>
                </c:pt>
                <c:pt idx="1277">
                  <c:v>24793043</c:v>
                </c:pt>
                <c:pt idx="1278">
                  <c:v>24835182</c:v>
                </c:pt>
                <c:pt idx="1279">
                  <c:v>24862744</c:v>
                </c:pt>
                <c:pt idx="1280">
                  <c:v>24867280</c:v>
                </c:pt>
                <c:pt idx="1281">
                  <c:v>24895184</c:v>
                </c:pt>
                <c:pt idx="1282">
                  <c:v>24924029</c:v>
                </c:pt>
                <c:pt idx="1283">
                  <c:v>24932445</c:v>
                </c:pt>
                <c:pt idx="1284">
                  <c:v>24990258</c:v>
                </c:pt>
                <c:pt idx="1285">
                  <c:v>24992654</c:v>
                </c:pt>
                <c:pt idx="1286">
                  <c:v>24996417</c:v>
                </c:pt>
                <c:pt idx="1287">
                  <c:v>25023746</c:v>
                </c:pt>
                <c:pt idx="1288">
                  <c:v>25031892</c:v>
                </c:pt>
                <c:pt idx="1289">
                  <c:v>25048072</c:v>
                </c:pt>
                <c:pt idx="1290">
                  <c:v>25059246</c:v>
                </c:pt>
                <c:pt idx="1291">
                  <c:v>25070421</c:v>
                </c:pt>
                <c:pt idx="1292">
                  <c:v>25072742</c:v>
                </c:pt>
                <c:pt idx="1293">
                  <c:v>25096396</c:v>
                </c:pt>
                <c:pt idx="1294">
                  <c:v>25112848</c:v>
                </c:pt>
                <c:pt idx="1295">
                  <c:v>25155275</c:v>
                </c:pt>
                <c:pt idx="1296">
                  <c:v>25203804</c:v>
                </c:pt>
                <c:pt idx="1297">
                  <c:v>25211804</c:v>
                </c:pt>
                <c:pt idx="1298">
                  <c:v>25212380</c:v>
                </c:pt>
                <c:pt idx="1299">
                  <c:v>25235840</c:v>
                </c:pt>
                <c:pt idx="1300">
                  <c:v>25268332</c:v>
                </c:pt>
                <c:pt idx="1301">
                  <c:v>25320668</c:v>
                </c:pt>
                <c:pt idx="1302">
                  <c:v>25321539</c:v>
                </c:pt>
                <c:pt idx="1303">
                  <c:v>25341067</c:v>
                </c:pt>
                <c:pt idx="1304">
                  <c:v>25355321</c:v>
                </c:pt>
                <c:pt idx="1305">
                  <c:v>25373005</c:v>
                </c:pt>
                <c:pt idx="1306">
                  <c:v>25381361</c:v>
                </c:pt>
                <c:pt idx="1307">
                  <c:v>25403472</c:v>
                </c:pt>
                <c:pt idx="1308">
                  <c:v>25403484</c:v>
                </c:pt>
                <c:pt idx="1309">
                  <c:v>25428867</c:v>
                </c:pt>
                <c:pt idx="1310">
                  <c:v>25433941</c:v>
                </c:pt>
                <c:pt idx="1311">
                  <c:v>25456034</c:v>
                </c:pt>
                <c:pt idx="1312">
                  <c:v>25473056</c:v>
                </c:pt>
                <c:pt idx="1313">
                  <c:v>25478128</c:v>
                </c:pt>
                <c:pt idx="1314">
                  <c:v>25509038</c:v>
                </c:pt>
                <c:pt idx="1315">
                  <c:v>25520584</c:v>
                </c:pt>
                <c:pt idx="1316">
                  <c:v>25546708</c:v>
                </c:pt>
                <c:pt idx="1317">
                  <c:v>25563039</c:v>
                </c:pt>
                <c:pt idx="1318">
                  <c:v>25594792</c:v>
                </c:pt>
                <c:pt idx="1319">
                  <c:v>25602178</c:v>
                </c:pt>
                <c:pt idx="1320">
                  <c:v>25604864</c:v>
                </c:pt>
                <c:pt idx="1321">
                  <c:v>25639733</c:v>
                </c:pt>
                <c:pt idx="1322">
                  <c:v>25646689</c:v>
                </c:pt>
                <c:pt idx="1323">
                  <c:v>25664140</c:v>
                </c:pt>
                <c:pt idx="1324">
                  <c:v>25681590</c:v>
                </c:pt>
                <c:pt idx="1325">
                  <c:v>25686933</c:v>
                </c:pt>
                <c:pt idx="1326">
                  <c:v>25702266</c:v>
                </c:pt>
                <c:pt idx="1327">
                  <c:v>25717525</c:v>
                </c:pt>
                <c:pt idx="1328">
                  <c:v>25722942</c:v>
                </c:pt>
                <c:pt idx="1329">
                  <c:v>25738224</c:v>
                </c:pt>
                <c:pt idx="1330">
                  <c:v>25743842</c:v>
                </c:pt>
                <c:pt idx="1331">
                  <c:v>25753506</c:v>
                </c:pt>
                <c:pt idx="1332">
                  <c:v>25794936</c:v>
                </c:pt>
                <c:pt idx="1333">
                  <c:v>25802396</c:v>
                </c:pt>
                <c:pt idx="1334">
                  <c:v>25836368</c:v>
                </c:pt>
                <c:pt idx="1335">
                  <c:v>25860217</c:v>
                </c:pt>
                <c:pt idx="1336">
                  <c:v>25861858</c:v>
                </c:pt>
                <c:pt idx="1337">
                  <c:v>25887348</c:v>
                </c:pt>
                <c:pt idx="1338">
                  <c:v>25903664</c:v>
                </c:pt>
                <c:pt idx="1339">
                  <c:v>25913130</c:v>
                </c:pt>
                <c:pt idx="1340">
                  <c:v>25938698</c:v>
                </c:pt>
                <c:pt idx="1341">
                  <c:v>25945516</c:v>
                </c:pt>
                <c:pt idx="1342">
                  <c:v>25965396</c:v>
                </c:pt>
                <c:pt idx="1343">
                  <c:v>25976225</c:v>
                </c:pt>
                <c:pt idx="1344">
                  <c:v>25990048</c:v>
                </c:pt>
                <c:pt idx="1345">
                  <c:v>26027683</c:v>
                </c:pt>
                <c:pt idx="1346">
                  <c:v>26028456</c:v>
                </c:pt>
                <c:pt idx="1347">
                  <c:v>26066864</c:v>
                </c:pt>
                <c:pt idx="1348">
                  <c:v>26078144</c:v>
                </c:pt>
                <c:pt idx="1349">
                  <c:v>26089425</c:v>
                </c:pt>
                <c:pt idx="1350">
                  <c:v>26102302</c:v>
                </c:pt>
                <c:pt idx="1351">
                  <c:v>26116426</c:v>
                </c:pt>
                <c:pt idx="1352">
                  <c:v>26143428</c:v>
                </c:pt>
                <c:pt idx="1353">
                  <c:v>26162545</c:v>
                </c:pt>
                <c:pt idx="1354">
                  <c:v>26165060</c:v>
                </c:pt>
                <c:pt idx="1355">
                  <c:v>26186690</c:v>
                </c:pt>
                <c:pt idx="1356">
                  <c:v>26193545</c:v>
                </c:pt>
                <c:pt idx="1357">
                  <c:v>26200808</c:v>
                </c:pt>
                <c:pt idx="1358">
                  <c:v>26214926</c:v>
                </c:pt>
                <c:pt idx="1359">
                  <c:v>26216279</c:v>
                </c:pt>
                <c:pt idx="1360">
                  <c:v>26225812</c:v>
                </c:pt>
                <c:pt idx="1361">
                  <c:v>26236699</c:v>
                </c:pt>
                <c:pt idx="1362">
                  <c:v>26238628</c:v>
                </c:pt>
                <c:pt idx="1363">
                  <c:v>26249528</c:v>
                </c:pt>
                <c:pt idx="1364">
                  <c:v>26262355</c:v>
                </c:pt>
                <c:pt idx="1365">
                  <c:v>26282850</c:v>
                </c:pt>
                <c:pt idx="1366">
                  <c:v>26303344</c:v>
                </c:pt>
                <c:pt idx="1367">
                  <c:v>26316158</c:v>
                </c:pt>
                <c:pt idx="1368">
                  <c:v>26323150</c:v>
                </c:pt>
                <c:pt idx="1369">
                  <c:v>26328972</c:v>
                </c:pt>
                <c:pt idx="1370">
                  <c:v>26353060</c:v>
                </c:pt>
                <c:pt idx="1371">
                  <c:v>26377148</c:v>
                </c:pt>
                <c:pt idx="1372">
                  <c:v>26380254</c:v>
                </c:pt>
                <c:pt idx="1373">
                  <c:v>26403626</c:v>
                </c:pt>
                <c:pt idx="1374">
                  <c:v>26406210</c:v>
                </c:pt>
                <c:pt idx="1375">
                  <c:v>26435273</c:v>
                </c:pt>
                <c:pt idx="1376">
                  <c:v>26435810</c:v>
                </c:pt>
                <c:pt idx="1377">
                  <c:v>26462840</c:v>
                </c:pt>
                <c:pt idx="1378">
                  <c:v>26490406</c:v>
                </c:pt>
                <c:pt idx="1379">
                  <c:v>26504530</c:v>
                </c:pt>
                <c:pt idx="1380">
                  <c:v>26508755</c:v>
                </c:pt>
                <c:pt idx="1381">
                  <c:v>26518653</c:v>
                </c:pt>
                <c:pt idx="1382">
                  <c:v>26534942</c:v>
                </c:pt>
                <c:pt idx="1383">
                  <c:v>26540696</c:v>
                </c:pt>
                <c:pt idx="1384">
                  <c:v>26551232</c:v>
                </c:pt>
                <c:pt idx="1385">
                  <c:v>26570288</c:v>
                </c:pt>
                <c:pt idx="1386">
                  <c:v>26589342</c:v>
                </c:pt>
                <c:pt idx="1387">
                  <c:v>26601688</c:v>
                </c:pt>
                <c:pt idx="1388">
                  <c:v>26607776</c:v>
                </c:pt>
                <c:pt idx="1389">
                  <c:v>26626208</c:v>
                </c:pt>
                <c:pt idx="1390">
                  <c:v>26644244</c:v>
                </c:pt>
                <c:pt idx="1391">
                  <c:v>26647525</c:v>
                </c:pt>
                <c:pt idx="1392">
                  <c:v>26662279</c:v>
                </c:pt>
                <c:pt idx="1393">
                  <c:v>26691540</c:v>
                </c:pt>
                <c:pt idx="1394">
                  <c:v>26720799</c:v>
                </c:pt>
                <c:pt idx="1395">
                  <c:v>26745542</c:v>
                </c:pt>
                <c:pt idx="1396">
                  <c:v>26770285</c:v>
                </c:pt>
                <c:pt idx="1397">
                  <c:v>26787860</c:v>
                </c:pt>
                <c:pt idx="1398">
                  <c:v>26799196</c:v>
                </c:pt>
                <c:pt idx="1399">
                  <c:v>26819527</c:v>
                </c:pt>
                <c:pt idx="1400">
                  <c:v>26828108</c:v>
                </c:pt>
                <c:pt idx="1401">
                  <c:v>26851558</c:v>
                </c:pt>
                <c:pt idx="1402">
                  <c:v>26875008</c:v>
                </c:pt>
                <c:pt idx="1403">
                  <c:v>26891510</c:v>
                </c:pt>
                <c:pt idx="1404">
                  <c:v>26895560</c:v>
                </c:pt>
                <c:pt idx="1405">
                  <c:v>26908012</c:v>
                </c:pt>
                <c:pt idx="1406">
                  <c:v>26930429</c:v>
                </c:pt>
                <c:pt idx="1407">
                  <c:v>26931540</c:v>
                </c:pt>
                <c:pt idx="1408">
                  <c:v>26955066</c:v>
                </c:pt>
                <c:pt idx="1409">
                  <c:v>26971807</c:v>
                </c:pt>
                <c:pt idx="1410">
                  <c:v>26975108</c:v>
                </c:pt>
                <c:pt idx="1411">
                  <c:v>26995149</c:v>
                </c:pt>
                <c:pt idx="1412">
                  <c:v>27002371</c:v>
                </c:pt>
                <c:pt idx="1413">
                  <c:v>27019177</c:v>
                </c:pt>
                <c:pt idx="1414">
                  <c:v>27031524</c:v>
                </c:pt>
                <c:pt idx="1415">
                  <c:v>27050643</c:v>
                </c:pt>
                <c:pt idx="1416">
                  <c:v>27067897</c:v>
                </c:pt>
                <c:pt idx="1417">
                  <c:v>27084506</c:v>
                </c:pt>
                <c:pt idx="1418">
                  <c:v>27084674</c:v>
                </c:pt>
                <c:pt idx="1419">
                  <c:v>27101116</c:v>
                </c:pt>
                <c:pt idx="1420">
                  <c:v>27108523</c:v>
                </c:pt>
                <c:pt idx="1421">
                  <c:v>27134702</c:v>
                </c:pt>
                <c:pt idx="1422">
                  <c:v>27135661</c:v>
                </c:pt>
                <c:pt idx="1423">
                  <c:v>27162987</c:v>
                </c:pt>
                <c:pt idx="1424">
                  <c:v>27168288</c:v>
                </c:pt>
                <c:pt idx="1425">
                  <c:v>27185988</c:v>
                </c:pt>
                <c:pt idx="1426">
                  <c:v>27203687</c:v>
                </c:pt>
                <c:pt idx="1427">
                  <c:v>27215671</c:v>
                </c:pt>
                <c:pt idx="1428">
                  <c:v>27230004</c:v>
                </c:pt>
                <c:pt idx="1429">
                  <c:v>27240338</c:v>
                </c:pt>
                <c:pt idx="1430">
                  <c:v>27256320</c:v>
                </c:pt>
                <c:pt idx="1431">
                  <c:v>27277984</c:v>
                </c:pt>
                <c:pt idx="1432">
                  <c:v>27292592</c:v>
                </c:pt>
                <c:pt idx="1433">
                  <c:v>27297762</c:v>
                </c:pt>
                <c:pt idx="1434">
                  <c:v>27316448</c:v>
                </c:pt>
                <c:pt idx="1435">
                  <c:v>27339005</c:v>
                </c:pt>
                <c:pt idx="1436">
                  <c:v>27339204</c:v>
                </c:pt>
                <c:pt idx="1437">
                  <c:v>27376904</c:v>
                </c:pt>
                <c:pt idx="1438">
                  <c:v>27393015</c:v>
                </c:pt>
                <c:pt idx="1439">
                  <c:v>27414604</c:v>
                </c:pt>
                <c:pt idx="1440">
                  <c:v>27425854</c:v>
                </c:pt>
                <c:pt idx="1441">
                  <c:v>27436281</c:v>
                </c:pt>
                <c:pt idx="1442">
                  <c:v>27437103</c:v>
                </c:pt>
                <c:pt idx="1443">
                  <c:v>27465875</c:v>
                </c:pt>
                <c:pt idx="1444">
                  <c:v>27473344</c:v>
                </c:pt>
                <c:pt idx="1445">
                  <c:v>27487644</c:v>
                </c:pt>
                <c:pt idx="1446">
                  <c:v>27509584</c:v>
                </c:pt>
                <c:pt idx="1447">
                  <c:v>27513294</c:v>
                </c:pt>
                <c:pt idx="1448">
                  <c:v>27535218</c:v>
                </c:pt>
                <c:pt idx="1449">
                  <c:v>27554376</c:v>
                </c:pt>
                <c:pt idx="1450">
                  <c:v>27560851</c:v>
                </c:pt>
                <c:pt idx="1451">
                  <c:v>27580356</c:v>
                </c:pt>
                <c:pt idx="1452">
                  <c:v>27582492</c:v>
                </c:pt>
                <c:pt idx="1453">
                  <c:v>27604132</c:v>
                </c:pt>
                <c:pt idx="1454">
                  <c:v>27627977</c:v>
                </c:pt>
                <c:pt idx="1455">
                  <c:v>27637966</c:v>
                </c:pt>
                <c:pt idx="1456">
                  <c:v>27671799</c:v>
                </c:pt>
                <c:pt idx="1457">
                  <c:v>27686096</c:v>
                </c:pt>
                <c:pt idx="1458">
                  <c:v>27686480</c:v>
                </c:pt>
                <c:pt idx="1459">
                  <c:v>27701161</c:v>
                </c:pt>
                <c:pt idx="1460">
                  <c:v>27732337</c:v>
                </c:pt>
                <c:pt idx="1461">
                  <c:v>27761909</c:v>
                </c:pt>
                <c:pt idx="1462">
                  <c:v>27771758</c:v>
                </c:pt>
                <c:pt idx="1463">
                  <c:v>27794500</c:v>
                </c:pt>
                <c:pt idx="1464">
                  <c:v>27832560</c:v>
                </c:pt>
                <c:pt idx="1465">
                  <c:v>27842356</c:v>
                </c:pt>
                <c:pt idx="1466">
                  <c:v>27869426</c:v>
                </c:pt>
                <c:pt idx="1467">
                  <c:v>27873974</c:v>
                </c:pt>
                <c:pt idx="1468">
                  <c:v>27905508</c:v>
                </c:pt>
                <c:pt idx="1469">
                  <c:v>27905593</c:v>
                </c:pt>
                <c:pt idx="1470">
                  <c:v>27916740</c:v>
                </c:pt>
                <c:pt idx="1471">
                  <c:v>27927889</c:v>
                </c:pt>
                <c:pt idx="1472">
                  <c:v>27964029</c:v>
                </c:pt>
                <c:pt idx="1473">
                  <c:v>27973872</c:v>
                </c:pt>
                <c:pt idx="1474">
                  <c:v>28014311</c:v>
                </c:pt>
                <c:pt idx="1475">
                  <c:v>28019857</c:v>
                </c:pt>
                <c:pt idx="1476">
                  <c:v>28040652</c:v>
                </c:pt>
                <c:pt idx="1477">
                  <c:v>28061446</c:v>
                </c:pt>
                <c:pt idx="1478">
                  <c:v>28072054</c:v>
                </c:pt>
                <c:pt idx="1479">
                  <c:v>28089326</c:v>
                </c:pt>
                <c:pt idx="1480">
                  <c:v>28117205</c:v>
                </c:pt>
                <c:pt idx="1481">
                  <c:v>28119051</c:v>
                </c:pt>
                <c:pt idx="1482">
                  <c:v>28149800</c:v>
                </c:pt>
                <c:pt idx="1483">
                  <c:v>28152251</c:v>
                </c:pt>
                <c:pt idx="1484">
                  <c:v>28172216</c:v>
                </c:pt>
                <c:pt idx="1485">
                  <c:v>28199311</c:v>
                </c:pt>
                <c:pt idx="1486">
                  <c:v>28227229</c:v>
                </c:pt>
                <c:pt idx="1487">
                  <c:v>28239398</c:v>
                </c:pt>
                <c:pt idx="1488">
                  <c:v>28244958</c:v>
                </c:pt>
                <c:pt idx="1489">
                  <c:v>28262688</c:v>
                </c:pt>
                <c:pt idx="1490">
                  <c:v>28263522</c:v>
                </c:pt>
                <c:pt idx="1491">
                  <c:v>28295212</c:v>
                </c:pt>
                <c:pt idx="1492">
                  <c:v>28306556</c:v>
                </c:pt>
                <c:pt idx="1493">
                  <c:v>28312330</c:v>
                </c:pt>
                <c:pt idx="1494">
                  <c:v>28345672</c:v>
                </c:pt>
                <c:pt idx="1495">
                  <c:v>28350426</c:v>
                </c:pt>
                <c:pt idx="1496">
                  <c:v>28367668</c:v>
                </c:pt>
                <c:pt idx="1497">
                  <c:v>28384911</c:v>
                </c:pt>
                <c:pt idx="1498">
                  <c:v>28399256</c:v>
                </c:pt>
                <c:pt idx="1499">
                  <c:v>28413126</c:v>
                </c:pt>
                <c:pt idx="1500">
                  <c:v>28413603</c:v>
                </c:pt>
                <c:pt idx="1501">
                  <c:v>28433724</c:v>
                </c:pt>
                <c:pt idx="1502">
                  <c:v>28448534</c:v>
                </c:pt>
                <c:pt idx="1503">
                  <c:v>28453846</c:v>
                </c:pt>
                <c:pt idx="1504">
                  <c:v>28467304</c:v>
                </c:pt>
                <c:pt idx="1505">
                  <c:v>28480764</c:v>
                </c:pt>
                <c:pt idx="1506">
                  <c:v>28500953</c:v>
                </c:pt>
                <c:pt idx="1507">
                  <c:v>28537226</c:v>
                </c:pt>
                <c:pt idx="1508">
                  <c:v>28539920</c:v>
                </c:pt>
                <c:pt idx="1509">
                  <c:v>28583828</c:v>
                </c:pt>
                <c:pt idx="1510">
                  <c:v>28599075</c:v>
                </c:pt>
                <c:pt idx="1511">
                  <c:v>28610314</c:v>
                </c:pt>
                <c:pt idx="1512">
                  <c:v>28621554</c:v>
                </c:pt>
                <c:pt idx="1513">
                  <c:v>28659227</c:v>
                </c:pt>
                <c:pt idx="1514">
                  <c:v>28659452</c:v>
                </c:pt>
                <c:pt idx="1515">
                  <c:v>28681726</c:v>
                </c:pt>
                <c:pt idx="1516">
                  <c:v>28697348</c:v>
                </c:pt>
                <c:pt idx="1517">
                  <c:v>28729418</c:v>
                </c:pt>
                <c:pt idx="1518">
                  <c:v>28754236</c:v>
                </c:pt>
                <c:pt idx="1519">
                  <c:v>28761487</c:v>
                </c:pt>
                <c:pt idx="1520">
                  <c:v>28780832</c:v>
                </c:pt>
                <c:pt idx="1521">
                  <c:v>28800179</c:v>
                </c:pt>
                <c:pt idx="1522">
                  <c:v>28805506</c:v>
                </c:pt>
                <c:pt idx="1523">
                  <c:v>28822276</c:v>
                </c:pt>
                <c:pt idx="1524">
                  <c:v>28823606</c:v>
                </c:pt>
                <c:pt idx="1525">
                  <c:v>28847032</c:v>
                </c:pt>
                <c:pt idx="1526">
                  <c:v>28848782</c:v>
                </c:pt>
                <c:pt idx="1527">
                  <c:v>28894228</c:v>
                </c:pt>
                <c:pt idx="1528">
                  <c:v>28916716</c:v>
                </c:pt>
                <c:pt idx="1529">
                  <c:v>28941423</c:v>
                </c:pt>
                <c:pt idx="1530">
                  <c:v>28946085</c:v>
                </c:pt>
                <c:pt idx="1531">
                  <c:v>28990432</c:v>
                </c:pt>
                <c:pt idx="1532">
                  <c:v>29007367</c:v>
                </c:pt>
                <c:pt idx="1533">
                  <c:v>29039442</c:v>
                </c:pt>
                <c:pt idx="1534">
                  <c:v>29054456</c:v>
                </c:pt>
                <c:pt idx="1535">
                  <c:v>29069472</c:v>
                </c:pt>
                <c:pt idx="1536">
                  <c:v>29070462</c:v>
                </c:pt>
                <c:pt idx="1537">
                  <c:v>29082552</c:v>
                </c:pt>
                <c:pt idx="1538">
                  <c:v>29092761</c:v>
                </c:pt>
                <c:pt idx="1539">
                  <c:v>29095633</c:v>
                </c:pt>
                <c:pt idx="1540">
                  <c:v>29109810</c:v>
                </c:pt>
                <c:pt idx="1541">
                  <c:v>29123987</c:v>
                </c:pt>
                <c:pt idx="1542">
                  <c:v>29147754</c:v>
                </c:pt>
                <c:pt idx="1543">
                  <c:v>29158864</c:v>
                </c:pt>
                <c:pt idx="1544">
                  <c:v>29184612</c:v>
                </c:pt>
                <c:pt idx="1545">
                  <c:v>29193739</c:v>
                </c:pt>
                <c:pt idx="1546">
                  <c:v>29226201</c:v>
                </c:pt>
                <c:pt idx="1547">
                  <c:v>29226375</c:v>
                </c:pt>
                <c:pt idx="1548">
                  <c:v>29270307</c:v>
                </c:pt>
                <c:pt idx="1549">
                  <c:v>29279020</c:v>
                </c:pt>
                <c:pt idx="1550">
                  <c:v>29339826</c:v>
                </c:pt>
                <c:pt idx="1551">
                  <c:v>29381494</c:v>
                </c:pt>
                <c:pt idx="1552">
                  <c:v>29386361</c:v>
                </c:pt>
                <c:pt idx="1553">
                  <c:v>29449548</c:v>
                </c:pt>
                <c:pt idx="1554">
                  <c:v>29463118</c:v>
                </c:pt>
                <c:pt idx="1555">
                  <c:v>29485912</c:v>
                </c:pt>
                <c:pt idx="1556">
                  <c:v>29498592</c:v>
                </c:pt>
                <c:pt idx="1557">
                  <c:v>29507204</c:v>
                </c:pt>
                <c:pt idx="1558">
                  <c:v>29528497</c:v>
                </c:pt>
                <c:pt idx="1559">
                  <c:v>29529357</c:v>
                </c:pt>
                <c:pt idx="1560">
                  <c:v>29565364</c:v>
                </c:pt>
                <c:pt idx="1561">
                  <c:v>29586774</c:v>
                </c:pt>
                <c:pt idx="1562">
                  <c:v>29602230</c:v>
                </c:pt>
                <c:pt idx="1563">
                  <c:v>29621260</c:v>
                </c:pt>
                <c:pt idx="1564">
                  <c:v>29639852</c:v>
                </c:pt>
                <c:pt idx="1565">
                  <c:v>29650678</c:v>
                </c:pt>
                <c:pt idx="1566">
                  <c:v>29677476</c:v>
                </c:pt>
                <c:pt idx="1567">
                  <c:v>29690929</c:v>
                </c:pt>
                <c:pt idx="1568">
                  <c:v>29708790</c:v>
                </c:pt>
                <c:pt idx="1569">
                  <c:v>29718036</c:v>
                </c:pt>
                <c:pt idx="1570">
                  <c:v>29740103</c:v>
                </c:pt>
                <c:pt idx="1571">
                  <c:v>29818818</c:v>
                </c:pt>
                <c:pt idx="1572">
                  <c:v>29840417</c:v>
                </c:pt>
                <c:pt idx="1573">
                  <c:v>29863126</c:v>
                </c:pt>
                <c:pt idx="1574">
                  <c:v>29897534</c:v>
                </c:pt>
                <c:pt idx="1575">
                  <c:v>29916468</c:v>
                </c:pt>
                <c:pt idx="1576">
                  <c:v>29935400</c:v>
                </c:pt>
                <c:pt idx="1577">
                  <c:v>29938829</c:v>
                </c:pt>
                <c:pt idx="1578">
                  <c:v>29975202</c:v>
                </c:pt>
                <c:pt idx="1579">
                  <c:v>30011687</c:v>
                </c:pt>
                <c:pt idx="1580">
                  <c:v>30015003</c:v>
                </c:pt>
                <c:pt idx="1581">
                  <c:v>30026998</c:v>
                </c:pt>
                <c:pt idx="1582">
                  <c:v>30038994</c:v>
                </c:pt>
                <c:pt idx="1583">
                  <c:v>30053840</c:v>
                </c:pt>
                <c:pt idx="1584">
                  <c:v>30064405</c:v>
                </c:pt>
                <c:pt idx="1585">
                  <c:v>30068687</c:v>
                </c:pt>
                <c:pt idx="1586">
                  <c:v>30089165</c:v>
                </c:pt>
                <c:pt idx="1587">
                  <c:v>30111263</c:v>
                </c:pt>
                <c:pt idx="1588">
                  <c:v>30134836</c:v>
                </c:pt>
                <c:pt idx="1589">
                  <c:v>30186009</c:v>
                </c:pt>
                <c:pt idx="1590">
                  <c:v>30200987</c:v>
                </c:pt>
                <c:pt idx="1591">
                  <c:v>30229108</c:v>
                </c:pt>
                <c:pt idx="1592">
                  <c:v>30254516</c:v>
                </c:pt>
                <c:pt idx="1593">
                  <c:v>30259850</c:v>
                </c:pt>
                <c:pt idx="1594">
                  <c:v>30285845</c:v>
                </c:pt>
                <c:pt idx="1595">
                  <c:v>30308043</c:v>
                </c:pt>
                <c:pt idx="1596">
                  <c:v>30314123</c:v>
                </c:pt>
                <c:pt idx="1597">
                  <c:v>30325664</c:v>
                </c:pt>
                <c:pt idx="1598">
                  <c:v>30337790</c:v>
                </c:pt>
                <c:pt idx="1599">
                  <c:v>30343285</c:v>
                </c:pt>
                <c:pt idx="1600">
                  <c:v>30383802</c:v>
                </c:pt>
                <c:pt idx="1601">
                  <c:v>30385612</c:v>
                </c:pt>
                <c:pt idx="1602">
                  <c:v>30393170</c:v>
                </c:pt>
                <c:pt idx="1603">
                  <c:v>30416403</c:v>
                </c:pt>
                <c:pt idx="1604">
                  <c:v>30427937</c:v>
                </c:pt>
                <c:pt idx="1605">
                  <c:v>30442964</c:v>
                </c:pt>
                <c:pt idx="1606">
                  <c:v>30457993</c:v>
                </c:pt>
                <c:pt idx="1607">
                  <c:v>30460339</c:v>
                </c:pt>
                <c:pt idx="1608">
                  <c:v>30492132</c:v>
                </c:pt>
                <c:pt idx="1609">
                  <c:v>30526269</c:v>
                </c:pt>
                <c:pt idx="1610">
                  <c:v>30539288</c:v>
                </c:pt>
                <c:pt idx="1611">
                  <c:v>30552306</c:v>
                </c:pt>
                <c:pt idx="1612">
                  <c:v>30579559</c:v>
                </c:pt>
                <c:pt idx="1613">
                  <c:v>30579602</c:v>
                </c:pt>
                <c:pt idx="1614">
                  <c:v>30606899</c:v>
                </c:pt>
                <c:pt idx="1615">
                  <c:v>30647516</c:v>
                </c:pt>
                <c:pt idx="1616">
                  <c:v>30647622</c:v>
                </c:pt>
                <c:pt idx="1617">
                  <c:v>30660900</c:v>
                </c:pt>
                <c:pt idx="1618">
                  <c:v>30685081</c:v>
                </c:pt>
                <c:pt idx="1619">
                  <c:v>30688131</c:v>
                </c:pt>
                <c:pt idx="1620">
                  <c:v>30710154</c:v>
                </c:pt>
                <c:pt idx="1621">
                  <c:v>30727733</c:v>
                </c:pt>
                <c:pt idx="1622">
                  <c:v>30732178</c:v>
                </c:pt>
                <c:pt idx="1623">
                  <c:v>30751444</c:v>
                </c:pt>
                <c:pt idx="1624">
                  <c:v>30770711</c:v>
                </c:pt>
                <c:pt idx="1625">
                  <c:v>30801551</c:v>
                </c:pt>
                <c:pt idx="1626">
                  <c:v>30802696</c:v>
                </c:pt>
                <c:pt idx="1627">
                  <c:v>30834682</c:v>
                </c:pt>
                <c:pt idx="1628">
                  <c:v>30862648</c:v>
                </c:pt>
                <c:pt idx="1629">
                  <c:v>30871795</c:v>
                </c:pt>
                <c:pt idx="1630">
                  <c:v>30890614</c:v>
                </c:pt>
                <c:pt idx="1631">
                  <c:v>30934597</c:v>
                </c:pt>
                <c:pt idx="1632">
                  <c:v>31009264</c:v>
                </c:pt>
                <c:pt idx="1633">
                  <c:v>31086332</c:v>
                </c:pt>
                <c:pt idx="1634">
                  <c:v>31124198</c:v>
                </c:pt>
                <c:pt idx="1635">
                  <c:v>31127913</c:v>
                </c:pt>
                <c:pt idx="1636">
                  <c:v>31150366</c:v>
                </c:pt>
                <c:pt idx="1637">
                  <c:v>31172819</c:v>
                </c:pt>
                <c:pt idx="1638">
                  <c:v>31207342</c:v>
                </c:pt>
                <c:pt idx="1639">
                  <c:v>31217662</c:v>
                </c:pt>
                <c:pt idx="1640">
                  <c:v>31231342</c:v>
                </c:pt>
                <c:pt idx="1641">
                  <c:v>31261759</c:v>
                </c:pt>
                <c:pt idx="1642">
                  <c:v>31262505</c:v>
                </c:pt>
                <c:pt idx="1643">
                  <c:v>31278322</c:v>
                </c:pt>
                <c:pt idx="1644">
                  <c:v>31294140</c:v>
                </c:pt>
                <c:pt idx="1645">
                  <c:v>31310360</c:v>
                </c:pt>
                <c:pt idx="1646">
                  <c:v>31326578</c:v>
                </c:pt>
                <c:pt idx="1647">
                  <c:v>31394017</c:v>
                </c:pt>
                <c:pt idx="1648">
                  <c:v>31450050</c:v>
                </c:pt>
                <c:pt idx="1649">
                  <c:v>31501475</c:v>
                </c:pt>
                <c:pt idx="1650">
                  <c:v>31573521</c:v>
                </c:pt>
                <c:pt idx="1651">
                  <c:v>31581068</c:v>
                </c:pt>
                <c:pt idx="1652">
                  <c:v>31615842</c:v>
                </c:pt>
                <c:pt idx="1653">
                  <c:v>31618297</c:v>
                </c:pt>
                <c:pt idx="1654">
                  <c:v>31637914</c:v>
                </c:pt>
                <c:pt idx="1655">
                  <c:v>31645898</c:v>
                </c:pt>
                <c:pt idx="1656">
                  <c:v>31702308</c:v>
                </c:pt>
                <c:pt idx="1657">
                  <c:v>31712931</c:v>
                </c:pt>
                <c:pt idx="1658">
                  <c:v>31730682</c:v>
                </c:pt>
                <c:pt idx="1659">
                  <c:v>31738957</c:v>
                </c:pt>
                <c:pt idx="1660">
                  <c:v>31759057</c:v>
                </c:pt>
                <c:pt idx="1661">
                  <c:v>31781378</c:v>
                </c:pt>
                <c:pt idx="1662">
                  <c:v>31793513</c:v>
                </c:pt>
                <c:pt idx="1663">
                  <c:v>31803700</c:v>
                </c:pt>
                <c:pt idx="1664">
                  <c:v>31821212</c:v>
                </c:pt>
                <c:pt idx="1665">
                  <c:v>31838723</c:v>
                </c:pt>
                <c:pt idx="1666">
                  <c:v>31840632</c:v>
                </c:pt>
                <c:pt idx="1667">
                  <c:v>31860530</c:v>
                </c:pt>
                <c:pt idx="1668">
                  <c:v>31867869</c:v>
                </c:pt>
                <c:pt idx="1669">
                  <c:v>31882336</c:v>
                </c:pt>
                <c:pt idx="1670">
                  <c:v>31893876</c:v>
                </c:pt>
                <c:pt idx="1671">
                  <c:v>31905417</c:v>
                </c:pt>
                <c:pt idx="1672">
                  <c:v>31914579</c:v>
                </c:pt>
                <c:pt idx="1673">
                  <c:v>31946888</c:v>
                </c:pt>
                <c:pt idx="1674">
                  <c:v>31954213</c:v>
                </c:pt>
                <c:pt idx="1675">
                  <c:v>31988357</c:v>
                </c:pt>
                <c:pt idx="1676">
                  <c:v>32000838</c:v>
                </c:pt>
                <c:pt idx="1677">
                  <c:v>32013318</c:v>
                </c:pt>
                <c:pt idx="1678">
                  <c:v>32017557</c:v>
                </c:pt>
                <c:pt idx="1679">
                  <c:v>32065508</c:v>
                </c:pt>
                <c:pt idx="1680">
                  <c:v>32083179</c:v>
                </c:pt>
                <c:pt idx="1681">
                  <c:v>32117700</c:v>
                </c:pt>
                <c:pt idx="1682">
                  <c:v>32131316</c:v>
                </c:pt>
                <c:pt idx="1683">
                  <c:v>32144930</c:v>
                </c:pt>
                <c:pt idx="1684">
                  <c:v>32175162</c:v>
                </c:pt>
                <c:pt idx="1685">
                  <c:v>32205395</c:v>
                </c:pt>
                <c:pt idx="1686">
                  <c:v>32313935</c:v>
                </c:pt>
                <c:pt idx="1687">
                  <c:v>32345995</c:v>
                </c:pt>
                <c:pt idx="1688">
                  <c:v>32356718</c:v>
                </c:pt>
                <c:pt idx="1689">
                  <c:v>32398545</c:v>
                </c:pt>
                <c:pt idx="1690">
                  <c:v>32435687</c:v>
                </c:pt>
                <c:pt idx="1691">
                  <c:v>32467325</c:v>
                </c:pt>
                <c:pt idx="1692">
                  <c:v>32499764</c:v>
                </c:pt>
                <c:pt idx="1693">
                  <c:v>32508042</c:v>
                </c:pt>
                <c:pt idx="1694">
                  <c:v>32529693</c:v>
                </c:pt>
                <c:pt idx="1695">
                  <c:v>32638316</c:v>
                </c:pt>
                <c:pt idx="1696">
                  <c:v>32751764</c:v>
                </c:pt>
                <c:pt idx="1697">
                  <c:v>32768589</c:v>
                </c:pt>
                <c:pt idx="1698">
                  <c:v>32781508</c:v>
                </c:pt>
                <c:pt idx="1699">
                  <c:v>32794426</c:v>
                </c:pt>
                <c:pt idx="1700">
                  <c:v>32796292</c:v>
                </c:pt>
                <c:pt idx="1701">
                  <c:v>32813006</c:v>
                </c:pt>
                <c:pt idx="1702">
                  <c:v>32831585</c:v>
                </c:pt>
                <c:pt idx="1703">
                  <c:v>32864441</c:v>
                </c:pt>
                <c:pt idx="1704">
                  <c:v>32874708</c:v>
                </c:pt>
                <c:pt idx="1705">
                  <c:v>32917833</c:v>
                </c:pt>
                <c:pt idx="1706">
                  <c:v>32921997</c:v>
                </c:pt>
                <c:pt idx="1707">
                  <c:v>32966144</c:v>
                </c:pt>
                <c:pt idx="1708">
                  <c:v>32974660</c:v>
                </c:pt>
                <c:pt idx="1709">
                  <c:v>33001169</c:v>
                </c:pt>
                <c:pt idx="1710">
                  <c:v>33031489</c:v>
                </c:pt>
                <c:pt idx="1711">
                  <c:v>33044815</c:v>
                </c:pt>
                <c:pt idx="1712">
                  <c:v>33055144</c:v>
                </c:pt>
                <c:pt idx="1713">
                  <c:v>33078797</c:v>
                </c:pt>
                <c:pt idx="1714">
                  <c:v>33082130</c:v>
                </c:pt>
                <c:pt idx="1715">
                  <c:v>33125950</c:v>
                </c:pt>
                <c:pt idx="1716">
                  <c:v>33136397</c:v>
                </c:pt>
                <c:pt idx="1717">
                  <c:v>33173102</c:v>
                </c:pt>
                <c:pt idx="1718">
                  <c:v>33179800</c:v>
                </c:pt>
                <c:pt idx="1719">
                  <c:v>33202318</c:v>
                </c:pt>
                <c:pt idx="1720">
                  <c:v>33204763</c:v>
                </c:pt>
                <c:pt idx="1721">
                  <c:v>33204794</c:v>
                </c:pt>
                <c:pt idx="1722">
                  <c:v>33236485</c:v>
                </c:pt>
                <c:pt idx="1723">
                  <c:v>33265220</c:v>
                </c:pt>
                <c:pt idx="1724">
                  <c:v>33293953</c:v>
                </c:pt>
                <c:pt idx="1725">
                  <c:v>33309070</c:v>
                </c:pt>
                <c:pt idx="1726">
                  <c:v>33312462</c:v>
                </c:pt>
                <c:pt idx="1727">
                  <c:v>33330971</c:v>
                </c:pt>
                <c:pt idx="1728">
                  <c:v>33336052</c:v>
                </c:pt>
                <c:pt idx="1729">
                  <c:v>33347104</c:v>
                </c:pt>
                <c:pt idx="1730">
                  <c:v>33363236</c:v>
                </c:pt>
                <c:pt idx="1731">
                  <c:v>33385300</c:v>
                </c:pt>
                <c:pt idx="1732">
                  <c:v>33396676</c:v>
                </c:pt>
                <c:pt idx="1733">
                  <c:v>33407366</c:v>
                </c:pt>
                <c:pt idx="1734">
                  <c:v>33426680</c:v>
                </c:pt>
                <c:pt idx="1735">
                  <c:v>33445992</c:v>
                </c:pt>
                <c:pt idx="1736">
                  <c:v>33471064</c:v>
                </c:pt>
                <c:pt idx="1737">
                  <c:v>33496136</c:v>
                </c:pt>
                <c:pt idx="1738">
                  <c:v>33514162</c:v>
                </c:pt>
                <c:pt idx="1739">
                  <c:v>33532188</c:v>
                </c:pt>
                <c:pt idx="1740">
                  <c:v>33566032</c:v>
                </c:pt>
                <c:pt idx="1741">
                  <c:v>33581735</c:v>
                </c:pt>
                <c:pt idx="1742">
                  <c:v>33599874</c:v>
                </c:pt>
                <c:pt idx="1743">
                  <c:v>33603736</c:v>
                </c:pt>
                <c:pt idx="1744">
                  <c:v>33607603</c:v>
                </c:pt>
                <c:pt idx="1745">
                  <c:v>33620296</c:v>
                </c:pt>
                <c:pt idx="1746">
                  <c:v>33632992</c:v>
                </c:pt>
                <c:pt idx="1747">
                  <c:v>33646400</c:v>
                </c:pt>
                <c:pt idx="1748">
                  <c:v>33659806</c:v>
                </c:pt>
                <c:pt idx="1749">
                  <c:v>33678816</c:v>
                </c:pt>
                <c:pt idx="1750">
                  <c:v>33692197</c:v>
                </c:pt>
                <c:pt idx="1751">
                  <c:v>33697821</c:v>
                </c:pt>
                <c:pt idx="1752">
                  <c:v>33714600</c:v>
                </c:pt>
                <c:pt idx="1753">
                  <c:v>33716193</c:v>
                </c:pt>
                <c:pt idx="1754">
                  <c:v>33731379</c:v>
                </c:pt>
                <c:pt idx="1755">
                  <c:v>33750304</c:v>
                </c:pt>
                <c:pt idx="1756">
                  <c:v>33769233</c:v>
                </c:pt>
                <c:pt idx="1757">
                  <c:v>33788772</c:v>
                </c:pt>
                <c:pt idx="1758">
                  <c:v>33808311</c:v>
                </c:pt>
                <c:pt idx="1759">
                  <c:v>33851376</c:v>
                </c:pt>
                <c:pt idx="1760">
                  <c:v>33855422</c:v>
                </c:pt>
                <c:pt idx="1761">
                  <c:v>33894437</c:v>
                </c:pt>
                <c:pt idx="1762">
                  <c:v>33916568</c:v>
                </c:pt>
                <c:pt idx="1763">
                  <c:v>33938703</c:v>
                </c:pt>
                <c:pt idx="1764">
                  <c:v>33952804</c:v>
                </c:pt>
                <c:pt idx="1765">
                  <c:v>33961765</c:v>
                </c:pt>
                <c:pt idx="1766">
                  <c:v>33966904</c:v>
                </c:pt>
                <c:pt idx="1767">
                  <c:v>33977064</c:v>
                </c:pt>
                <c:pt idx="1768">
                  <c:v>33987224</c:v>
                </c:pt>
                <c:pt idx="1769">
                  <c:v>33987408</c:v>
                </c:pt>
                <c:pt idx="1770">
                  <c:v>33987589</c:v>
                </c:pt>
                <c:pt idx="1771">
                  <c:v>34003656</c:v>
                </c:pt>
                <c:pt idx="1772">
                  <c:v>34019728</c:v>
                </c:pt>
                <c:pt idx="1773">
                  <c:v>34039592</c:v>
                </c:pt>
                <c:pt idx="1774">
                  <c:v>34044679</c:v>
                </c:pt>
                <c:pt idx="1775">
                  <c:v>34059453</c:v>
                </c:pt>
                <c:pt idx="1776">
                  <c:v>34080396</c:v>
                </c:pt>
                <c:pt idx="1777">
                  <c:v>34081980</c:v>
                </c:pt>
                <c:pt idx="1778">
                  <c:v>34104507</c:v>
                </c:pt>
                <c:pt idx="1779">
                  <c:v>34118716</c:v>
                </c:pt>
                <c:pt idx="1780">
                  <c:v>34132924</c:v>
                </c:pt>
                <c:pt idx="1781">
                  <c:v>34148868</c:v>
                </c:pt>
                <c:pt idx="1782">
                  <c:v>34164810</c:v>
                </c:pt>
                <c:pt idx="1783">
                  <c:v>34237364</c:v>
                </c:pt>
                <c:pt idx="1784">
                  <c:v>34249892</c:v>
                </c:pt>
                <c:pt idx="1785">
                  <c:v>34286419</c:v>
                </c:pt>
                <c:pt idx="1786">
                  <c:v>34309918</c:v>
                </c:pt>
                <c:pt idx="1787">
                  <c:v>34317619</c:v>
                </c:pt>
                <c:pt idx="1788">
                  <c:v>34362492</c:v>
                </c:pt>
                <c:pt idx="1789">
                  <c:v>34373724</c:v>
                </c:pt>
                <c:pt idx="1790">
                  <c:v>34401122</c:v>
                </c:pt>
                <c:pt idx="1791">
                  <c:v>34437532</c:v>
                </c:pt>
                <c:pt idx="1792">
                  <c:v>34451281</c:v>
                </c:pt>
                <c:pt idx="1793">
                  <c:v>34453400</c:v>
                </c:pt>
                <c:pt idx="1794">
                  <c:v>34469271</c:v>
                </c:pt>
                <c:pt idx="1795">
                  <c:v>34487368</c:v>
                </c:pt>
                <c:pt idx="1796">
                  <c:v>34503818</c:v>
                </c:pt>
                <c:pt idx="1797">
                  <c:v>34536944</c:v>
                </c:pt>
                <c:pt idx="1798">
                  <c:v>34539676</c:v>
                </c:pt>
                <c:pt idx="1799">
                  <c:v>34549192</c:v>
                </c:pt>
                <c:pt idx="1800">
                  <c:v>34574484</c:v>
                </c:pt>
                <c:pt idx="1801">
                  <c:v>34601298</c:v>
                </c:pt>
                <c:pt idx="1802">
                  <c:v>34610081</c:v>
                </c:pt>
                <c:pt idx="1803">
                  <c:v>34638645</c:v>
                </c:pt>
                <c:pt idx="1804">
                  <c:v>34646998</c:v>
                </c:pt>
                <c:pt idx="1805">
                  <c:v>34669189</c:v>
                </c:pt>
                <c:pt idx="1806">
                  <c:v>34671616</c:v>
                </c:pt>
                <c:pt idx="1807">
                  <c:v>34672228</c:v>
                </c:pt>
                <c:pt idx="1808">
                  <c:v>34706422</c:v>
                </c:pt>
                <c:pt idx="1809">
                  <c:v>34709498</c:v>
                </c:pt>
                <c:pt idx="1810">
                  <c:v>34733147</c:v>
                </c:pt>
                <c:pt idx="1811">
                  <c:v>34747886</c:v>
                </c:pt>
                <c:pt idx="1812">
                  <c:v>34763752</c:v>
                </c:pt>
                <c:pt idx="1813">
                  <c:v>34794353</c:v>
                </c:pt>
                <c:pt idx="1814">
                  <c:v>34794419</c:v>
                </c:pt>
                <c:pt idx="1815">
                  <c:v>34811624</c:v>
                </c:pt>
                <c:pt idx="1816">
                  <c:v>34828892</c:v>
                </c:pt>
                <c:pt idx="1817">
                  <c:v>34833439</c:v>
                </c:pt>
                <c:pt idx="1818">
                  <c:v>34842844</c:v>
                </c:pt>
                <c:pt idx="1819">
                  <c:v>34856797</c:v>
                </c:pt>
                <c:pt idx="1820">
                  <c:v>34870792</c:v>
                </c:pt>
                <c:pt idx="1821">
                  <c:v>34877755</c:v>
                </c:pt>
                <c:pt idx="1822">
                  <c:v>34884786</c:v>
                </c:pt>
                <c:pt idx="1823">
                  <c:v>34903172</c:v>
                </c:pt>
                <c:pt idx="1824">
                  <c:v>34905974</c:v>
                </c:pt>
                <c:pt idx="1825">
                  <c:v>34921557</c:v>
                </c:pt>
                <c:pt idx="1826">
                  <c:v>34928400</c:v>
                </c:pt>
                <c:pt idx="1827">
                  <c:v>34944284</c:v>
                </c:pt>
                <c:pt idx="1828">
                  <c:v>34960357</c:v>
                </c:pt>
                <c:pt idx="1829">
                  <c:v>34967013</c:v>
                </c:pt>
                <c:pt idx="1830">
                  <c:v>35000732</c:v>
                </c:pt>
                <c:pt idx="1831">
                  <c:v>35043567</c:v>
                </c:pt>
                <c:pt idx="1832">
                  <c:v>35071826</c:v>
                </c:pt>
                <c:pt idx="1833">
                  <c:v>35085729</c:v>
                </c:pt>
                <c:pt idx="1834">
                  <c:v>35103712</c:v>
                </c:pt>
                <c:pt idx="1835">
                  <c:v>35115018</c:v>
                </c:pt>
                <c:pt idx="1836">
                  <c:v>35142339</c:v>
                </c:pt>
                <c:pt idx="1837">
                  <c:v>35158857</c:v>
                </c:pt>
                <c:pt idx="1838">
                  <c:v>35160968</c:v>
                </c:pt>
                <c:pt idx="1839">
                  <c:v>35249217</c:v>
                </c:pt>
                <c:pt idx="1840">
                  <c:v>35321361</c:v>
                </c:pt>
                <c:pt idx="1841">
                  <c:v>35354923</c:v>
                </c:pt>
                <c:pt idx="1842">
                  <c:v>35385632</c:v>
                </c:pt>
                <c:pt idx="1843">
                  <c:v>35387183</c:v>
                </c:pt>
                <c:pt idx="1844">
                  <c:v>35416336</c:v>
                </c:pt>
                <c:pt idx="1845">
                  <c:v>35417767</c:v>
                </c:pt>
                <c:pt idx="1846">
                  <c:v>35432000</c:v>
                </c:pt>
                <c:pt idx="1847">
                  <c:v>35447660</c:v>
                </c:pt>
                <c:pt idx="1848">
                  <c:v>35452342</c:v>
                </c:pt>
                <c:pt idx="1849">
                  <c:v>35484488</c:v>
                </c:pt>
                <c:pt idx="1850">
                  <c:v>35486655</c:v>
                </c:pt>
                <c:pt idx="1851">
                  <c:v>35521313</c:v>
                </c:pt>
                <c:pt idx="1852">
                  <c:v>35550896</c:v>
                </c:pt>
                <c:pt idx="1853">
                  <c:v>35555124</c:v>
                </c:pt>
                <c:pt idx="1854">
                  <c:v>35580482</c:v>
                </c:pt>
                <c:pt idx="1855">
                  <c:v>35592960</c:v>
                </c:pt>
                <c:pt idx="1856">
                  <c:v>35605434</c:v>
                </c:pt>
                <c:pt idx="1857">
                  <c:v>35618576</c:v>
                </c:pt>
                <c:pt idx="1858">
                  <c:v>35621431</c:v>
                </c:pt>
                <c:pt idx="1859">
                  <c:v>35631723</c:v>
                </c:pt>
                <c:pt idx="1860">
                  <c:v>35643625</c:v>
                </c:pt>
                <c:pt idx="1861">
                  <c:v>35661435</c:v>
                </c:pt>
                <c:pt idx="1862">
                  <c:v>35668600</c:v>
                </c:pt>
                <c:pt idx="1863">
                  <c:v>35680864</c:v>
                </c:pt>
                <c:pt idx="1864">
                  <c:v>35705474</c:v>
                </c:pt>
                <c:pt idx="1865">
                  <c:v>35707588</c:v>
                </c:pt>
                <c:pt idx="1866">
                  <c:v>35723840</c:v>
                </c:pt>
                <c:pt idx="1867">
                  <c:v>35742210</c:v>
                </c:pt>
                <c:pt idx="1868">
                  <c:v>35753076</c:v>
                </c:pt>
                <c:pt idx="1869">
                  <c:v>35763942</c:v>
                </c:pt>
                <c:pt idx="1870">
                  <c:v>35770101</c:v>
                </c:pt>
                <c:pt idx="1871">
                  <c:v>35804528</c:v>
                </c:pt>
                <c:pt idx="1872">
                  <c:v>35817576</c:v>
                </c:pt>
                <c:pt idx="1873">
                  <c:v>35871209</c:v>
                </c:pt>
                <c:pt idx="1874">
                  <c:v>35883321</c:v>
                </c:pt>
                <c:pt idx="1875">
                  <c:v>35887116</c:v>
                </c:pt>
                <c:pt idx="1876">
                  <c:v>35903023</c:v>
                </c:pt>
                <c:pt idx="1877">
                  <c:v>35919009</c:v>
                </c:pt>
                <c:pt idx="1878">
                  <c:v>35921448</c:v>
                </c:pt>
                <c:pt idx="1879">
                  <c:v>35939871</c:v>
                </c:pt>
                <c:pt idx="1880">
                  <c:v>35951897</c:v>
                </c:pt>
                <c:pt idx="1881">
                  <c:v>35951968</c:v>
                </c:pt>
                <c:pt idx="1882">
                  <c:v>35964068</c:v>
                </c:pt>
                <c:pt idx="1883">
                  <c:v>35969433</c:v>
                </c:pt>
                <c:pt idx="1884">
                  <c:v>35976580</c:v>
                </c:pt>
                <c:pt idx="1885">
                  <c:v>35989091</c:v>
                </c:pt>
                <c:pt idx="1886">
                  <c:v>36002360</c:v>
                </c:pt>
                <c:pt idx="1887">
                  <c:v>36015624</c:v>
                </c:pt>
                <c:pt idx="1888">
                  <c:v>36028688</c:v>
                </c:pt>
                <c:pt idx="1889">
                  <c:v>36041751</c:v>
                </c:pt>
                <c:pt idx="1890">
                  <c:v>36053904</c:v>
                </c:pt>
                <c:pt idx="1891">
                  <c:v>36066056</c:v>
                </c:pt>
                <c:pt idx="1892">
                  <c:v>36080904</c:v>
                </c:pt>
                <c:pt idx="1893">
                  <c:v>36086679</c:v>
                </c:pt>
                <c:pt idx="1894">
                  <c:v>36095751</c:v>
                </c:pt>
                <c:pt idx="1895">
                  <c:v>36115973</c:v>
                </c:pt>
                <c:pt idx="1896">
                  <c:v>36122088</c:v>
                </c:pt>
                <c:pt idx="1897">
                  <c:v>36143304</c:v>
                </c:pt>
                <c:pt idx="1898">
                  <c:v>36148430</c:v>
                </c:pt>
                <c:pt idx="1899">
                  <c:v>36182416</c:v>
                </c:pt>
                <c:pt idx="1900">
                  <c:v>36216397</c:v>
                </c:pt>
                <c:pt idx="1901">
                  <c:v>36241088</c:v>
                </c:pt>
                <c:pt idx="1902">
                  <c:v>36253391</c:v>
                </c:pt>
                <c:pt idx="1903">
                  <c:v>36265776</c:v>
                </c:pt>
                <c:pt idx="1904">
                  <c:v>36319204</c:v>
                </c:pt>
                <c:pt idx="1905">
                  <c:v>36345271</c:v>
                </c:pt>
                <c:pt idx="1906">
                  <c:v>36372630</c:v>
                </c:pt>
                <c:pt idx="1907">
                  <c:v>36390544</c:v>
                </c:pt>
                <c:pt idx="1908">
                  <c:v>36400664</c:v>
                </c:pt>
                <c:pt idx="1909">
                  <c:v>36408463</c:v>
                </c:pt>
                <c:pt idx="1910">
                  <c:v>36434227</c:v>
                </c:pt>
                <c:pt idx="1911">
                  <c:v>36438592</c:v>
                </c:pt>
                <c:pt idx="1912">
                  <c:v>36468716</c:v>
                </c:pt>
                <c:pt idx="1913">
                  <c:v>36481968</c:v>
                </c:pt>
                <c:pt idx="1914">
                  <c:v>36495218</c:v>
                </c:pt>
                <c:pt idx="1915">
                  <c:v>36496385</c:v>
                </c:pt>
                <c:pt idx="1916">
                  <c:v>36514420</c:v>
                </c:pt>
                <c:pt idx="1917">
                  <c:v>36533621</c:v>
                </c:pt>
                <c:pt idx="1918">
                  <c:v>36545968</c:v>
                </c:pt>
                <c:pt idx="1919">
                  <c:v>36548292</c:v>
                </c:pt>
                <c:pt idx="1920">
                  <c:v>36558317</c:v>
                </c:pt>
                <c:pt idx="1921">
                  <c:v>36577800</c:v>
                </c:pt>
                <c:pt idx="1922">
                  <c:v>36594575</c:v>
                </c:pt>
                <c:pt idx="1923">
                  <c:v>36597279</c:v>
                </c:pt>
                <c:pt idx="1924">
                  <c:v>36606816</c:v>
                </c:pt>
                <c:pt idx="1925">
                  <c:v>36616352</c:v>
                </c:pt>
                <c:pt idx="1926">
                  <c:v>36629254</c:v>
                </c:pt>
                <c:pt idx="1927">
                  <c:v>36636424</c:v>
                </c:pt>
                <c:pt idx="1928">
                  <c:v>36656495</c:v>
                </c:pt>
                <c:pt idx="1929">
                  <c:v>36663071</c:v>
                </c:pt>
                <c:pt idx="1930">
                  <c:v>36688428</c:v>
                </c:pt>
                <c:pt idx="1931">
                  <c:v>36713959</c:v>
                </c:pt>
                <c:pt idx="1932">
                  <c:v>36729136</c:v>
                </c:pt>
                <c:pt idx="1933">
                  <c:v>36740246</c:v>
                </c:pt>
                <c:pt idx="1934">
                  <c:v>36761860</c:v>
                </c:pt>
                <c:pt idx="1935">
                  <c:v>36769991</c:v>
                </c:pt>
                <c:pt idx="1936">
                  <c:v>36801780</c:v>
                </c:pt>
                <c:pt idx="1937">
                  <c:v>36814032</c:v>
                </c:pt>
                <c:pt idx="1938">
                  <c:v>36821976</c:v>
                </c:pt>
                <c:pt idx="1939">
                  <c:v>36842170</c:v>
                </c:pt>
                <c:pt idx="1940">
                  <c:v>36850767</c:v>
                </c:pt>
                <c:pt idx="1941">
                  <c:v>36869456</c:v>
                </c:pt>
                <c:pt idx="1942">
                  <c:v>36872511</c:v>
                </c:pt>
                <c:pt idx="1943">
                  <c:v>36896740</c:v>
                </c:pt>
                <c:pt idx="1944">
                  <c:v>36928225</c:v>
                </c:pt>
                <c:pt idx="1945">
                  <c:v>36931404</c:v>
                </c:pt>
                <c:pt idx="1946">
                  <c:v>36966070</c:v>
                </c:pt>
                <c:pt idx="1947">
                  <c:v>36979771</c:v>
                </c:pt>
                <c:pt idx="1948">
                  <c:v>36993696</c:v>
                </c:pt>
                <c:pt idx="1949">
                  <c:v>36994427</c:v>
                </c:pt>
                <c:pt idx="1950">
                  <c:v>37011604</c:v>
                </c:pt>
                <c:pt idx="1951">
                  <c:v>37021317</c:v>
                </c:pt>
                <c:pt idx="1952">
                  <c:v>37048319</c:v>
                </c:pt>
                <c:pt idx="1953">
                  <c:v>37049160</c:v>
                </c:pt>
                <c:pt idx="1954">
                  <c:v>37072537</c:v>
                </c:pt>
                <c:pt idx="1955">
                  <c:v>37077005</c:v>
                </c:pt>
                <c:pt idx="1956">
                  <c:v>37093020</c:v>
                </c:pt>
                <c:pt idx="1957">
                  <c:v>37096062</c:v>
                </c:pt>
                <c:pt idx="1958">
                  <c:v>37109034</c:v>
                </c:pt>
                <c:pt idx="1959">
                  <c:v>37115632</c:v>
                </c:pt>
                <c:pt idx="1960">
                  <c:v>37122228</c:v>
                </c:pt>
                <c:pt idx="1961">
                  <c:v>37122658</c:v>
                </c:pt>
                <c:pt idx="1962">
                  <c:v>37134076</c:v>
                </c:pt>
                <c:pt idx="1963">
                  <c:v>37145925</c:v>
                </c:pt>
                <c:pt idx="1964">
                  <c:v>37149015</c:v>
                </c:pt>
                <c:pt idx="1965">
                  <c:v>37157916</c:v>
                </c:pt>
                <c:pt idx="1966">
                  <c:v>37169907</c:v>
                </c:pt>
                <c:pt idx="1967">
                  <c:v>37173302</c:v>
                </c:pt>
                <c:pt idx="1968">
                  <c:v>37202697</c:v>
                </c:pt>
                <c:pt idx="1969">
                  <c:v>37216300</c:v>
                </c:pt>
                <c:pt idx="1970">
                  <c:v>37254423</c:v>
                </c:pt>
                <c:pt idx="1971">
                  <c:v>37262694</c:v>
                </c:pt>
                <c:pt idx="1972">
                  <c:v>37287468</c:v>
                </c:pt>
                <c:pt idx="1973">
                  <c:v>37312244</c:v>
                </c:pt>
                <c:pt idx="1974">
                  <c:v>37322394</c:v>
                </c:pt>
                <c:pt idx="1975">
                  <c:v>37327040</c:v>
                </c:pt>
                <c:pt idx="1976">
                  <c:v>37341832</c:v>
                </c:pt>
                <c:pt idx="1977">
                  <c:v>37363896</c:v>
                </c:pt>
                <c:pt idx="1978">
                  <c:v>37371783</c:v>
                </c:pt>
                <c:pt idx="1979">
                  <c:v>37385962</c:v>
                </c:pt>
                <c:pt idx="1980">
                  <c:v>37397712</c:v>
                </c:pt>
                <c:pt idx="1981">
                  <c:v>37409461</c:v>
                </c:pt>
                <c:pt idx="1982">
                  <c:v>37425212</c:v>
                </c:pt>
                <c:pt idx="1983">
                  <c:v>37440961</c:v>
                </c:pt>
                <c:pt idx="1984">
                  <c:v>37451176</c:v>
                </c:pt>
                <c:pt idx="1985">
                  <c:v>37465436</c:v>
                </c:pt>
                <c:pt idx="1986">
                  <c:v>37478536</c:v>
                </c:pt>
                <c:pt idx="1987">
                  <c:v>37489913</c:v>
                </c:pt>
                <c:pt idx="1988">
                  <c:v>37506756</c:v>
                </c:pt>
                <c:pt idx="1989">
                  <c:v>37514065</c:v>
                </c:pt>
                <c:pt idx="1990">
                  <c:v>37523601</c:v>
                </c:pt>
                <c:pt idx="1991">
                  <c:v>37539564</c:v>
                </c:pt>
                <c:pt idx="1992">
                  <c:v>37555526</c:v>
                </c:pt>
                <c:pt idx="1993">
                  <c:v>37574828</c:v>
                </c:pt>
                <c:pt idx="1994">
                  <c:v>37575600</c:v>
                </c:pt>
                <c:pt idx="1995">
                  <c:v>37595676</c:v>
                </c:pt>
                <c:pt idx="1996">
                  <c:v>37613388</c:v>
                </c:pt>
                <c:pt idx="1997">
                  <c:v>37617189</c:v>
                </c:pt>
                <c:pt idx="1998">
                  <c:v>37631099</c:v>
                </c:pt>
                <c:pt idx="1999">
                  <c:v>37640846</c:v>
                </c:pt>
                <c:pt idx="2000">
                  <c:v>37665546</c:v>
                </c:pt>
                <c:pt idx="2001">
                  <c:v>37683656</c:v>
                </c:pt>
                <c:pt idx="2002">
                  <c:v>37712896</c:v>
                </c:pt>
                <c:pt idx="2003">
                  <c:v>37736210</c:v>
                </c:pt>
                <c:pt idx="2004">
                  <c:v>37771661</c:v>
                </c:pt>
                <c:pt idx="2005">
                  <c:v>37806656</c:v>
                </c:pt>
                <c:pt idx="2006">
                  <c:v>37811820</c:v>
                </c:pt>
                <c:pt idx="2007">
                  <c:v>37877098</c:v>
                </c:pt>
                <c:pt idx="2008">
                  <c:v>37896636</c:v>
                </c:pt>
                <c:pt idx="2009">
                  <c:v>37908642</c:v>
                </c:pt>
                <c:pt idx="2010">
                  <c:v>37916175</c:v>
                </c:pt>
                <c:pt idx="2011">
                  <c:v>37938948</c:v>
                </c:pt>
                <c:pt idx="2012">
                  <c:v>37951090</c:v>
                </c:pt>
                <c:pt idx="2013">
                  <c:v>37961721</c:v>
                </c:pt>
                <c:pt idx="2014">
                  <c:v>37988688</c:v>
                </c:pt>
                <c:pt idx="2015">
                  <c:v>37991515</c:v>
                </c:pt>
                <c:pt idx="2016">
                  <c:v>38015655</c:v>
                </c:pt>
                <c:pt idx="2017">
                  <c:v>38046214</c:v>
                </c:pt>
                <c:pt idx="2018">
                  <c:v>38072465</c:v>
                </c:pt>
                <c:pt idx="2019">
                  <c:v>38076404</c:v>
                </c:pt>
                <c:pt idx="2020">
                  <c:v>38077854</c:v>
                </c:pt>
                <c:pt idx="2021">
                  <c:v>38111247</c:v>
                </c:pt>
                <c:pt idx="2022">
                  <c:v>38137153</c:v>
                </c:pt>
                <c:pt idx="2023">
                  <c:v>38140649</c:v>
                </c:pt>
                <c:pt idx="2024">
                  <c:v>38151992</c:v>
                </c:pt>
                <c:pt idx="2025">
                  <c:v>38166835</c:v>
                </c:pt>
                <c:pt idx="2026">
                  <c:v>38167246</c:v>
                </c:pt>
                <c:pt idx="2027">
                  <c:v>38178012</c:v>
                </c:pt>
                <c:pt idx="2028">
                  <c:v>38189188</c:v>
                </c:pt>
                <c:pt idx="2029">
                  <c:v>38201448</c:v>
                </c:pt>
                <c:pt idx="2030">
                  <c:v>38213706</c:v>
                </c:pt>
                <c:pt idx="2031">
                  <c:v>38224788</c:v>
                </c:pt>
                <c:pt idx="2032">
                  <c:v>38225981</c:v>
                </c:pt>
                <c:pt idx="2033">
                  <c:v>38235868</c:v>
                </c:pt>
                <c:pt idx="2034">
                  <c:v>38246812</c:v>
                </c:pt>
                <c:pt idx="2035">
                  <c:v>38257758</c:v>
                </c:pt>
                <c:pt idx="2036">
                  <c:v>38265884</c:v>
                </c:pt>
                <c:pt idx="2037">
                  <c:v>38277660</c:v>
                </c:pt>
                <c:pt idx="2038">
                  <c:v>38291933</c:v>
                </c:pt>
                <c:pt idx="2039">
                  <c:v>38297560</c:v>
                </c:pt>
                <c:pt idx="2040">
                  <c:v>38315919</c:v>
                </c:pt>
                <c:pt idx="2041">
                  <c:v>38316488</c:v>
                </c:pt>
                <c:pt idx="2042">
                  <c:v>38335417</c:v>
                </c:pt>
                <c:pt idx="2043">
                  <c:v>38385308</c:v>
                </c:pt>
                <c:pt idx="2044">
                  <c:v>38407433</c:v>
                </c:pt>
                <c:pt idx="2045">
                  <c:v>38435198</c:v>
                </c:pt>
                <c:pt idx="2046">
                  <c:v>38457026</c:v>
                </c:pt>
                <c:pt idx="2047">
                  <c:v>38460720</c:v>
                </c:pt>
                <c:pt idx="2048">
                  <c:v>38463233</c:v>
                </c:pt>
                <c:pt idx="2049">
                  <c:v>38486244</c:v>
                </c:pt>
                <c:pt idx="2050">
                  <c:v>38486603</c:v>
                </c:pt>
                <c:pt idx="2051">
                  <c:v>38517536</c:v>
                </c:pt>
                <c:pt idx="2052">
                  <c:v>38530750</c:v>
                </c:pt>
                <c:pt idx="2053">
                  <c:v>38548833</c:v>
                </c:pt>
                <c:pt idx="2054">
                  <c:v>38553348</c:v>
                </c:pt>
                <c:pt idx="2055">
                  <c:v>38560996</c:v>
                </c:pt>
                <c:pt idx="2056">
                  <c:v>38573157</c:v>
                </c:pt>
                <c:pt idx="2057">
                  <c:v>38584854</c:v>
                </c:pt>
                <c:pt idx="2058">
                  <c:v>38613140</c:v>
                </c:pt>
                <c:pt idx="2059">
                  <c:v>38633156</c:v>
                </c:pt>
                <c:pt idx="2060">
                  <c:v>38653121</c:v>
                </c:pt>
                <c:pt idx="2061">
                  <c:v>38665370</c:v>
                </c:pt>
                <c:pt idx="2062">
                  <c:v>38666740</c:v>
                </c:pt>
                <c:pt idx="2063">
                  <c:v>38680360</c:v>
                </c:pt>
                <c:pt idx="2064">
                  <c:v>38699574</c:v>
                </c:pt>
                <c:pt idx="2065">
                  <c:v>38721640</c:v>
                </c:pt>
                <c:pt idx="2066">
                  <c:v>38740283</c:v>
                </c:pt>
                <c:pt idx="2067">
                  <c:v>38762924</c:v>
                </c:pt>
                <c:pt idx="2068">
                  <c:v>38777811</c:v>
                </c:pt>
                <c:pt idx="2069">
                  <c:v>38778288</c:v>
                </c:pt>
                <c:pt idx="2070">
                  <c:v>38793655</c:v>
                </c:pt>
                <c:pt idx="2071">
                  <c:v>38806528</c:v>
                </c:pt>
                <c:pt idx="2072">
                  <c:v>38819398</c:v>
                </c:pt>
                <c:pt idx="2073">
                  <c:v>38830980</c:v>
                </c:pt>
                <c:pt idx="2074">
                  <c:v>38842560</c:v>
                </c:pt>
                <c:pt idx="2075">
                  <c:v>38875528</c:v>
                </c:pt>
                <c:pt idx="2076">
                  <c:v>38894272</c:v>
                </c:pt>
                <c:pt idx="2077">
                  <c:v>38908495</c:v>
                </c:pt>
                <c:pt idx="2078">
                  <c:v>38974780</c:v>
                </c:pt>
                <c:pt idx="2079">
                  <c:v>39012513</c:v>
                </c:pt>
                <c:pt idx="2080">
                  <c:v>39037652</c:v>
                </c:pt>
                <c:pt idx="2081">
                  <c:v>39041063</c:v>
                </c:pt>
                <c:pt idx="2082">
                  <c:v>39075742</c:v>
                </c:pt>
                <c:pt idx="2083">
                  <c:v>39080704</c:v>
                </c:pt>
                <c:pt idx="2084">
                  <c:v>39120348</c:v>
                </c:pt>
                <c:pt idx="2085">
                  <c:v>39121284</c:v>
                </c:pt>
                <c:pt idx="2086">
                  <c:v>39165540</c:v>
                </c:pt>
                <c:pt idx="2087">
                  <c:v>39174917</c:v>
                </c:pt>
                <c:pt idx="2088">
                  <c:v>39210733</c:v>
                </c:pt>
                <c:pt idx="2089">
                  <c:v>39227592</c:v>
                </c:pt>
                <c:pt idx="2090">
                  <c:v>39229734</c:v>
                </c:pt>
                <c:pt idx="2091">
                  <c:v>39244447</c:v>
                </c:pt>
                <c:pt idx="2092">
                  <c:v>39283065</c:v>
                </c:pt>
                <c:pt idx="2093">
                  <c:v>39294440</c:v>
                </c:pt>
                <c:pt idx="2094">
                  <c:v>39322589</c:v>
                </c:pt>
                <c:pt idx="2095">
                  <c:v>39344961</c:v>
                </c:pt>
                <c:pt idx="2096">
                  <c:v>39351027</c:v>
                </c:pt>
                <c:pt idx="2097">
                  <c:v>39369455</c:v>
                </c:pt>
                <c:pt idx="2098">
                  <c:v>39371704</c:v>
                </c:pt>
                <c:pt idx="2099">
                  <c:v>39391612</c:v>
                </c:pt>
                <c:pt idx="2100">
                  <c:v>39399544</c:v>
                </c:pt>
                <c:pt idx="2101">
                  <c:v>39413508</c:v>
                </c:pt>
                <c:pt idx="2102">
                  <c:v>39435115</c:v>
                </c:pt>
                <c:pt idx="2103">
                  <c:v>39452723</c:v>
                </c:pt>
                <c:pt idx="2104">
                  <c:v>39490596</c:v>
                </c:pt>
                <c:pt idx="2105">
                  <c:v>39498957</c:v>
                </c:pt>
                <c:pt idx="2106">
                  <c:v>39522208</c:v>
                </c:pt>
                <c:pt idx="2107">
                  <c:v>39545464</c:v>
                </c:pt>
                <c:pt idx="2108">
                  <c:v>39589163</c:v>
                </c:pt>
                <c:pt idx="2109">
                  <c:v>39617202</c:v>
                </c:pt>
                <c:pt idx="2110">
                  <c:v>39632688</c:v>
                </c:pt>
                <c:pt idx="2111">
                  <c:v>39640113</c:v>
                </c:pt>
                <c:pt idx="2112">
                  <c:v>39686205</c:v>
                </c:pt>
                <c:pt idx="2113">
                  <c:v>39719917</c:v>
                </c:pt>
                <c:pt idx="2114">
                  <c:v>39741944</c:v>
                </c:pt>
                <c:pt idx="2115">
                  <c:v>39744935</c:v>
                </c:pt>
                <c:pt idx="2116">
                  <c:v>39763972</c:v>
                </c:pt>
                <c:pt idx="2117">
                  <c:v>39769260</c:v>
                </c:pt>
                <c:pt idx="2118">
                  <c:v>39790321</c:v>
                </c:pt>
                <c:pt idx="2119">
                  <c:v>39806180</c:v>
                </c:pt>
                <c:pt idx="2120">
                  <c:v>39815410</c:v>
                </c:pt>
                <c:pt idx="2121">
                  <c:v>39848390</c:v>
                </c:pt>
                <c:pt idx="2122">
                  <c:v>39849632</c:v>
                </c:pt>
                <c:pt idx="2123">
                  <c:v>39868712</c:v>
                </c:pt>
                <c:pt idx="2124">
                  <c:v>39876876</c:v>
                </c:pt>
                <c:pt idx="2125">
                  <c:v>39889039</c:v>
                </c:pt>
                <c:pt idx="2126">
                  <c:v>39904288</c:v>
                </c:pt>
                <c:pt idx="2127">
                  <c:v>39919542</c:v>
                </c:pt>
                <c:pt idx="2128">
                  <c:v>39953584</c:v>
                </c:pt>
                <c:pt idx="2129">
                  <c:v>39959463</c:v>
                </c:pt>
                <c:pt idx="2130">
                  <c:v>39987629</c:v>
                </c:pt>
                <c:pt idx="2131">
                  <c:v>39988301</c:v>
                </c:pt>
                <c:pt idx="2132">
                  <c:v>40013652</c:v>
                </c:pt>
                <c:pt idx="2133">
                  <c:v>40026956</c:v>
                </c:pt>
                <c:pt idx="2134">
                  <c:v>40036346</c:v>
                </c:pt>
                <c:pt idx="2135">
                  <c:v>40066281</c:v>
                </c:pt>
                <c:pt idx="2136">
                  <c:v>40102120</c:v>
                </c:pt>
                <c:pt idx="2137">
                  <c:v>40102805</c:v>
                </c:pt>
                <c:pt idx="2138">
                  <c:v>40137954</c:v>
                </c:pt>
                <c:pt idx="2139">
                  <c:v>40173197</c:v>
                </c:pt>
                <c:pt idx="2140">
                  <c:v>40207082</c:v>
                </c:pt>
                <c:pt idx="2141">
                  <c:v>40221648</c:v>
                </c:pt>
                <c:pt idx="2142">
                  <c:v>40227717</c:v>
                </c:pt>
                <c:pt idx="2143">
                  <c:v>40236015</c:v>
                </c:pt>
                <c:pt idx="2144">
                  <c:v>40264741</c:v>
                </c:pt>
                <c:pt idx="2145">
                  <c:v>40280466</c:v>
                </c:pt>
                <c:pt idx="2146">
                  <c:v>40305345</c:v>
                </c:pt>
                <c:pt idx="2147">
                  <c:v>40331980</c:v>
                </c:pt>
                <c:pt idx="2148">
                  <c:v>40358616</c:v>
                </c:pt>
                <c:pt idx="2149">
                  <c:v>40398736</c:v>
                </c:pt>
                <c:pt idx="2150">
                  <c:v>40438857</c:v>
                </c:pt>
                <c:pt idx="2151">
                  <c:v>40447360</c:v>
                </c:pt>
                <c:pt idx="2152">
                  <c:v>40479754</c:v>
                </c:pt>
                <c:pt idx="2153">
                  <c:v>40519906</c:v>
                </c:pt>
                <c:pt idx="2154">
                  <c:v>40540963</c:v>
                </c:pt>
                <c:pt idx="2155">
                  <c:v>40571248</c:v>
                </c:pt>
                <c:pt idx="2156">
                  <c:v>40597911</c:v>
                </c:pt>
                <c:pt idx="2157">
                  <c:v>40641646</c:v>
                </c:pt>
                <c:pt idx="2158">
                  <c:v>40647756</c:v>
                </c:pt>
                <c:pt idx="2159">
                  <c:v>40689769</c:v>
                </c:pt>
                <c:pt idx="2160">
                  <c:v>40703642</c:v>
                </c:pt>
                <c:pt idx="2161">
                  <c:v>40725176</c:v>
                </c:pt>
                <c:pt idx="2162">
                  <c:v>40735158</c:v>
                </c:pt>
                <c:pt idx="2163">
                  <c:v>40746706</c:v>
                </c:pt>
                <c:pt idx="2164">
                  <c:v>40776784</c:v>
                </c:pt>
                <c:pt idx="2165">
                  <c:v>40777514</c:v>
                </c:pt>
                <c:pt idx="2166">
                  <c:v>40781673</c:v>
                </c:pt>
                <c:pt idx="2167">
                  <c:v>40806862</c:v>
                </c:pt>
                <c:pt idx="2168">
                  <c:v>40848824</c:v>
                </c:pt>
                <c:pt idx="2169">
                  <c:v>40890784</c:v>
                </c:pt>
                <c:pt idx="2170">
                  <c:v>40907448</c:v>
                </c:pt>
                <c:pt idx="2171">
                  <c:v>40923208</c:v>
                </c:pt>
                <c:pt idx="2172">
                  <c:v>40924111</c:v>
                </c:pt>
                <c:pt idx="2173">
                  <c:v>40957217</c:v>
                </c:pt>
                <c:pt idx="2174">
                  <c:v>40971368</c:v>
                </c:pt>
                <c:pt idx="2175">
                  <c:v>40978563</c:v>
                </c:pt>
                <c:pt idx="2176">
                  <c:v>41001273</c:v>
                </c:pt>
                <c:pt idx="2177">
                  <c:v>41018622</c:v>
                </c:pt>
                <c:pt idx="2178">
                  <c:v>41027625</c:v>
                </c:pt>
                <c:pt idx="2179">
                  <c:v>41035536</c:v>
                </c:pt>
                <c:pt idx="2180">
                  <c:v>41052453</c:v>
                </c:pt>
                <c:pt idx="2181">
                  <c:v>41052721</c:v>
                </c:pt>
                <c:pt idx="2182">
                  <c:v>41068380</c:v>
                </c:pt>
                <c:pt idx="2183">
                  <c:v>41084309</c:v>
                </c:pt>
                <c:pt idx="2184">
                  <c:v>41084886</c:v>
                </c:pt>
                <c:pt idx="2185">
                  <c:v>41106504</c:v>
                </c:pt>
                <c:pt idx="2186">
                  <c:v>41126361</c:v>
                </c:pt>
                <c:pt idx="2187">
                  <c:v>41128696</c:v>
                </c:pt>
                <c:pt idx="2188">
                  <c:v>41139668</c:v>
                </c:pt>
                <c:pt idx="2189">
                  <c:v>41150639</c:v>
                </c:pt>
                <c:pt idx="2190">
                  <c:v>41156510</c:v>
                </c:pt>
                <c:pt idx="2191">
                  <c:v>41178661</c:v>
                </c:pt>
                <c:pt idx="2192">
                  <c:v>41184220</c:v>
                </c:pt>
                <c:pt idx="2193">
                  <c:v>41217800</c:v>
                </c:pt>
                <c:pt idx="2194">
                  <c:v>41223588</c:v>
                </c:pt>
                <c:pt idx="2195">
                  <c:v>41229374</c:v>
                </c:pt>
                <c:pt idx="2196">
                  <c:v>41230020</c:v>
                </c:pt>
                <c:pt idx="2197">
                  <c:v>41263137</c:v>
                </c:pt>
                <c:pt idx="2198">
                  <c:v>41266012</c:v>
                </c:pt>
                <c:pt idx="2199">
                  <c:v>41302649</c:v>
                </c:pt>
                <c:pt idx="2200">
                  <c:v>41309753</c:v>
                </c:pt>
                <c:pt idx="2201">
                  <c:v>41339588</c:v>
                </c:pt>
                <c:pt idx="2202">
                  <c:v>41376527</c:v>
                </c:pt>
                <c:pt idx="2203">
                  <c:v>41381329</c:v>
                </c:pt>
                <c:pt idx="2204">
                  <c:v>41407058</c:v>
                </c:pt>
                <c:pt idx="2205">
                  <c:v>41416808</c:v>
                </c:pt>
                <c:pt idx="2206">
                  <c:v>41441864</c:v>
                </c:pt>
                <c:pt idx="2207">
                  <c:v>41444423</c:v>
                </c:pt>
                <c:pt idx="2208">
                  <c:v>41471650</c:v>
                </c:pt>
                <c:pt idx="2209">
                  <c:v>41507198</c:v>
                </c:pt>
                <c:pt idx="2210">
                  <c:v>41508674</c:v>
                </c:pt>
                <c:pt idx="2211">
                  <c:v>41532004</c:v>
                </c:pt>
                <c:pt idx="2212">
                  <c:v>41535687</c:v>
                </c:pt>
                <c:pt idx="2213">
                  <c:v>41550073</c:v>
                </c:pt>
                <c:pt idx="2214">
                  <c:v>41556810</c:v>
                </c:pt>
                <c:pt idx="2215">
                  <c:v>41570200</c:v>
                </c:pt>
                <c:pt idx="2216">
                  <c:v>41583591</c:v>
                </c:pt>
                <c:pt idx="2217">
                  <c:v>41597240</c:v>
                </c:pt>
                <c:pt idx="2218">
                  <c:v>41603494</c:v>
                </c:pt>
                <c:pt idx="2219">
                  <c:v>41610894</c:v>
                </c:pt>
                <c:pt idx="2220">
                  <c:v>41634367</c:v>
                </c:pt>
                <c:pt idx="2221">
                  <c:v>41634380</c:v>
                </c:pt>
                <c:pt idx="2222">
                  <c:v>41657868</c:v>
                </c:pt>
                <c:pt idx="2223">
                  <c:v>41683212</c:v>
                </c:pt>
                <c:pt idx="2224">
                  <c:v>41683743</c:v>
                </c:pt>
                <c:pt idx="2225">
                  <c:v>41708556</c:v>
                </c:pt>
                <c:pt idx="2226">
                  <c:v>41786431</c:v>
                </c:pt>
                <c:pt idx="2227">
                  <c:v>41802024</c:v>
                </c:pt>
                <c:pt idx="2228">
                  <c:v>41822513</c:v>
                </c:pt>
                <c:pt idx="2229">
                  <c:v>41822559</c:v>
                </c:pt>
                <c:pt idx="2230">
                  <c:v>41858753</c:v>
                </c:pt>
                <c:pt idx="2231">
                  <c:v>41883034</c:v>
                </c:pt>
                <c:pt idx="2232">
                  <c:v>41895490</c:v>
                </c:pt>
                <c:pt idx="2233">
                  <c:v>41907328</c:v>
                </c:pt>
                <c:pt idx="2234">
                  <c:v>41919165</c:v>
                </c:pt>
                <c:pt idx="2235">
                  <c:v>41929497</c:v>
                </c:pt>
                <c:pt idx="2236">
                  <c:v>41960313</c:v>
                </c:pt>
                <c:pt idx="2237">
                  <c:v>41984240</c:v>
                </c:pt>
                <c:pt idx="2238">
                  <c:v>41989602</c:v>
                </c:pt>
                <c:pt idx="2239">
                  <c:v>42026949</c:v>
                </c:pt>
                <c:pt idx="2240">
                  <c:v>42049315</c:v>
                </c:pt>
                <c:pt idx="2241">
                  <c:v>42073209</c:v>
                </c:pt>
                <c:pt idx="2242">
                  <c:v>42076344</c:v>
                </c:pt>
                <c:pt idx="2243">
                  <c:v>42103377</c:v>
                </c:pt>
                <c:pt idx="2244">
                  <c:v>42106541</c:v>
                </c:pt>
                <c:pt idx="2245">
                  <c:v>42120360</c:v>
                </c:pt>
                <c:pt idx="2246">
                  <c:v>42137347</c:v>
                </c:pt>
                <c:pt idx="2247">
                  <c:v>42161399</c:v>
                </c:pt>
                <c:pt idx="2248">
                  <c:v>42197340</c:v>
                </c:pt>
                <c:pt idx="2249">
                  <c:v>42201462</c:v>
                </c:pt>
                <c:pt idx="2250">
                  <c:v>42211536</c:v>
                </c:pt>
                <c:pt idx="2251">
                  <c:v>42235565</c:v>
                </c:pt>
                <c:pt idx="2252">
                  <c:v>42257334</c:v>
                </c:pt>
                <c:pt idx="2253">
                  <c:v>42266512</c:v>
                </c:pt>
                <c:pt idx="2254">
                  <c:v>42310703</c:v>
                </c:pt>
                <c:pt idx="2255">
                  <c:v>42314856</c:v>
                </c:pt>
                <c:pt idx="2256">
                  <c:v>42333031</c:v>
                </c:pt>
                <c:pt idx="2257">
                  <c:v>42361136</c:v>
                </c:pt>
                <c:pt idx="2258">
                  <c:v>42372381</c:v>
                </c:pt>
                <c:pt idx="2259">
                  <c:v>42395110</c:v>
                </c:pt>
                <c:pt idx="2260">
                  <c:v>42401884</c:v>
                </c:pt>
                <c:pt idx="2261">
                  <c:v>42410504</c:v>
                </c:pt>
                <c:pt idx="2262">
                  <c:v>42431385</c:v>
                </c:pt>
                <c:pt idx="2263">
                  <c:v>42444279</c:v>
                </c:pt>
                <c:pt idx="2264">
                  <c:v>42477212</c:v>
                </c:pt>
                <c:pt idx="2265">
                  <c:v>42483245</c:v>
                </c:pt>
                <c:pt idx="2266">
                  <c:v>42493214</c:v>
                </c:pt>
                <c:pt idx="2267">
                  <c:v>42523038</c:v>
                </c:pt>
                <c:pt idx="2268">
                  <c:v>42534136</c:v>
                </c:pt>
                <c:pt idx="2269">
                  <c:v>42545230</c:v>
                </c:pt>
                <c:pt idx="2270">
                  <c:v>42555670</c:v>
                </c:pt>
                <c:pt idx="2271">
                  <c:v>42561512</c:v>
                </c:pt>
                <c:pt idx="2272">
                  <c:v>42577794</c:v>
                </c:pt>
                <c:pt idx="2273">
                  <c:v>42591521</c:v>
                </c:pt>
                <c:pt idx="2274">
                  <c:v>42627843</c:v>
                </c:pt>
                <c:pt idx="2275">
                  <c:v>42636280</c:v>
                </c:pt>
                <c:pt idx="2276">
                  <c:v>42671822</c:v>
                </c:pt>
                <c:pt idx="2277">
                  <c:v>42694771</c:v>
                </c:pt>
                <c:pt idx="2278">
                  <c:v>42714056</c:v>
                </c:pt>
                <c:pt idx="2279">
                  <c:v>42733341</c:v>
                </c:pt>
                <c:pt idx="2280">
                  <c:v>42775776</c:v>
                </c:pt>
                <c:pt idx="2281">
                  <c:v>42800179</c:v>
                </c:pt>
                <c:pt idx="2282">
                  <c:v>42818215</c:v>
                </c:pt>
                <c:pt idx="2283">
                  <c:v>42822541</c:v>
                </c:pt>
                <c:pt idx="2284">
                  <c:v>42875445</c:v>
                </c:pt>
                <c:pt idx="2285">
                  <c:v>42909420</c:v>
                </c:pt>
                <c:pt idx="2286">
                  <c:v>42951700</c:v>
                </c:pt>
                <c:pt idx="2287">
                  <c:v>42987417</c:v>
                </c:pt>
                <c:pt idx="2288">
                  <c:v>43033215</c:v>
                </c:pt>
                <c:pt idx="2289">
                  <c:v>43085183</c:v>
                </c:pt>
                <c:pt idx="2290">
                  <c:v>43130244</c:v>
                </c:pt>
                <c:pt idx="2291">
                  <c:v>43144433</c:v>
                </c:pt>
                <c:pt idx="2292">
                  <c:v>43167170</c:v>
                </c:pt>
                <c:pt idx="2293">
                  <c:v>43175304</c:v>
                </c:pt>
                <c:pt idx="2294">
                  <c:v>43195144</c:v>
                </c:pt>
                <c:pt idx="2295">
                  <c:v>43207089</c:v>
                </c:pt>
                <c:pt idx="2296">
                  <c:v>43214988</c:v>
                </c:pt>
                <c:pt idx="2297">
                  <c:v>43253592</c:v>
                </c:pt>
                <c:pt idx="2298">
                  <c:v>43261528</c:v>
                </c:pt>
                <c:pt idx="2299">
                  <c:v>43268918</c:v>
                </c:pt>
                <c:pt idx="2300">
                  <c:v>43292197</c:v>
                </c:pt>
                <c:pt idx="2301">
                  <c:v>43295634</c:v>
                </c:pt>
                <c:pt idx="2302">
                  <c:v>43321794</c:v>
                </c:pt>
                <c:pt idx="2303">
                  <c:v>43323992</c:v>
                </c:pt>
                <c:pt idx="2304">
                  <c:v>43351468</c:v>
                </c:pt>
                <c:pt idx="2305">
                  <c:v>43355786</c:v>
                </c:pt>
                <c:pt idx="2306">
                  <c:v>43381995</c:v>
                </c:pt>
                <c:pt idx="2307">
                  <c:v>43397612</c:v>
                </c:pt>
                <c:pt idx="2308">
                  <c:v>43410591</c:v>
                </c:pt>
                <c:pt idx="2309">
                  <c:v>43431715</c:v>
                </c:pt>
                <c:pt idx="2310">
                  <c:v>43439437</c:v>
                </c:pt>
                <c:pt idx="2311">
                  <c:v>43458502</c:v>
                </c:pt>
                <c:pt idx="2312">
                  <c:v>43483404</c:v>
                </c:pt>
                <c:pt idx="2313">
                  <c:v>43485808</c:v>
                </c:pt>
                <c:pt idx="2314">
                  <c:v>43507266</c:v>
                </c:pt>
                <c:pt idx="2315">
                  <c:v>43509286</c:v>
                </c:pt>
                <c:pt idx="2316">
                  <c:v>43527371</c:v>
                </c:pt>
                <c:pt idx="2317">
                  <c:v>43532790</c:v>
                </c:pt>
                <c:pt idx="2318">
                  <c:v>43541772</c:v>
                </c:pt>
                <c:pt idx="2319">
                  <c:v>43556172</c:v>
                </c:pt>
                <c:pt idx="2320">
                  <c:v>43578520</c:v>
                </c:pt>
                <c:pt idx="2321">
                  <c:v>43583456</c:v>
                </c:pt>
                <c:pt idx="2322">
                  <c:v>43600871</c:v>
                </c:pt>
                <c:pt idx="2323">
                  <c:v>43655440</c:v>
                </c:pt>
                <c:pt idx="2324">
                  <c:v>43695098</c:v>
                </c:pt>
                <c:pt idx="2325">
                  <c:v>43710013</c:v>
                </c:pt>
                <c:pt idx="2326">
                  <c:v>43731206</c:v>
                </c:pt>
                <c:pt idx="2327">
                  <c:v>43736560</c:v>
                </c:pt>
                <c:pt idx="2328">
                  <c:v>43763107</c:v>
                </c:pt>
                <c:pt idx="2329">
                  <c:v>43767945</c:v>
                </c:pt>
                <c:pt idx="2330">
                  <c:v>43792411</c:v>
                </c:pt>
                <c:pt idx="2331">
                  <c:v>43811600</c:v>
                </c:pt>
                <c:pt idx="2332">
                  <c:v>43820957</c:v>
                </c:pt>
                <c:pt idx="2333">
                  <c:v>43860090</c:v>
                </c:pt>
                <c:pt idx="2334">
                  <c:v>43888456</c:v>
                </c:pt>
                <c:pt idx="2335">
                  <c:v>43895892</c:v>
                </c:pt>
                <c:pt idx="2336">
                  <c:v>43916820</c:v>
                </c:pt>
                <c:pt idx="2337">
                  <c:v>43939874</c:v>
                </c:pt>
                <c:pt idx="2338">
                  <c:v>43962823</c:v>
                </c:pt>
                <c:pt idx="2339">
                  <c:v>44001398</c:v>
                </c:pt>
                <c:pt idx="2340">
                  <c:v>44029872</c:v>
                </c:pt>
                <c:pt idx="2341">
                  <c:v>44086205</c:v>
                </c:pt>
                <c:pt idx="2342">
                  <c:v>44142921</c:v>
                </c:pt>
                <c:pt idx="2343">
                  <c:v>44160396</c:v>
                </c:pt>
                <c:pt idx="2344">
                  <c:v>44177870</c:v>
                </c:pt>
                <c:pt idx="2345">
                  <c:v>44201016</c:v>
                </c:pt>
                <c:pt idx="2346">
                  <c:v>44224161</c:v>
                </c:pt>
                <c:pt idx="2347">
                  <c:v>44258588</c:v>
                </c:pt>
                <c:pt idx="2348">
                  <c:v>44293015</c:v>
                </c:pt>
                <c:pt idx="2349">
                  <c:v>44326024</c:v>
                </c:pt>
                <c:pt idx="2350">
                  <c:v>44351747</c:v>
                </c:pt>
                <c:pt idx="2351">
                  <c:v>44359029</c:v>
                </c:pt>
                <c:pt idx="2352">
                  <c:v>44387787</c:v>
                </c:pt>
                <c:pt idx="2353">
                  <c:v>44414440</c:v>
                </c:pt>
                <c:pt idx="2354">
                  <c:v>44442125</c:v>
                </c:pt>
                <c:pt idx="2355">
                  <c:v>44469848</c:v>
                </c:pt>
                <c:pt idx="2356">
                  <c:v>44481811</c:v>
                </c:pt>
                <c:pt idx="2357">
                  <c:v>44487804</c:v>
                </c:pt>
                <c:pt idx="2358">
                  <c:v>44505761</c:v>
                </c:pt>
                <c:pt idx="2359">
                  <c:v>44523952</c:v>
                </c:pt>
                <c:pt idx="2360">
                  <c:v>44542142</c:v>
                </c:pt>
                <c:pt idx="2361">
                  <c:v>44556408</c:v>
                </c:pt>
                <c:pt idx="2362">
                  <c:v>44570670</c:v>
                </c:pt>
                <c:pt idx="2363">
                  <c:v>44591740</c:v>
                </c:pt>
                <c:pt idx="2364">
                  <c:v>44612810</c:v>
                </c:pt>
                <c:pt idx="2365">
                  <c:v>44626304</c:v>
                </c:pt>
                <c:pt idx="2366">
                  <c:v>44642288</c:v>
                </c:pt>
                <c:pt idx="2367">
                  <c:v>44657517</c:v>
                </c:pt>
                <c:pt idx="2368">
                  <c:v>44671762</c:v>
                </c:pt>
                <c:pt idx="2369">
                  <c:v>44683064</c:v>
                </c:pt>
                <c:pt idx="2370">
                  <c:v>44694369</c:v>
                </c:pt>
                <c:pt idx="2371">
                  <c:v>44721099</c:v>
                </c:pt>
                <c:pt idx="2372">
                  <c:v>44743588</c:v>
                </c:pt>
                <c:pt idx="2373">
                  <c:v>44792807</c:v>
                </c:pt>
                <c:pt idx="2374">
                  <c:v>44807470</c:v>
                </c:pt>
                <c:pt idx="2375">
                  <c:v>44814684</c:v>
                </c:pt>
                <c:pt idx="2376">
                  <c:v>44836559</c:v>
                </c:pt>
                <c:pt idx="2377">
                  <c:v>44875292</c:v>
                </c:pt>
                <c:pt idx="2378">
                  <c:v>44882168</c:v>
                </c:pt>
                <c:pt idx="2379">
                  <c:v>44884299</c:v>
                </c:pt>
                <c:pt idx="2380">
                  <c:v>44896412</c:v>
                </c:pt>
                <c:pt idx="2381">
                  <c:v>44925214</c:v>
                </c:pt>
                <c:pt idx="2382">
                  <c:v>44927776</c:v>
                </c:pt>
                <c:pt idx="2383">
                  <c:v>44940116</c:v>
                </c:pt>
                <c:pt idx="2384">
                  <c:v>44952454</c:v>
                </c:pt>
                <c:pt idx="2385">
                  <c:v>44960172</c:v>
                </c:pt>
                <c:pt idx="2386">
                  <c:v>44967890</c:v>
                </c:pt>
                <c:pt idx="2387">
                  <c:v>44969860</c:v>
                </c:pt>
                <c:pt idx="2388">
                  <c:v>44992767</c:v>
                </c:pt>
                <c:pt idx="2389">
                  <c:v>45021369</c:v>
                </c:pt>
                <c:pt idx="2390">
                  <c:v>45023564</c:v>
                </c:pt>
                <c:pt idx="2391">
                  <c:v>45079239</c:v>
                </c:pt>
                <c:pt idx="2392">
                  <c:v>45079735</c:v>
                </c:pt>
                <c:pt idx="2393">
                  <c:v>45091448</c:v>
                </c:pt>
                <c:pt idx="2394">
                  <c:v>45103652</c:v>
                </c:pt>
                <c:pt idx="2395">
                  <c:v>45115896</c:v>
                </c:pt>
                <c:pt idx="2396">
                  <c:v>45128142</c:v>
                </c:pt>
                <c:pt idx="2397">
                  <c:v>45132830</c:v>
                </c:pt>
                <c:pt idx="2398">
                  <c:v>45139016</c:v>
                </c:pt>
                <c:pt idx="2399">
                  <c:v>45149895</c:v>
                </c:pt>
                <c:pt idx="2400">
                  <c:v>45161652</c:v>
                </c:pt>
                <c:pt idx="2401">
                  <c:v>45173410</c:v>
                </c:pt>
                <c:pt idx="2402">
                  <c:v>45202155</c:v>
                </c:pt>
                <c:pt idx="2403">
                  <c:v>45229418</c:v>
                </c:pt>
                <c:pt idx="2404">
                  <c:v>45243232</c:v>
                </c:pt>
                <c:pt idx="2405">
                  <c:v>45283780</c:v>
                </c:pt>
                <c:pt idx="2406">
                  <c:v>45285053</c:v>
                </c:pt>
                <c:pt idx="2407">
                  <c:v>45313054</c:v>
                </c:pt>
                <c:pt idx="2408">
                  <c:v>45326020</c:v>
                </c:pt>
                <c:pt idx="2409">
                  <c:v>45338985</c:v>
                </c:pt>
                <c:pt idx="2410">
                  <c:v>45349544</c:v>
                </c:pt>
                <c:pt idx="2411">
                  <c:v>45360108</c:v>
                </c:pt>
                <c:pt idx="2412">
                  <c:v>45393128</c:v>
                </c:pt>
                <c:pt idx="2413">
                  <c:v>45426146</c:v>
                </c:pt>
                <c:pt idx="2414">
                  <c:v>45449704</c:v>
                </c:pt>
                <c:pt idx="2415">
                  <c:v>45473258</c:v>
                </c:pt>
                <c:pt idx="2416">
                  <c:v>45493128</c:v>
                </c:pt>
                <c:pt idx="2417">
                  <c:v>45513003</c:v>
                </c:pt>
                <c:pt idx="2418">
                  <c:v>45513144</c:v>
                </c:pt>
                <c:pt idx="2419">
                  <c:v>45545112</c:v>
                </c:pt>
                <c:pt idx="2420">
                  <c:v>45548221</c:v>
                </c:pt>
                <c:pt idx="2421">
                  <c:v>45577225</c:v>
                </c:pt>
                <c:pt idx="2422">
                  <c:v>45594744</c:v>
                </c:pt>
                <c:pt idx="2423">
                  <c:v>45602047</c:v>
                </c:pt>
                <c:pt idx="2424">
                  <c:v>45620944</c:v>
                </c:pt>
                <c:pt idx="2425">
                  <c:v>45664659</c:v>
                </c:pt>
                <c:pt idx="2426">
                  <c:v>45674441</c:v>
                </c:pt>
                <c:pt idx="2427">
                  <c:v>45687668</c:v>
                </c:pt>
                <c:pt idx="2428">
                  <c:v>45710677</c:v>
                </c:pt>
                <c:pt idx="2429">
                  <c:v>45727092</c:v>
                </c:pt>
                <c:pt idx="2430">
                  <c:v>45737962</c:v>
                </c:pt>
                <c:pt idx="2431">
                  <c:v>45743508</c:v>
                </c:pt>
                <c:pt idx="2432">
                  <c:v>45766965</c:v>
                </c:pt>
                <c:pt idx="2433">
                  <c:v>45775656</c:v>
                </c:pt>
                <c:pt idx="2434">
                  <c:v>45807808</c:v>
                </c:pt>
                <c:pt idx="2435">
                  <c:v>45821568</c:v>
                </c:pt>
                <c:pt idx="2436">
                  <c:v>45835326</c:v>
                </c:pt>
                <c:pt idx="2437">
                  <c:v>45846136</c:v>
                </c:pt>
                <c:pt idx="2438">
                  <c:v>45848456</c:v>
                </c:pt>
                <c:pt idx="2439">
                  <c:v>45856948</c:v>
                </c:pt>
                <c:pt idx="2440">
                  <c:v>45865080</c:v>
                </c:pt>
                <c:pt idx="2441">
                  <c:v>45873210</c:v>
                </c:pt>
                <c:pt idx="2442">
                  <c:v>45884388</c:v>
                </c:pt>
                <c:pt idx="2443">
                  <c:v>45904319</c:v>
                </c:pt>
                <c:pt idx="2444">
                  <c:v>45909488</c:v>
                </c:pt>
                <c:pt idx="2445">
                  <c:v>45920772</c:v>
                </c:pt>
                <c:pt idx="2446">
                  <c:v>45945762</c:v>
                </c:pt>
                <c:pt idx="2447">
                  <c:v>45948968</c:v>
                </c:pt>
                <c:pt idx="2448">
                  <c:v>45959012</c:v>
                </c:pt>
                <c:pt idx="2449">
                  <c:v>45972263</c:v>
                </c:pt>
                <c:pt idx="2450">
                  <c:v>45991115</c:v>
                </c:pt>
                <c:pt idx="2451">
                  <c:v>46008319</c:v>
                </c:pt>
                <c:pt idx="2452">
                  <c:v>46028176</c:v>
                </c:pt>
                <c:pt idx="2453">
                  <c:v>46043537</c:v>
                </c:pt>
                <c:pt idx="2454">
                  <c:v>46050088</c:v>
                </c:pt>
                <c:pt idx="2455">
                  <c:v>46072693</c:v>
                </c:pt>
                <c:pt idx="2456">
                  <c:v>46084089</c:v>
                </c:pt>
                <c:pt idx="2457">
                  <c:v>46111532</c:v>
                </c:pt>
                <c:pt idx="2458">
                  <c:v>46138975</c:v>
                </c:pt>
                <c:pt idx="2459">
                  <c:v>46172128</c:v>
                </c:pt>
                <c:pt idx="2460">
                  <c:v>46172952</c:v>
                </c:pt>
                <c:pt idx="2461">
                  <c:v>46205276</c:v>
                </c:pt>
                <c:pt idx="2462">
                  <c:v>46235011</c:v>
                </c:pt>
                <c:pt idx="2463">
                  <c:v>46252188</c:v>
                </c:pt>
                <c:pt idx="2464">
                  <c:v>46282765</c:v>
                </c:pt>
                <c:pt idx="2465">
                  <c:v>46299099</c:v>
                </c:pt>
                <c:pt idx="2466">
                  <c:v>46334762</c:v>
                </c:pt>
                <c:pt idx="2467">
                  <c:v>46340488</c:v>
                </c:pt>
                <c:pt idx="2468">
                  <c:v>46358600</c:v>
                </c:pt>
                <c:pt idx="2469">
                  <c:v>46361233</c:v>
                </c:pt>
                <c:pt idx="2470">
                  <c:v>46381877</c:v>
                </c:pt>
                <c:pt idx="2471">
                  <c:v>46392809</c:v>
                </c:pt>
                <c:pt idx="2472">
                  <c:v>46422400</c:v>
                </c:pt>
                <c:pt idx="2473">
                  <c:v>46424885</c:v>
                </c:pt>
                <c:pt idx="2474">
                  <c:v>46440724</c:v>
                </c:pt>
                <c:pt idx="2475">
                  <c:v>46462919</c:v>
                </c:pt>
                <c:pt idx="2476">
                  <c:v>46473796</c:v>
                </c:pt>
                <c:pt idx="2477">
                  <c:v>46474987</c:v>
                </c:pt>
                <c:pt idx="2478">
                  <c:v>46484672</c:v>
                </c:pt>
                <c:pt idx="2479">
                  <c:v>46499760</c:v>
                </c:pt>
                <c:pt idx="2480">
                  <c:v>46503608</c:v>
                </c:pt>
                <c:pt idx="2481">
                  <c:v>46514849</c:v>
                </c:pt>
                <c:pt idx="2482">
                  <c:v>46535844</c:v>
                </c:pt>
                <c:pt idx="2483">
                  <c:v>46549208</c:v>
                </c:pt>
                <c:pt idx="2484">
                  <c:v>46560259</c:v>
                </c:pt>
                <c:pt idx="2485">
                  <c:v>46583566</c:v>
                </c:pt>
                <c:pt idx="2486">
                  <c:v>46584751</c:v>
                </c:pt>
                <c:pt idx="2487">
                  <c:v>46608973</c:v>
                </c:pt>
                <c:pt idx="2488">
                  <c:v>46622500</c:v>
                </c:pt>
                <c:pt idx="2489">
                  <c:v>46632488</c:v>
                </c:pt>
                <c:pt idx="2490">
                  <c:v>46661233</c:v>
                </c:pt>
                <c:pt idx="2491">
                  <c:v>46661436</c:v>
                </c:pt>
                <c:pt idx="2492">
                  <c:v>46748352</c:v>
                </c:pt>
                <c:pt idx="2493">
                  <c:v>46835269</c:v>
                </c:pt>
                <c:pt idx="2494">
                  <c:v>46839565</c:v>
                </c:pt>
                <c:pt idx="2495">
                  <c:v>46862988</c:v>
                </c:pt>
                <c:pt idx="2496">
                  <c:v>46868840</c:v>
                </c:pt>
                <c:pt idx="2497">
                  <c:v>46890706</c:v>
                </c:pt>
                <c:pt idx="2498">
                  <c:v>46894344</c:v>
                </c:pt>
                <c:pt idx="2499">
                  <c:v>46901852</c:v>
                </c:pt>
                <c:pt idx="2500">
                  <c:v>46912998</c:v>
                </c:pt>
                <c:pt idx="2501">
                  <c:v>46920709</c:v>
                </c:pt>
                <c:pt idx="2502">
                  <c:v>46926016</c:v>
                </c:pt>
                <c:pt idx="2503">
                  <c:v>46939032</c:v>
                </c:pt>
                <c:pt idx="2504">
                  <c:v>46960496</c:v>
                </c:pt>
                <c:pt idx="2505">
                  <c:v>46981956</c:v>
                </c:pt>
                <c:pt idx="2506">
                  <c:v>46986578</c:v>
                </c:pt>
                <c:pt idx="2507">
                  <c:v>46996608</c:v>
                </c:pt>
                <c:pt idx="2508">
                  <c:v>47011259</c:v>
                </c:pt>
                <c:pt idx="2509">
                  <c:v>47033692</c:v>
                </c:pt>
                <c:pt idx="2510">
                  <c:v>47074432</c:v>
                </c:pt>
                <c:pt idx="2511">
                  <c:v>47137606</c:v>
                </c:pt>
                <c:pt idx="2512">
                  <c:v>47152884</c:v>
                </c:pt>
                <c:pt idx="2513">
                  <c:v>47153158</c:v>
                </c:pt>
                <c:pt idx="2514">
                  <c:v>47168160</c:v>
                </c:pt>
                <c:pt idx="2515">
                  <c:v>47181816</c:v>
                </c:pt>
                <c:pt idx="2516">
                  <c:v>47195467</c:v>
                </c:pt>
                <c:pt idx="2517">
                  <c:v>47205992</c:v>
                </c:pt>
                <c:pt idx="2518">
                  <c:v>47216521</c:v>
                </c:pt>
                <c:pt idx="2519">
                  <c:v>47217392</c:v>
                </c:pt>
                <c:pt idx="2520">
                  <c:v>47239720</c:v>
                </c:pt>
                <c:pt idx="2521">
                  <c:v>47242214</c:v>
                </c:pt>
                <c:pt idx="2522">
                  <c:v>47262921</c:v>
                </c:pt>
                <c:pt idx="2523">
                  <c:v>47296152</c:v>
                </c:pt>
                <c:pt idx="2524">
                  <c:v>47316528</c:v>
                </c:pt>
                <c:pt idx="2525">
                  <c:v>47329385</c:v>
                </c:pt>
                <c:pt idx="2526">
                  <c:v>47343868</c:v>
                </c:pt>
                <c:pt idx="2527">
                  <c:v>47358350</c:v>
                </c:pt>
                <c:pt idx="2528">
                  <c:v>47362415</c:v>
                </c:pt>
                <c:pt idx="2529">
                  <c:v>47393560</c:v>
                </c:pt>
                <c:pt idx="2530">
                  <c:v>47395263</c:v>
                </c:pt>
                <c:pt idx="2531">
                  <c:v>47396270</c:v>
                </c:pt>
                <c:pt idx="2532">
                  <c:v>47428767</c:v>
                </c:pt>
                <c:pt idx="2533">
                  <c:v>47455511</c:v>
                </c:pt>
                <c:pt idx="2534">
                  <c:v>47463674</c:v>
                </c:pt>
                <c:pt idx="2535">
                  <c:v>47484180</c:v>
                </c:pt>
                <c:pt idx="2536">
                  <c:v>47494072</c:v>
                </c:pt>
                <c:pt idx="2537">
                  <c:v>47501491</c:v>
                </c:pt>
                <c:pt idx="2538">
                  <c:v>47515960</c:v>
                </c:pt>
                <c:pt idx="2539">
                  <c:v>47537655</c:v>
                </c:pt>
                <c:pt idx="2540">
                  <c:v>47539595</c:v>
                </c:pt>
                <c:pt idx="2541">
                  <c:v>47558220</c:v>
                </c:pt>
                <c:pt idx="2542">
                  <c:v>47559554</c:v>
                </c:pt>
                <c:pt idx="2543">
                  <c:v>47576846</c:v>
                </c:pt>
                <c:pt idx="2544">
                  <c:v>47598264</c:v>
                </c:pt>
                <c:pt idx="2545">
                  <c:v>47600874</c:v>
                </c:pt>
                <c:pt idx="2546">
                  <c:v>47619682</c:v>
                </c:pt>
                <c:pt idx="2547">
                  <c:v>47627222</c:v>
                </c:pt>
                <c:pt idx="2548">
                  <c:v>47658524</c:v>
                </c:pt>
                <c:pt idx="2549">
                  <c:v>47663284</c:v>
                </c:pt>
                <c:pt idx="2550">
                  <c:v>47697368</c:v>
                </c:pt>
                <c:pt idx="2551">
                  <c:v>47698509</c:v>
                </c:pt>
                <c:pt idx="2552">
                  <c:v>47717512</c:v>
                </c:pt>
                <c:pt idx="2553">
                  <c:v>47737653</c:v>
                </c:pt>
                <c:pt idx="2554">
                  <c:v>47739621</c:v>
                </c:pt>
                <c:pt idx="2555">
                  <c:v>47750208</c:v>
                </c:pt>
                <c:pt idx="2556">
                  <c:v>47762763</c:v>
                </c:pt>
                <c:pt idx="2557">
                  <c:v>47775536</c:v>
                </c:pt>
                <c:pt idx="2558">
                  <c:v>47788307</c:v>
                </c:pt>
                <c:pt idx="2559">
                  <c:v>47794576</c:v>
                </c:pt>
                <c:pt idx="2560">
                  <c:v>47804948</c:v>
                </c:pt>
                <c:pt idx="2561">
                  <c:v>47821591</c:v>
                </c:pt>
                <c:pt idx="2562">
                  <c:v>47833128</c:v>
                </c:pt>
                <c:pt idx="2563">
                  <c:v>47844667</c:v>
                </c:pt>
                <c:pt idx="2564">
                  <c:v>47850185</c:v>
                </c:pt>
                <c:pt idx="2565">
                  <c:v>47857304</c:v>
                </c:pt>
                <c:pt idx="2566">
                  <c:v>47869938</c:v>
                </c:pt>
                <c:pt idx="2567">
                  <c:v>47889736</c:v>
                </c:pt>
                <c:pt idx="2568">
                  <c:v>47909532</c:v>
                </c:pt>
                <c:pt idx="2569">
                  <c:v>47929456</c:v>
                </c:pt>
                <c:pt idx="2570">
                  <c:v>47944011</c:v>
                </c:pt>
                <c:pt idx="2571">
                  <c:v>47949379</c:v>
                </c:pt>
                <c:pt idx="2572">
                  <c:v>47960624</c:v>
                </c:pt>
                <c:pt idx="2573">
                  <c:v>47971872</c:v>
                </c:pt>
                <c:pt idx="2574">
                  <c:v>47979677</c:v>
                </c:pt>
                <c:pt idx="2575">
                  <c:v>48000248</c:v>
                </c:pt>
                <c:pt idx="2576">
                  <c:v>48003524</c:v>
                </c:pt>
                <c:pt idx="2577">
                  <c:v>48026806</c:v>
                </c:pt>
                <c:pt idx="2578">
                  <c:v>48028619</c:v>
                </c:pt>
                <c:pt idx="2579">
                  <c:v>48043528</c:v>
                </c:pt>
                <c:pt idx="2580">
                  <c:v>48058440</c:v>
                </c:pt>
                <c:pt idx="2581">
                  <c:v>48069816</c:v>
                </c:pt>
                <c:pt idx="2582">
                  <c:v>48108047</c:v>
                </c:pt>
                <c:pt idx="2583">
                  <c:v>48129941</c:v>
                </c:pt>
                <c:pt idx="2584">
                  <c:v>48160121</c:v>
                </c:pt>
                <c:pt idx="2585">
                  <c:v>48169560</c:v>
                </c:pt>
                <c:pt idx="2586">
                  <c:v>48228823</c:v>
                </c:pt>
                <c:pt idx="2587">
                  <c:v>48280680</c:v>
                </c:pt>
                <c:pt idx="2588">
                  <c:v>48306083</c:v>
                </c:pt>
                <c:pt idx="2589">
                  <c:v>48344652</c:v>
                </c:pt>
                <c:pt idx="2590">
                  <c:v>48408626</c:v>
                </c:pt>
                <c:pt idx="2591">
                  <c:v>48420004</c:v>
                </c:pt>
                <c:pt idx="2592">
                  <c:v>48431383</c:v>
                </c:pt>
                <c:pt idx="2593">
                  <c:v>48445912</c:v>
                </c:pt>
                <c:pt idx="2594">
                  <c:v>48460437</c:v>
                </c:pt>
                <c:pt idx="2595">
                  <c:v>48479945</c:v>
                </c:pt>
                <c:pt idx="2596">
                  <c:v>48492472</c:v>
                </c:pt>
                <c:pt idx="2597">
                  <c:v>48524508</c:v>
                </c:pt>
                <c:pt idx="2598">
                  <c:v>48535409</c:v>
                </c:pt>
                <c:pt idx="2599">
                  <c:v>48553699</c:v>
                </c:pt>
                <c:pt idx="2600">
                  <c:v>48555576</c:v>
                </c:pt>
                <c:pt idx="2601">
                  <c:v>48557697</c:v>
                </c:pt>
                <c:pt idx="2602">
                  <c:v>48583131</c:v>
                </c:pt>
                <c:pt idx="2603">
                  <c:v>48586647</c:v>
                </c:pt>
                <c:pt idx="2604">
                  <c:v>48601004</c:v>
                </c:pt>
                <c:pt idx="2605">
                  <c:v>48615363</c:v>
                </c:pt>
                <c:pt idx="2606">
                  <c:v>48626059</c:v>
                </c:pt>
                <c:pt idx="2607">
                  <c:v>48632432</c:v>
                </c:pt>
                <c:pt idx="2608">
                  <c:v>48649499</c:v>
                </c:pt>
                <c:pt idx="2609">
                  <c:v>48655362</c:v>
                </c:pt>
                <c:pt idx="2610">
                  <c:v>48668892</c:v>
                </c:pt>
                <c:pt idx="2611">
                  <c:v>48688283</c:v>
                </c:pt>
                <c:pt idx="2612">
                  <c:v>48731764</c:v>
                </c:pt>
                <c:pt idx="2613">
                  <c:v>48775246</c:v>
                </c:pt>
                <c:pt idx="2614">
                  <c:v>48781574</c:v>
                </c:pt>
                <c:pt idx="2615">
                  <c:v>48797288</c:v>
                </c:pt>
                <c:pt idx="2616">
                  <c:v>48812128</c:v>
                </c:pt>
                <c:pt idx="2617">
                  <c:v>48819329</c:v>
                </c:pt>
                <c:pt idx="2618">
                  <c:v>48839442</c:v>
                </c:pt>
                <c:pt idx="2619">
                  <c:v>48845060</c:v>
                </c:pt>
                <c:pt idx="2620">
                  <c:v>48860502</c:v>
                </c:pt>
                <c:pt idx="2621">
                  <c:v>48870790</c:v>
                </c:pt>
                <c:pt idx="2622">
                  <c:v>48906886</c:v>
                </c:pt>
                <c:pt idx="2623">
                  <c:v>48908232</c:v>
                </c:pt>
                <c:pt idx="2624">
                  <c:v>48914247</c:v>
                </c:pt>
                <c:pt idx="2625">
                  <c:v>48945677</c:v>
                </c:pt>
                <c:pt idx="2626">
                  <c:v>48961232</c:v>
                </c:pt>
                <c:pt idx="2627">
                  <c:v>48969928</c:v>
                </c:pt>
                <c:pt idx="2628">
                  <c:v>48976782</c:v>
                </c:pt>
                <c:pt idx="2629">
                  <c:v>48998894</c:v>
                </c:pt>
                <c:pt idx="2630">
                  <c:v>49006536</c:v>
                </c:pt>
                <c:pt idx="2631">
                  <c:v>49010877</c:v>
                </c:pt>
                <c:pt idx="2632">
                  <c:v>49036289</c:v>
                </c:pt>
                <c:pt idx="2633">
                  <c:v>49036517</c:v>
                </c:pt>
                <c:pt idx="2634">
                  <c:v>49055376</c:v>
                </c:pt>
                <c:pt idx="2635">
                  <c:v>49069016</c:v>
                </c:pt>
                <c:pt idx="2636">
                  <c:v>49074467</c:v>
                </c:pt>
                <c:pt idx="2637">
                  <c:v>49101836</c:v>
                </c:pt>
                <c:pt idx="2638">
                  <c:v>49109713</c:v>
                </c:pt>
                <c:pt idx="2639">
                  <c:v>49129204</c:v>
                </c:pt>
                <c:pt idx="2640">
                  <c:v>49147498</c:v>
                </c:pt>
                <c:pt idx="2641">
                  <c:v>49179580</c:v>
                </c:pt>
                <c:pt idx="2642">
                  <c:v>49185603</c:v>
                </c:pt>
                <c:pt idx="2643">
                  <c:v>49222871</c:v>
                </c:pt>
                <c:pt idx="2644">
                  <c:v>49229954</c:v>
                </c:pt>
                <c:pt idx="2645">
                  <c:v>49251888</c:v>
                </c:pt>
                <c:pt idx="2646">
                  <c:v>49265709</c:v>
                </c:pt>
                <c:pt idx="2647">
                  <c:v>49273818</c:v>
                </c:pt>
                <c:pt idx="2648">
                  <c:v>49296048</c:v>
                </c:pt>
                <c:pt idx="2649">
                  <c:v>49318278</c:v>
                </c:pt>
                <c:pt idx="2650">
                  <c:v>49342925</c:v>
                </c:pt>
                <c:pt idx="2651">
                  <c:v>49344692</c:v>
                </c:pt>
                <c:pt idx="2652">
                  <c:v>49371108</c:v>
                </c:pt>
                <c:pt idx="2653">
                  <c:v>49383226</c:v>
                </c:pt>
                <c:pt idx="2654">
                  <c:v>49392584</c:v>
                </c:pt>
                <c:pt idx="2655">
                  <c:v>49408338</c:v>
                </c:pt>
                <c:pt idx="2656">
                  <c:v>49414060</c:v>
                </c:pt>
                <c:pt idx="2657">
                  <c:v>49430072</c:v>
                </c:pt>
                <c:pt idx="2658">
                  <c:v>49433111</c:v>
                </c:pt>
                <c:pt idx="2659">
                  <c:v>49446088</c:v>
                </c:pt>
                <c:pt idx="2660">
                  <c:v>49466353</c:v>
                </c:pt>
                <c:pt idx="2661">
                  <c:v>49470176</c:v>
                </c:pt>
                <c:pt idx="2662">
                  <c:v>49490028</c:v>
                </c:pt>
                <c:pt idx="2663">
                  <c:v>49494267</c:v>
                </c:pt>
                <c:pt idx="2664">
                  <c:v>49514652</c:v>
                </c:pt>
                <c:pt idx="2665">
                  <c:v>49515299</c:v>
                </c:pt>
                <c:pt idx="2666">
                  <c:v>49535036</c:v>
                </c:pt>
                <c:pt idx="2667">
                  <c:v>49554897</c:v>
                </c:pt>
                <c:pt idx="2668">
                  <c:v>49565568</c:v>
                </c:pt>
                <c:pt idx="2669">
                  <c:v>49596104</c:v>
                </c:pt>
                <c:pt idx="2670">
                  <c:v>49598121</c:v>
                </c:pt>
                <c:pt idx="2671">
                  <c:v>49606228</c:v>
                </c:pt>
                <c:pt idx="2672">
                  <c:v>49616352</c:v>
                </c:pt>
                <c:pt idx="2673">
                  <c:v>49620614</c:v>
                </c:pt>
                <c:pt idx="2674">
                  <c:v>49654504</c:v>
                </c:pt>
                <c:pt idx="2675">
                  <c:v>49662153</c:v>
                </c:pt>
                <c:pt idx="2676">
                  <c:v>49674072</c:v>
                </c:pt>
                <c:pt idx="2677">
                  <c:v>49692660</c:v>
                </c:pt>
                <c:pt idx="2678">
                  <c:v>49699920</c:v>
                </c:pt>
                <c:pt idx="2679">
                  <c:v>49715676</c:v>
                </c:pt>
                <c:pt idx="2680">
                  <c:v>49738691</c:v>
                </c:pt>
                <c:pt idx="2681">
                  <c:v>49769688</c:v>
                </c:pt>
                <c:pt idx="2682">
                  <c:v>49800685</c:v>
                </c:pt>
                <c:pt idx="2683">
                  <c:v>49812384</c:v>
                </c:pt>
                <c:pt idx="2684">
                  <c:v>49824079</c:v>
                </c:pt>
                <c:pt idx="2685">
                  <c:v>49840776</c:v>
                </c:pt>
                <c:pt idx="2686">
                  <c:v>49857470</c:v>
                </c:pt>
                <c:pt idx="2687">
                  <c:v>49882408</c:v>
                </c:pt>
                <c:pt idx="2688">
                  <c:v>49907346</c:v>
                </c:pt>
                <c:pt idx="2689">
                  <c:v>49954316</c:v>
                </c:pt>
                <c:pt idx="2690">
                  <c:v>49957054</c:v>
                </c:pt>
                <c:pt idx="2691">
                  <c:v>49969868</c:v>
                </c:pt>
                <c:pt idx="2692">
                  <c:v>50001287</c:v>
                </c:pt>
                <c:pt idx="2693">
                  <c:v>50015600</c:v>
                </c:pt>
                <c:pt idx="2694">
                  <c:v>50029913</c:v>
                </c:pt>
                <c:pt idx="2695">
                  <c:v>50061488</c:v>
                </c:pt>
                <c:pt idx="2696">
                  <c:v>50062727</c:v>
                </c:pt>
                <c:pt idx="2697">
                  <c:v>50085486</c:v>
                </c:pt>
                <c:pt idx="2698">
                  <c:v>50093060</c:v>
                </c:pt>
                <c:pt idx="2699">
                  <c:v>50107576</c:v>
                </c:pt>
                <c:pt idx="2700">
                  <c:v>50122088</c:v>
                </c:pt>
                <c:pt idx="2701">
                  <c:v>50145252</c:v>
                </c:pt>
                <c:pt idx="2702">
                  <c:v>50168417</c:v>
                </c:pt>
                <c:pt idx="2703">
                  <c:v>50201207</c:v>
                </c:pt>
                <c:pt idx="2704">
                  <c:v>50245248</c:v>
                </c:pt>
                <c:pt idx="2705">
                  <c:v>50269153</c:v>
                </c:pt>
                <c:pt idx="2706">
                  <c:v>50298406</c:v>
                </c:pt>
                <c:pt idx="2707">
                  <c:v>50300237</c:v>
                </c:pt>
                <c:pt idx="2708">
                  <c:v>50322082</c:v>
                </c:pt>
                <c:pt idx="2709">
                  <c:v>50331898</c:v>
                </c:pt>
                <c:pt idx="2710">
                  <c:v>50360660</c:v>
                </c:pt>
                <c:pt idx="2711">
                  <c:v>50367484</c:v>
                </c:pt>
                <c:pt idx="2712">
                  <c:v>50394779</c:v>
                </c:pt>
                <c:pt idx="2713">
                  <c:v>50412884</c:v>
                </c:pt>
                <c:pt idx="2714">
                  <c:v>50415352</c:v>
                </c:pt>
                <c:pt idx="2715">
                  <c:v>50417818</c:v>
                </c:pt>
                <c:pt idx="2716">
                  <c:v>50433561</c:v>
                </c:pt>
                <c:pt idx="2717">
                  <c:v>50467256</c:v>
                </c:pt>
                <c:pt idx="2718">
                  <c:v>50516693</c:v>
                </c:pt>
                <c:pt idx="2719">
                  <c:v>50520683</c:v>
                </c:pt>
                <c:pt idx="2720">
                  <c:v>50547931</c:v>
                </c:pt>
                <c:pt idx="2721">
                  <c:v>50564772</c:v>
                </c:pt>
                <c:pt idx="2722">
                  <c:v>50615977</c:v>
                </c:pt>
                <c:pt idx="2723">
                  <c:v>50659241</c:v>
                </c:pt>
                <c:pt idx="2724">
                  <c:v>50690605</c:v>
                </c:pt>
                <c:pt idx="2725">
                  <c:v>50721592</c:v>
                </c:pt>
                <c:pt idx="2726">
                  <c:v>50722265</c:v>
                </c:pt>
                <c:pt idx="2727">
                  <c:v>50755926</c:v>
                </c:pt>
                <c:pt idx="2728">
                  <c:v>50781360</c:v>
                </c:pt>
                <c:pt idx="2729">
                  <c:v>50819539</c:v>
                </c:pt>
                <c:pt idx="2730">
                  <c:v>50879948</c:v>
                </c:pt>
                <c:pt idx="2731">
                  <c:v>50926486</c:v>
                </c:pt>
                <c:pt idx="2732">
                  <c:v>50974271</c:v>
                </c:pt>
                <c:pt idx="2733">
                  <c:v>51018248</c:v>
                </c:pt>
                <c:pt idx="2734">
                  <c:v>51062861</c:v>
                </c:pt>
                <c:pt idx="2735">
                  <c:v>51115713</c:v>
                </c:pt>
                <c:pt idx="2736">
                  <c:v>51146972</c:v>
                </c:pt>
                <c:pt idx="2737">
                  <c:v>51158710</c:v>
                </c:pt>
                <c:pt idx="2738">
                  <c:v>51183908</c:v>
                </c:pt>
                <c:pt idx="2739">
                  <c:v>51190746</c:v>
                </c:pt>
                <c:pt idx="2740">
                  <c:v>51237628</c:v>
                </c:pt>
                <c:pt idx="2741">
                  <c:v>51278418</c:v>
                </c:pt>
                <c:pt idx="2742">
                  <c:v>51330208</c:v>
                </c:pt>
                <c:pt idx="2743">
                  <c:v>51340190</c:v>
                </c:pt>
                <c:pt idx="2744">
                  <c:v>51360445</c:v>
                </c:pt>
                <c:pt idx="2745">
                  <c:v>51370504</c:v>
                </c:pt>
                <c:pt idx="2746">
                  <c:v>51406099</c:v>
                </c:pt>
                <c:pt idx="2747">
                  <c:v>51406257</c:v>
                </c:pt>
                <c:pt idx="2748">
                  <c:v>51436766</c:v>
                </c:pt>
                <c:pt idx="2749">
                  <c:v>51441328</c:v>
                </c:pt>
                <c:pt idx="2750">
                  <c:v>51456340</c:v>
                </c:pt>
                <c:pt idx="2751">
                  <c:v>51471353</c:v>
                </c:pt>
                <c:pt idx="2752">
                  <c:v>51482799</c:v>
                </c:pt>
                <c:pt idx="2753">
                  <c:v>51544780</c:v>
                </c:pt>
                <c:pt idx="2754">
                  <c:v>51544844</c:v>
                </c:pt>
                <c:pt idx="2755">
                  <c:v>51563304</c:v>
                </c:pt>
                <c:pt idx="2756">
                  <c:v>51568182</c:v>
                </c:pt>
                <c:pt idx="2757">
                  <c:v>51585534</c:v>
                </c:pt>
                <c:pt idx="2758">
                  <c:v>51601573</c:v>
                </c:pt>
                <c:pt idx="2759">
                  <c:v>51650637</c:v>
                </c:pt>
                <c:pt idx="2760">
                  <c:v>51655250</c:v>
                </c:pt>
                <c:pt idx="2761">
                  <c:v>51690840</c:v>
                </c:pt>
                <c:pt idx="2762">
                  <c:v>51699053</c:v>
                </c:pt>
                <c:pt idx="2763">
                  <c:v>51726432</c:v>
                </c:pt>
                <c:pt idx="2764">
                  <c:v>51743795</c:v>
                </c:pt>
                <c:pt idx="2765">
                  <c:v>51759592</c:v>
                </c:pt>
                <c:pt idx="2766">
                  <c:v>51772010</c:v>
                </c:pt>
                <c:pt idx="2767">
                  <c:v>51792757</c:v>
                </c:pt>
                <c:pt idx="2768">
                  <c:v>51813328</c:v>
                </c:pt>
                <c:pt idx="2769">
                  <c:v>51830926</c:v>
                </c:pt>
                <c:pt idx="2770">
                  <c:v>51833896</c:v>
                </c:pt>
                <c:pt idx="2771">
                  <c:v>51859954</c:v>
                </c:pt>
                <c:pt idx="2772">
                  <c:v>51866668</c:v>
                </c:pt>
                <c:pt idx="2773">
                  <c:v>51880744</c:v>
                </c:pt>
                <c:pt idx="2774">
                  <c:v>51906707</c:v>
                </c:pt>
                <c:pt idx="2775">
                  <c:v>51927595</c:v>
                </c:pt>
                <c:pt idx="2776">
                  <c:v>51950648</c:v>
                </c:pt>
                <c:pt idx="2777">
                  <c:v>51973703</c:v>
                </c:pt>
                <c:pt idx="2778">
                  <c:v>52005572</c:v>
                </c:pt>
                <c:pt idx="2779">
                  <c:v>52014692</c:v>
                </c:pt>
                <c:pt idx="2780">
                  <c:v>52037442</c:v>
                </c:pt>
                <c:pt idx="2781">
                  <c:v>52038346</c:v>
                </c:pt>
                <c:pt idx="2782">
                  <c:v>52060196</c:v>
                </c:pt>
                <c:pt idx="2783">
                  <c:v>52088200</c:v>
                </c:pt>
                <c:pt idx="2784">
                  <c:v>52112557</c:v>
                </c:pt>
                <c:pt idx="2785">
                  <c:v>52138962</c:v>
                </c:pt>
                <c:pt idx="2786">
                  <c:v>52180336</c:v>
                </c:pt>
                <c:pt idx="2787">
                  <c:v>52186807</c:v>
                </c:pt>
                <c:pt idx="2788">
                  <c:v>52221711</c:v>
                </c:pt>
                <c:pt idx="2789">
                  <c:v>52240753</c:v>
                </c:pt>
                <c:pt idx="2790">
                  <c:v>52243556</c:v>
                </c:pt>
                <c:pt idx="2791">
                  <c:v>52265400</c:v>
                </c:pt>
                <c:pt idx="2792">
                  <c:v>52271977</c:v>
                </c:pt>
                <c:pt idx="2793">
                  <c:v>52286916</c:v>
                </c:pt>
                <c:pt idx="2794">
                  <c:v>52308430</c:v>
                </c:pt>
                <c:pt idx="2795">
                  <c:v>52323160</c:v>
                </c:pt>
                <c:pt idx="2796">
                  <c:v>52337891</c:v>
                </c:pt>
                <c:pt idx="2797">
                  <c:v>52378668</c:v>
                </c:pt>
                <c:pt idx="2798">
                  <c:v>52406905</c:v>
                </c:pt>
                <c:pt idx="2799">
                  <c:v>52419444</c:v>
                </c:pt>
                <c:pt idx="2800">
                  <c:v>52437364</c:v>
                </c:pt>
                <c:pt idx="2801">
                  <c:v>52476688</c:v>
                </c:pt>
                <c:pt idx="2802">
                  <c:v>52533927</c:v>
                </c:pt>
                <c:pt idx="2803">
                  <c:v>52561592</c:v>
                </c:pt>
                <c:pt idx="2804">
                  <c:v>52589260</c:v>
                </c:pt>
                <c:pt idx="2805">
                  <c:v>52606920</c:v>
                </c:pt>
                <c:pt idx="2806">
                  <c:v>52624584</c:v>
                </c:pt>
                <c:pt idx="2807">
                  <c:v>52669435</c:v>
                </c:pt>
                <c:pt idx="2808">
                  <c:v>52677782</c:v>
                </c:pt>
                <c:pt idx="2809">
                  <c:v>52690928</c:v>
                </c:pt>
                <c:pt idx="2810">
                  <c:v>52713216</c:v>
                </c:pt>
                <c:pt idx="2811">
                  <c:v>52737418</c:v>
                </c:pt>
                <c:pt idx="2812">
                  <c:v>52801852</c:v>
                </c:pt>
                <c:pt idx="2813">
                  <c:v>52812836</c:v>
                </c:pt>
                <c:pt idx="2814">
                  <c:v>52823821</c:v>
                </c:pt>
                <c:pt idx="2815">
                  <c:v>52836552</c:v>
                </c:pt>
                <c:pt idx="2816">
                  <c:v>52849283</c:v>
                </c:pt>
                <c:pt idx="2817">
                  <c:v>52897684</c:v>
                </c:pt>
                <c:pt idx="2818">
                  <c:v>52911872</c:v>
                </c:pt>
                <c:pt idx="2819">
                  <c:v>52974459</c:v>
                </c:pt>
                <c:pt idx="2820">
                  <c:v>53007008</c:v>
                </c:pt>
                <c:pt idx="2821">
                  <c:v>53012720</c:v>
                </c:pt>
                <c:pt idx="2822">
                  <c:v>53050980</c:v>
                </c:pt>
                <c:pt idx="2823">
                  <c:v>53097416</c:v>
                </c:pt>
                <c:pt idx="2824">
                  <c:v>53100364</c:v>
                </c:pt>
                <c:pt idx="2825">
                  <c:v>53136032</c:v>
                </c:pt>
                <c:pt idx="2826">
                  <c:v>53143855</c:v>
                </c:pt>
                <c:pt idx="2827">
                  <c:v>53171649</c:v>
                </c:pt>
                <c:pt idx="2828">
                  <c:v>53176385</c:v>
                </c:pt>
                <c:pt idx="2829">
                  <c:v>53192336</c:v>
                </c:pt>
                <c:pt idx="2830">
                  <c:v>53206872</c:v>
                </c:pt>
                <c:pt idx="2831">
                  <c:v>53236897</c:v>
                </c:pt>
                <c:pt idx="2832">
                  <c:v>53240815</c:v>
                </c:pt>
                <c:pt idx="2833">
                  <c:v>53267467</c:v>
                </c:pt>
                <c:pt idx="2834">
                  <c:v>53278856</c:v>
                </c:pt>
                <c:pt idx="2835">
                  <c:v>53310385</c:v>
                </c:pt>
                <c:pt idx="2836">
                  <c:v>53316893</c:v>
                </c:pt>
                <c:pt idx="2837">
                  <c:v>53338104</c:v>
                </c:pt>
                <c:pt idx="2838">
                  <c:v>53351095</c:v>
                </c:pt>
                <c:pt idx="2839">
                  <c:v>53359316</c:v>
                </c:pt>
                <c:pt idx="2840">
                  <c:v>53379976</c:v>
                </c:pt>
                <c:pt idx="2841">
                  <c:v>53400639</c:v>
                </c:pt>
                <c:pt idx="2842">
                  <c:v>53417640</c:v>
                </c:pt>
                <c:pt idx="2843">
                  <c:v>53420826</c:v>
                </c:pt>
                <c:pt idx="2844">
                  <c:v>53434639</c:v>
                </c:pt>
                <c:pt idx="2845">
                  <c:v>53466800</c:v>
                </c:pt>
                <c:pt idx="2846">
                  <c:v>53492252</c:v>
                </c:pt>
                <c:pt idx="2847">
                  <c:v>53498959</c:v>
                </c:pt>
                <c:pt idx="2848">
                  <c:v>53511448</c:v>
                </c:pt>
                <c:pt idx="2849">
                  <c:v>53523935</c:v>
                </c:pt>
                <c:pt idx="2850">
                  <c:v>53542132</c:v>
                </c:pt>
                <c:pt idx="2851">
                  <c:v>53560330</c:v>
                </c:pt>
                <c:pt idx="2852">
                  <c:v>53583376</c:v>
                </c:pt>
                <c:pt idx="2853">
                  <c:v>53606420</c:v>
                </c:pt>
                <c:pt idx="2854">
                  <c:v>53613165</c:v>
                </c:pt>
                <c:pt idx="2855">
                  <c:v>53643440</c:v>
                </c:pt>
                <c:pt idx="2856">
                  <c:v>53654311</c:v>
                </c:pt>
                <c:pt idx="2857">
                  <c:v>53680460</c:v>
                </c:pt>
                <c:pt idx="2858">
                  <c:v>53687143</c:v>
                </c:pt>
                <c:pt idx="2859">
                  <c:v>53705584</c:v>
                </c:pt>
                <c:pt idx="2860">
                  <c:v>53730713</c:v>
                </c:pt>
                <c:pt idx="2861">
                  <c:v>53753864</c:v>
                </c:pt>
                <c:pt idx="2862">
                  <c:v>53777012</c:v>
                </c:pt>
                <c:pt idx="2863">
                  <c:v>53778229</c:v>
                </c:pt>
                <c:pt idx="2864">
                  <c:v>53803440</c:v>
                </c:pt>
                <c:pt idx="2865">
                  <c:v>53807121</c:v>
                </c:pt>
                <c:pt idx="2866">
                  <c:v>53824363</c:v>
                </c:pt>
                <c:pt idx="2867">
                  <c:v>53829866</c:v>
                </c:pt>
                <c:pt idx="2868">
                  <c:v>53843568</c:v>
                </c:pt>
                <c:pt idx="2869">
                  <c:v>53849143</c:v>
                </c:pt>
                <c:pt idx="2870">
                  <c:v>53857273</c:v>
                </c:pt>
                <c:pt idx="2871">
                  <c:v>53871898</c:v>
                </c:pt>
                <c:pt idx="2872">
                  <c:v>53876748</c:v>
                </c:pt>
                <c:pt idx="2873">
                  <c:v>53896224</c:v>
                </c:pt>
                <c:pt idx="2874">
                  <c:v>53912996</c:v>
                </c:pt>
                <c:pt idx="2875">
                  <c:v>53929767</c:v>
                </c:pt>
                <c:pt idx="2876">
                  <c:v>53947199</c:v>
                </c:pt>
                <c:pt idx="2877">
                  <c:v>53952320</c:v>
                </c:pt>
                <c:pt idx="2878">
                  <c:v>53972253</c:v>
                </c:pt>
                <c:pt idx="2879">
                  <c:v>53974870</c:v>
                </c:pt>
                <c:pt idx="2880">
                  <c:v>53988392</c:v>
                </c:pt>
                <c:pt idx="2881">
                  <c:v>54001910</c:v>
                </c:pt>
                <c:pt idx="2882">
                  <c:v>54015408</c:v>
                </c:pt>
                <c:pt idx="2883">
                  <c:v>54019973</c:v>
                </c:pt>
                <c:pt idx="2884">
                  <c:v>54028906</c:v>
                </c:pt>
                <c:pt idx="2885">
                  <c:v>54045960</c:v>
                </c:pt>
                <c:pt idx="2886">
                  <c:v>54054895</c:v>
                </c:pt>
                <c:pt idx="2887">
                  <c:v>54063010</c:v>
                </c:pt>
                <c:pt idx="2888">
                  <c:v>54073484</c:v>
                </c:pt>
                <c:pt idx="2889">
                  <c:v>54083960</c:v>
                </c:pt>
                <c:pt idx="2890">
                  <c:v>54098586</c:v>
                </c:pt>
                <c:pt idx="2891">
                  <c:v>54099480</c:v>
                </c:pt>
                <c:pt idx="2892">
                  <c:v>54115002</c:v>
                </c:pt>
                <c:pt idx="2893">
                  <c:v>54130328</c:v>
                </c:pt>
                <c:pt idx="2894">
                  <c:v>54139539</c:v>
                </c:pt>
                <c:pt idx="2895">
                  <c:v>54145659</c:v>
                </c:pt>
                <c:pt idx="2896">
                  <c:v>54168989</c:v>
                </c:pt>
                <c:pt idx="2897">
                  <c:v>54174408</c:v>
                </c:pt>
                <c:pt idx="2898">
                  <c:v>54203153</c:v>
                </c:pt>
                <c:pt idx="2899">
                  <c:v>54249891</c:v>
                </c:pt>
                <c:pt idx="2900">
                  <c:v>54324740</c:v>
                </c:pt>
                <c:pt idx="2901">
                  <c:v>54384650</c:v>
                </c:pt>
                <c:pt idx="2902">
                  <c:v>54414487</c:v>
                </c:pt>
                <c:pt idx="2903">
                  <c:v>54419865</c:v>
                </c:pt>
                <c:pt idx="2904">
                  <c:v>54446327</c:v>
                </c:pt>
                <c:pt idx="2905">
                  <c:v>54460576</c:v>
                </c:pt>
                <c:pt idx="2906">
                  <c:v>54474827</c:v>
                </c:pt>
                <c:pt idx="2907">
                  <c:v>54477142</c:v>
                </c:pt>
                <c:pt idx="2908">
                  <c:v>54512468</c:v>
                </c:pt>
                <c:pt idx="2909">
                  <c:v>54514612</c:v>
                </c:pt>
                <c:pt idx="2910">
                  <c:v>54526860</c:v>
                </c:pt>
                <c:pt idx="2911">
                  <c:v>54547111</c:v>
                </c:pt>
                <c:pt idx="2912">
                  <c:v>54560109</c:v>
                </c:pt>
                <c:pt idx="2913">
                  <c:v>54578893</c:v>
                </c:pt>
                <c:pt idx="2914">
                  <c:v>54592194</c:v>
                </c:pt>
                <c:pt idx="2915">
                  <c:v>54634360</c:v>
                </c:pt>
                <c:pt idx="2916">
                  <c:v>54680168</c:v>
                </c:pt>
                <c:pt idx="2917">
                  <c:v>54705552</c:v>
                </c:pt>
                <c:pt idx="2918">
                  <c:v>54727830</c:v>
                </c:pt>
                <c:pt idx="2919">
                  <c:v>54749802</c:v>
                </c:pt>
                <c:pt idx="2920">
                  <c:v>54775263</c:v>
                </c:pt>
                <c:pt idx="2921">
                  <c:v>54781445</c:v>
                </c:pt>
                <c:pt idx="2922">
                  <c:v>54806716</c:v>
                </c:pt>
                <c:pt idx="2923">
                  <c:v>54831985</c:v>
                </c:pt>
                <c:pt idx="2924">
                  <c:v>54852288</c:v>
                </c:pt>
                <c:pt idx="2925">
                  <c:v>54872595</c:v>
                </c:pt>
                <c:pt idx="2926">
                  <c:v>54888000</c:v>
                </c:pt>
                <c:pt idx="2927">
                  <c:v>54900412</c:v>
                </c:pt>
                <c:pt idx="2928">
                  <c:v>54903404</c:v>
                </c:pt>
                <c:pt idx="2929">
                  <c:v>54917064</c:v>
                </c:pt>
                <c:pt idx="2930">
                  <c:v>54930726</c:v>
                </c:pt>
                <c:pt idx="2931">
                  <c:v>54932964</c:v>
                </c:pt>
                <c:pt idx="2932">
                  <c:v>54946436</c:v>
                </c:pt>
                <c:pt idx="2933">
                  <c:v>54962144</c:v>
                </c:pt>
                <c:pt idx="2934">
                  <c:v>54976905</c:v>
                </c:pt>
                <c:pt idx="2935">
                  <c:v>55005864</c:v>
                </c:pt>
                <c:pt idx="2936">
                  <c:v>55006356</c:v>
                </c:pt>
                <c:pt idx="2937">
                  <c:v>55050570</c:v>
                </c:pt>
                <c:pt idx="2938">
                  <c:v>55070423</c:v>
                </c:pt>
                <c:pt idx="2939">
                  <c:v>55081785</c:v>
                </c:pt>
                <c:pt idx="2940">
                  <c:v>55102956</c:v>
                </c:pt>
                <c:pt idx="2941">
                  <c:v>55129325</c:v>
                </c:pt>
                <c:pt idx="2942">
                  <c:v>55167195</c:v>
                </c:pt>
                <c:pt idx="2943">
                  <c:v>55182136</c:v>
                </c:pt>
                <c:pt idx="2944">
                  <c:v>55193852</c:v>
                </c:pt>
                <c:pt idx="2945">
                  <c:v>55243287</c:v>
                </c:pt>
                <c:pt idx="2946">
                  <c:v>55285711</c:v>
                </c:pt>
                <c:pt idx="2947">
                  <c:v>55313701</c:v>
                </c:pt>
                <c:pt idx="2948">
                  <c:v>55327035</c:v>
                </c:pt>
                <c:pt idx="2949">
                  <c:v>55332736</c:v>
                </c:pt>
                <c:pt idx="2950">
                  <c:v>55351773</c:v>
                </c:pt>
                <c:pt idx="2951">
                  <c:v>55361040</c:v>
                </c:pt>
                <c:pt idx="2952">
                  <c:v>55368284</c:v>
                </c:pt>
                <c:pt idx="2953">
                  <c:v>55384794</c:v>
                </c:pt>
                <c:pt idx="2954">
                  <c:v>55412196</c:v>
                </c:pt>
                <c:pt idx="2955">
                  <c:v>55425361</c:v>
                </c:pt>
                <c:pt idx="2956">
                  <c:v>55439598</c:v>
                </c:pt>
                <c:pt idx="2957">
                  <c:v>55450296</c:v>
                </c:pt>
                <c:pt idx="2958">
                  <c:v>55481910</c:v>
                </c:pt>
                <c:pt idx="2959">
                  <c:v>55486699</c:v>
                </c:pt>
                <c:pt idx="2960">
                  <c:v>55503192</c:v>
                </c:pt>
                <c:pt idx="2961">
                  <c:v>55532791</c:v>
                </c:pt>
                <c:pt idx="2962">
                  <c:v>55566787</c:v>
                </c:pt>
                <c:pt idx="2963">
                  <c:v>55580708</c:v>
                </c:pt>
                <c:pt idx="2964">
                  <c:v>55594630</c:v>
                </c:pt>
                <c:pt idx="2965">
                  <c:v>55606839</c:v>
                </c:pt>
                <c:pt idx="2966">
                  <c:v>55608164</c:v>
                </c:pt>
                <c:pt idx="2967">
                  <c:v>55621700</c:v>
                </c:pt>
                <c:pt idx="2968">
                  <c:v>55638912</c:v>
                </c:pt>
                <c:pt idx="2969">
                  <c:v>55656122</c:v>
                </c:pt>
                <c:pt idx="2970">
                  <c:v>55657102</c:v>
                </c:pt>
                <c:pt idx="2971">
                  <c:v>55671680</c:v>
                </c:pt>
                <c:pt idx="2972">
                  <c:v>55687238</c:v>
                </c:pt>
                <c:pt idx="2973">
                  <c:v>55703403</c:v>
                </c:pt>
                <c:pt idx="2974">
                  <c:v>55716748</c:v>
                </c:pt>
                <c:pt idx="2975">
                  <c:v>55733522</c:v>
                </c:pt>
                <c:pt idx="2976">
                  <c:v>55746256</c:v>
                </c:pt>
                <c:pt idx="2977">
                  <c:v>55756267</c:v>
                </c:pt>
                <c:pt idx="2978">
                  <c:v>55783684</c:v>
                </c:pt>
                <c:pt idx="2979">
                  <c:v>55820489</c:v>
                </c:pt>
                <c:pt idx="2980">
                  <c:v>55854031</c:v>
                </c:pt>
                <c:pt idx="2981">
                  <c:v>55888768</c:v>
                </c:pt>
                <c:pt idx="2982">
                  <c:v>55899133</c:v>
                </c:pt>
                <c:pt idx="2983">
                  <c:v>55926205</c:v>
                </c:pt>
                <c:pt idx="2984">
                  <c:v>55953228</c:v>
                </c:pt>
                <c:pt idx="2985">
                  <c:v>55987359</c:v>
                </c:pt>
                <c:pt idx="2986">
                  <c:v>56008311</c:v>
                </c:pt>
                <c:pt idx="2987">
                  <c:v>56031281</c:v>
                </c:pt>
                <c:pt idx="2988">
                  <c:v>56039359</c:v>
                </c:pt>
                <c:pt idx="2989">
                  <c:v>56049940</c:v>
                </c:pt>
                <c:pt idx="2990">
                  <c:v>56068600</c:v>
                </c:pt>
                <c:pt idx="2991">
                  <c:v>56070023</c:v>
                </c:pt>
                <c:pt idx="2992">
                  <c:v>56084784</c:v>
                </c:pt>
                <c:pt idx="2993">
                  <c:v>56100964</c:v>
                </c:pt>
                <c:pt idx="2994">
                  <c:v>56114772</c:v>
                </c:pt>
                <c:pt idx="2995">
                  <c:v>56128581</c:v>
                </c:pt>
                <c:pt idx="2996">
                  <c:v>56133572</c:v>
                </c:pt>
                <c:pt idx="2997">
                  <c:v>56162662</c:v>
                </c:pt>
                <c:pt idx="2998">
                  <c:v>56163936</c:v>
                </c:pt>
                <c:pt idx="2999">
                  <c:v>56199292</c:v>
                </c:pt>
                <c:pt idx="3000">
                  <c:v>56210896</c:v>
                </c:pt>
                <c:pt idx="3001">
                  <c:v>56222505</c:v>
                </c:pt>
                <c:pt idx="3002">
                  <c:v>56248103</c:v>
                </c:pt>
                <c:pt idx="3003">
                  <c:v>56276104</c:v>
                </c:pt>
                <c:pt idx="3004">
                  <c:v>56329704</c:v>
                </c:pt>
                <c:pt idx="3005">
                  <c:v>56350288</c:v>
                </c:pt>
                <c:pt idx="3006">
                  <c:v>56370876</c:v>
                </c:pt>
                <c:pt idx="3007">
                  <c:v>56380554</c:v>
                </c:pt>
                <c:pt idx="3008">
                  <c:v>56410388</c:v>
                </c:pt>
                <c:pt idx="3009">
                  <c:v>56424952</c:v>
                </c:pt>
                <c:pt idx="3010">
                  <c:v>56442232</c:v>
                </c:pt>
                <c:pt idx="3011">
                  <c:v>56470734</c:v>
                </c:pt>
                <c:pt idx="3012">
                  <c:v>56479030</c:v>
                </c:pt>
                <c:pt idx="3013">
                  <c:v>56510535</c:v>
                </c:pt>
                <c:pt idx="3014">
                  <c:v>56513104</c:v>
                </c:pt>
                <c:pt idx="3015">
                  <c:v>56543041</c:v>
                </c:pt>
                <c:pt idx="3016">
                  <c:v>56547180</c:v>
                </c:pt>
                <c:pt idx="3017">
                  <c:v>56574852</c:v>
                </c:pt>
                <c:pt idx="3018">
                  <c:v>56614093</c:v>
                </c:pt>
                <c:pt idx="3019">
                  <c:v>56619536</c:v>
                </c:pt>
                <c:pt idx="3020">
                  <c:v>56640673</c:v>
                </c:pt>
                <c:pt idx="3021">
                  <c:v>56691893</c:v>
                </c:pt>
                <c:pt idx="3022">
                  <c:v>56709504</c:v>
                </c:pt>
                <c:pt idx="3023">
                  <c:v>56727118</c:v>
                </c:pt>
                <c:pt idx="3024">
                  <c:v>56744176</c:v>
                </c:pt>
                <c:pt idx="3025">
                  <c:v>56745470</c:v>
                </c:pt>
                <c:pt idx="3026">
                  <c:v>56761233</c:v>
                </c:pt>
                <c:pt idx="3027">
                  <c:v>56787368</c:v>
                </c:pt>
                <c:pt idx="3028">
                  <c:v>56813503</c:v>
                </c:pt>
                <c:pt idx="3029">
                  <c:v>56819947</c:v>
                </c:pt>
                <c:pt idx="3030">
                  <c:v>56844256</c:v>
                </c:pt>
                <c:pt idx="3031">
                  <c:v>56850569</c:v>
                </c:pt>
                <c:pt idx="3032">
                  <c:v>56870493</c:v>
                </c:pt>
                <c:pt idx="3033">
                  <c:v>56875012</c:v>
                </c:pt>
                <c:pt idx="3034">
                  <c:v>56911117</c:v>
                </c:pt>
                <c:pt idx="3035">
                  <c:v>56941926</c:v>
                </c:pt>
                <c:pt idx="3036">
                  <c:v>56956924</c:v>
                </c:pt>
                <c:pt idx="3037">
                  <c:v>56969263</c:v>
                </c:pt>
                <c:pt idx="3038">
                  <c:v>57000686</c:v>
                </c:pt>
                <c:pt idx="3039">
                  <c:v>57038837</c:v>
                </c:pt>
                <c:pt idx="3040">
                  <c:v>57045662</c:v>
                </c:pt>
                <c:pt idx="3041">
                  <c:v>57047024</c:v>
                </c:pt>
                <c:pt idx="3042">
                  <c:v>57055211</c:v>
                </c:pt>
                <c:pt idx="3043">
                  <c:v>57070176</c:v>
                </c:pt>
                <c:pt idx="3044">
                  <c:v>57085138</c:v>
                </c:pt>
                <c:pt idx="3045">
                  <c:v>57090373</c:v>
                </c:pt>
                <c:pt idx="3046">
                  <c:v>57098780</c:v>
                </c:pt>
                <c:pt idx="3047">
                  <c:v>57112422</c:v>
                </c:pt>
                <c:pt idx="3048">
                  <c:v>57121588</c:v>
                </c:pt>
                <c:pt idx="3049">
                  <c:v>57139112</c:v>
                </c:pt>
                <c:pt idx="3050">
                  <c:v>57139727</c:v>
                </c:pt>
                <c:pt idx="3051">
                  <c:v>57165802</c:v>
                </c:pt>
                <c:pt idx="3052">
                  <c:v>57172068</c:v>
                </c:pt>
                <c:pt idx="3053">
                  <c:v>57184932</c:v>
                </c:pt>
                <c:pt idx="3054">
                  <c:v>57204062</c:v>
                </c:pt>
                <c:pt idx="3055">
                  <c:v>57217488</c:v>
                </c:pt>
                <c:pt idx="3056">
                  <c:v>57230916</c:v>
                </c:pt>
                <c:pt idx="3057">
                  <c:v>57263724</c:v>
                </c:pt>
                <c:pt idx="3058">
                  <c:v>57296533</c:v>
                </c:pt>
                <c:pt idx="3059">
                  <c:v>57314884</c:v>
                </c:pt>
                <c:pt idx="3060">
                  <c:v>57333234</c:v>
                </c:pt>
                <c:pt idx="3061">
                  <c:v>57354584</c:v>
                </c:pt>
                <c:pt idx="3062">
                  <c:v>57375930</c:v>
                </c:pt>
                <c:pt idx="3063">
                  <c:v>57428234</c:v>
                </c:pt>
                <c:pt idx="3064">
                  <c:v>57460820</c:v>
                </c:pt>
                <c:pt idx="3065">
                  <c:v>57464624</c:v>
                </c:pt>
                <c:pt idx="3066">
                  <c:v>57466509</c:v>
                </c:pt>
                <c:pt idx="3067">
                  <c:v>57499432</c:v>
                </c:pt>
                <c:pt idx="3068">
                  <c:v>57531310</c:v>
                </c:pt>
                <c:pt idx="3069">
                  <c:v>57553315</c:v>
                </c:pt>
                <c:pt idx="3070">
                  <c:v>57556457</c:v>
                </c:pt>
                <c:pt idx="3071">
                  <c:v>57565104</c:v>
                </c:pt>
                <c:pt idx="3072">
                  <c:v>57576898</c:v>
                </c:pt>
                <c:pt idx="3073">
                  <c:v>57595292</c:v>
                </c:pt>
                <c:pt idx="3074">
                  <c:v>57603460</c:v>
                </c:pt>
                <c:pt idx="3075">
                  <c:v>57630023</c:v>
                </c:pt>
                <c:pt idx="3076">
                  <c:v>57643033</c:v>
                </c:pt>
                <c:pt idx="3077">
                  <c:v>57651992</c:v>
                </c:pt>
                <c:pt idx="3078">
                  <c:v>57670904</c:v>
                </c:pt>
                <c:pt idx="3079">
                  <c:v>57673965</c:v>
                </c:pt>
                <c:pt idx="3080">
                  <c:v>57692996</c:v>
                </c:pt>
                <c:pt idx="3081">
                  <c:v>57697970</c:v>
                </c:pt>
                <c:pt idx="3082">
                  <c:v>57712027</c:v>
                </c:pt>
                <c:pt idx="3083">
                  <c:v>57732291</c:v>
                </c:pt>
                <c:pt idx="3084">
                  <c:v>57744446</c:v>
                </c:pt>
                <c:pt idx="3085">
                  <c:v>57749732</c:v>
                </c:pt>
                <c:pt idx="3086">
                  <c:v>57763417</c:v>
                </c:pt>
                <c:pt idx="3087">
                  <c:v>57787437</c:v>
                </c:pt>
                <c:pt idx="3088">
                  <c:v>57798400</c:v>
                </c:pt>
                <c:pt idx="3089">
                  <c:v>57809364</c:v>
                </c:pt>
                <c:pt idx="3090">
                  <c:v>57819580</c:v>
                </c:pt>
                <c:pt idx="3091">
                  <c:v>57829783</c:v>
                </c:pt>
                <c:pt idx="3092">
                  <c:v>57829798</c:v>
                </c:pt>
                <c:pt idx="3093">
                  <c:v>57852384</c:v>
                </c:pt>
                <c:pt idx="3094">
                  <c:v>57871128</c:v>
                </c:pt>
                <c:pt idx="3095">
                  <c:v>57874971</c:v>
                </c:pt>
                <c:pt idx="3096">
                  <c:v>57896067</c:v>
                </c:pt>
                <c:pt idx="3097">
                  <c:v>57936156</c:v>
                </c:pt>
                <c:pt idx="3098">
                  <c:v>57949100</c:v>
                </c:pt>
                <c:pt idx="3099">
                  <c:v>57979098</c:v>
                </c:pt>
                <c:pt idx="3100">
                  <c:v>57984488</c:v>
                </c:pt>
                <c:pt idx="3101">
                  <c:v>58023230</c:v>
                </c:pt>
                <c:pt idx="3102">
                  <c:v>58047684</c:v>
                </c:pt>
                <c:pt idx="3103">
                  <c:v>58047760</c:v>
                </c:pt>
                <c:pt idx="3104">
                  <c:v>58072287</c:v>
                </c:pt>
                <c:pt idx="3105">
                  <c:v>58094060</c:v>
                </c:pt>
                <c:pt idx="3106">
                  <c:v>58115832</c:v>
                </c:pt>
                <c:pt idx="3107">
                  <c:v>58137116</c:v>
                </c:pt>
                <c:pt idx="3108">
                  <c:v>58143820</c:v>
                </c:pt>
                <c:pt idx="3109">
                  <c:v>58171808</c:v>
                </c:pt>
                <c:pt idx="3110">
                  <c:v>58203233</c:v>
                </c:pt>
                <c:pt idx="3111">
                  <c:v>58238448</c:v>
                </c:pt>
                <c:pt idx="3112">
                  <c:v>58305087</c:v>
                </c:pt>
                <c:pt idx="3113">
                  <c:v>58327152</c:v>
                </c:pt>
                <c:pt idx="3114">
                  <c:v>58349221</c:v>
                </c:pt>
                <c:pt idx="3115">
                  <c:v>58372516</c:v>
                </c:pt>
                <c:pt idx="3116">
                  <c:v>58395811</c:v>
                </c:pt>
                <c:pt idx="3117">
                  <c:v>58422144</c:v>
                </c:pt>
                <c:pt idx="3118">
                  <c:v>58431920</c:v>
                </c:pt>
                <c:pt idx="3119">
                  <c:v>58434323</c:v>
                </c:pt>
                <c:pt idx="3120">
                  <c:v>58459292</c:v>
                </c:pt>
                <c:pt idx="3121">
                  <c:v>58468024</c:v>
                </c:pt>
                <c:pt idx="3122">
                  <c:v>58490100</c:v>
                </c:pt>
                <c:pt idx="3123">
                  <c:v>58491656</c:v>
                </c:pt>
                <c:pt idx="3124">
                  <c:v>58512174</c:v>
                </c:pt>
                <c:pt idx="3125">
                  <c:v>58519198</c:v>
                </c:pt>
                <c:pt idx="3126">
                  <c:v>58537968</c:v>
                </c:pt>
                <c:pt idx="3127">
                  <c:v>58553265</c:v>
                </c:pt>
                <c:pt idx="3128">
                  <c:v>58563766</c:v>
                </c:pt>
                <c:pt idx="3129">
                  <c:v>58585000</c:v>
                </c:pt>
                <c:pt idx="3130">
                  <c:v>58589812</c:v>
                </c:pt>
                <c:pt idx="3131">
                  <c:v>58606232</c:v>
                </c:pt>
                <c:pt idx="3132">
                  <c:v>58611855</c:v>
                </c:pt>
                <c:pt idx="3133">
                  <c:v>58620548</c:v>
                </c:pt>
                <c:pt idx="3134">
                  <c:v>58634866</c:v>
                </c:pt>
                <c:pt idx="3135">
                  <c:v>58636866</c:v>
                </c:pt>
                <c:pt idx="3136">
                  <c:v>58652552</c:v>
                </c:pt>
                <c:pt idx="3137">
                  <c:v>58670242</c:v>
                </c:pt>
                <c:pt idx="3138">
                  <c:v>58680824</c:v>
                </c:pt>
                <c:pt idx="3139">
                  <c:v>58691410</c:v>
                </c:pt>
                <c:pt idx="3140">
                  <c:v>58701573</c:v>
                </c:pt>
                <c:pt idx="3141">
                  <c:v>58724268</c:v>
                </c:pt>
                <c:pt idx="3142">
                  <c:v>58728284</c:v>
                </c:pt>
                <c:pt idx="3143">
                  <c:v>58757127</c:v>
                </c:pt>
                <c:pt idx="3144">
                  <c:v>58779525</c:v>
                </c:pt>
                <c:pt idx="3145">
                  <c:v>58780496</c:v>
                </c:pt>
                <c:pt idx="3146">
                  <c:v>58803864</c:v>
                </c:pt>
                <c:pt idx="3147">
                  <c:v>58814964</c:v>
                </c:pt>
                <c:pt idx="3148">
                  <c:v>58825280</c:v>
                </c:pt>
                <c:pt idx="3149">
                  <c:v>58846700</c:v>
                </c:pt>
                <c:pt idx="3150">
                  <c:v>58849050</c:v>
                </c:pt>
                <c:pt idx="3151">
                  <c:v>58865080</c:v>
                </c:pt>
                <c:pt idx="3152">
                  <c:v>58883457</c:v>
                </c:pt>
                <c:pt idx="3153">
                  <c:v>58900235</c:v>
                </c:pt>
                <c:pt idx="3154">
                  <c:v>58902008</c:v>
                </c:pt>
                <c:pt idx="3155">
                  <c:v>58920558</c:v>
                </c:pt>
                <c:pt idx="3156">
                  <c:v>58931344</c:v>
                </c:pt>
                <c:pt idx="3157">
                  <c:v>58936700</c:v>
                </c:pt>
                <c:pt idx="3158">
                  <c:v>58942130</c:v>
                </c:pt>
                <c:pt idx="3159">
                  <c:v>58958680</c:v>
                </c:pt>
                <c:pt idx="3160">
                  <c:v>58961143</c:v>
                </c:pt>
                <c:pt idx="3161">
                  <c:v>58975234</c:v>
                </c:pt>
                <c:pt idx="3162">
                  <c:v>58986896</c:v>
                </c:pt>
                <c:pt idx="3163">
                  <c:v>58992523</c:v>
                </c:pt>
                <c:pt idx="3164">
                  <c:v>58998553</c:v>
                </c:pt>
                <c:pt idx="3165">
                  <c:v>59009908</c:v>
                </c:pt>
                <c:pt idx="3166">
                  <c:v>59021265</c:v>
                </c:pt>
                <c:pt idx="3167">
                  <c:v>59049048</c:v>
                </c:pt>
                <c:pt idx="3168">
                  <c:v>59055192</c:v>
                </c:pt>
                <c:pt idx="3169">
                  <c:v>59078979</c:v>
                </c:pt>
                <c:pt idx="3170">
                  <c:v>59089119</c:v>
                </c:pt>
                <c:pt idx="3171">
                  <c:v>59094724</c:v>
                </c:pt>
                <c:pt idx="3172">
                  <c:v>59100328</c:v>
                </c:pt>
                <c:pt idx="3173">
                  <c:v>59106277</c:v>
                </c:pt>
                <c:pt idx="3174">
                  <c:v>59122788</c:v>
                </c:pt>
                <c:pt idx="3175">
                  <c:v>59133598</c:v>
                </c:pt>
                <c:pt idx="3176">
                  <c:v>59145247</c:v>
                </c:pt>
                <c:pt idx="3177">
                  <c:v>59159711</c:v>
                </c:pt>
                <c:pt idx="3178">
                  <c:v>59197977</c:v>
                </c:pt>
                <c:pt idx="3179">
                  <c:v>59198844</c:v>
                </c:pt>
                <c:pt idx="3180">
                  <c:v>59216486</c:v>
                </c:pt>
                <c:pt idx="3181">
                  <c:v>59224564</c:v>
                </c:pt>
                <c:pt idx="3182">
                  <c:v>59252442</c:v>
                </c:pt>
                <c:pt idx="3183">
                  <c:v>59271896</c:v>
                </c:pt>
                <c:pt idx="3184">
                  <c:v>59289575</c:v>
                </c:pt>
                <c:pt idx="3185">
                  <c:v>59291348</c:v>
                </c:pt>
                <c:pt idx="3186">
                  <c:v>59309288</c:v>
                </c:pt>
                <c:pt idx="3187">
                  <c:v>59326272</c:v>
                </c:pt>
                <c:pt idx="3188">
                  <c:v>59327227</c:v>
                </c:pt>
                <c:pt idx="3189">
                  <c:v>59368969</c:v>
                </c:pt>
                <c:pt idx="3190">
                  <c:v>59372585</c:v>
                </c:pt>
                <c:pt idx="3191">
                  <c:v>59377884</c:v>
                </c:pt>
                <c:pt idx="3192">
                  <c:v>59406913</c:v>
                </c:pt>
                <c:pt idx="3193">
                  <c:v>59428540</c:v>
                </c:pt>
                <c:pt idx="3194">
                  <c:v>59447332</c:v>
                </c:pt>
                <c:pt idx="3195">
                  <c:v>59466125</c:v>
                </c:pt>
                <c:pt idx="3196">
                  <c:v>59477431</c:v>
                </c:pt>
                <c:pt idx="3197">
                  <c:v>59487792</c:v>
                </c:pt>
                <c:pt idx="3198">
                  <c:v>59499436</c:v>
                </c:pt>
                <c:pt idx="3199">
                  <c:v>59509462</c:v>
                </c:pt>
                <c:pt idx="3200">
                  <c:v>59523021</c:v>
                </c:pt>
                <c:pt idx="3201">
                  <c:v>59524428</c:v>
                </c:pt>
                <c:pt idx="3202">
                  <c:v>59539393</c:v>
                </c:pt>
                <c:pt idx="3203">
                  <c:v>59546601</c:v>
                </c:pt>
                <c:pt idx="3204">
                  <c:v>59559880</c:v>
                </c:pt>
                <c:pt idx="3205">
                  <c:v>59568540</c:v>
                </c:pt>
                <c:pt idx="3206">
                  <c:v>59580367</c:v>
                </c:pt>
                <c:pt idx="3207">
                  <c:v>59593288</c:v>
                </c:pt>
                <c:pt idx="3208">
                  <c:v>59599409</c:v>
                </c:pt>
                <c:pt idx="3209">
                  <c:v>59606204</c:v>
                </c:pt>
                <c:pt idx="3210">
                  <c:v>59643372</c:v>
                </c:pt>
                <c:pt idx="3211">
                  <c:v>59658544</c:v>
                </c:pt>
                <c:pt idx="3212">
                  <c:v>59667735</c:v>
                </c:pt>
                <c:pt idx="3213">
                  <c:v>59681369</c:v>
                </c:pt>
                <c:pt idx="3214">
                  <c:v>59710881</c:v>
                </c:pt>
                <c:pt idx="3215">
                  <c:v>59713788</c:v>
                </c:pt>
                <c:pt idx="3216">
                  <c:v>59727792</c:v>
                </c:pt>
                <c:pt idx="3217">
                  <c:v>59744707</c:v>
                </c:pt>
                <c:pt idx="3218">
                  <c:v>59768032</c:v>
                </c:pt>
                <c:pt idx="3219">
                  <c:v>59791354</c:v>
                </c:pt>
                <c:pt idx="3220">
                  <c:v>59793286</c:v>
                </c:pt>
                <c:pt idx="3221">
                  <c:v>59838418</c:v>
                </c:pt>
                <c:pt idx="3222">
                  <c:v>59841108</c:v>
                </c:pt>
                <c:pt idx="3223">
                  <c:v>59859518</c:v>
                </c:pt>
                <c:pt idx="3224">
                  <c:v>59884867</c:v>
                </c:pt>
                <c:pt idx="3225">
                  <c:v>59890861</c:v>
                </c:pt>
                <c:pt idx="3226">
                  <c:v>59902752</c:v>
                </c:pt>
                <c:pt idx="3227">
                  <c:v>59914642</c:v>
                </c:pt>
                <c:pt idx="3228">
                  <c:v>59933197</c:v>
                </c:pt>
                <c:pt idx="3229">
                  <c:v>59957308</c:v>
                </c:pt>
                <c:pt idx="3230">
                  <c:v>59971949</c:v>
                </c:pt>
                <c:pt idx="3231">
                  <c:v>59999976</c:v>
                </c:pt>
                <c:pt idx="3232">
                  <c:v>60020817</c:v>
                </c:pt>
                <c:pt idx="3233">
                  <c:v>60047248</c:v>
                </c:pt>
                <c:pt idx="3234">
                  <c:v>60054713</c:v>
                </c:pt>
                <c:pt idx="3235">
                  <c:v>60064363</c:v>
                </c:pt>
                <c:pt idx="3236">
                  <c:v>60094523</c:v>
                </c:pt>
                <c:pt idx="3237">
                  <c:v>60106544</c:v>
                </c:pt>
                <c:pt idx="3238">
                  <c:v>60118562</c:v>
                </c:pt>
                <c:pt idx="3239">
                  <c:v>60120348</c:v>
                </c:pt>
                <c:pt idx="3240">
                  <c:v>60133872</c:v>
                </c:pt>
                <c:pt idx="3241">
                  <c:v>60149181</c:v>
                </c:pt>
                <c:pt idx="3242">
                  <c:v>60151725</c:v>
                </c:pt>
                <c:pt idx="3243">
                  <c:v>60153580</c:v>
                </c:pt>
                <c:pt idx="3244">
                  <c:v>60157977</c:v>
                </c:pt>
                <c:pt idx="3245">
                  <c:v>60171664</c:v>
                </c:pt>
                <c:pt idx="3246">
                  <c:v>60185352</c:v>
                </c:pt>
                <c:pt idx="3247">
                  <c:v>60196740</c:v>
                </c:pt>
                <c:pt idx="3248">
                  <c:v>60208127</c:v>
                </c:pt>
                <c:pt idx="3249">
                  <c:v>60237200</c:v>
                </c:pt>
                <c:pt idx="3250">
                  <c:v>60249845</c:v>
                </c:pt>
                <c:pt idx="3251">
                  <c:v>60266268</c:v>
                </c:pt>
                <c:pt idx="3252">
                  <c:v>60288494</c:v>
                </c:pt>
                <c:pt idx="3253">
                  <c:v>60292652</c:v>
                </c:pt>
                <c:pt idx="3254">
                  <c:v>60295156</c:v>
                </c:pt>
                <c:pt idx="3255">
                  <c:v>60324045</c:v>
                </c:pt>
                <c:pt idx="3256">
                  <c:v>60339250</c:v>
                </c:pt>
                <c:pt idx="3257">
                  <c:v>60353370</c:v>
                </c:pt>
                <c:pt idx="3258">
                  <c:v>60378424</c:v>
                </c:pt>
                <c:pt idx="3259">
                  <c:v>60378727</c:v>
                </c:pt>
                <c:pt idx="3260">
                  <c:v>60412445</c:v>
                </c:pt>
                <c:pt idx="3261">
                  <c:v>60432800</c:v>
                </c:pt>
                <c:pt idx="3262">
                  <c:v>60452904</c:v>
                </c:pt>
                <c:pt idx="3263">
                  <c:v>60455507</c:v>
                </c:pt>
                <c:pt idx="3264">
                  <c:v>60473007</c:v>
                </c:pt>
                <c:pt idx="3265">
                  <c:v>60497040</c:v>
                </c:pt>
                <c:pt idx="3266">
                  <c:v>60507102</c:v>
                </c:pt>
                <c:pt idx="3267">
                  <c:v>60521073</c:v>
                </c:pt>
                <c:pt idx="3268">
                  <c:v>60536848</c:v>
                </c:pt>
                <c:pt idx="3269">
                  <c:v>60549560</c:v>
                </c:pt>
                <c:pt idx="3270">
                  <c:v>60552628</c:v>
                </c:pt>
                <c:pt idx="3271">
                  <c:v>60578223</c:v>
                </c:pt>
                <c:pt idx="3272">
                  <c:v>60594032</c:v>
                </c:pt>
                <c:pt idx="3273">
                  <c:v>60613548</c:v>
                </c:pt>
                <c:pt idx="3274">
                  <c:v>60634717</c:v>
                </c:pt>
                <c:pt idx="3275">
                  <c:v>60635433</c:v>
                </c:pt>
                <c:pt idx="3276">
                  <c:v>60656308</c:v>
                </c:pt>
                <c:pt idx="3277">
                  <c:v>60677181</c:v>
                </c:pt>
                <c:pt idx="3278">
                  <c:v>60684924</c:v>
                </c:pt>
                <c:pt idx="3279">
                  <c:v>60729320</c:v>
                </c:pt>
                <c:pt idx="3280">
                  <c:v>60759757</c:v>
                </c:pt>
                <c:pt idx="3281">
                  <c:v>60761809</c:v>
                </c:pt>
                <c:pt idx="3282">
                  <c:v>60781458</c:v>
                </c:pt>
                <c:pt idx="3283">
                  <c:v>60795074</c:v>
                </c:pt>
                <c:pt idx="3284">
                  <c:v>60809733</c:v>
                </c:pt>
                <c:pt idx="3285">
                  <c:v>60816650</c:v>
                </c:pt>
                <c:pt idx="3286">
                  <c:v>60849400</c:v>
                </c:pt>
                <c:pt idx="3287">
                  <c:v>60854757</c:v>
                </c:pt>
                <c:pt idx="3288">
                  <c:v>60891512</c:v>
                </c:pt>
                <c:pt idx="3289">
                  <c:v>60917347</c:v>
                </c:pt>
                <c:pt idx="3290">
                  <c:v>60942200</c:v>
                </c:pt>
                <c:pt idx="3291">
                  <c:v>60946386</c:v>
                </c:pt>
                <c:pt idx="3292">
                  <c:v>60967050</c:v>
                </c:pt>
                <c:pt idx="3293">
                  <c:v>60991480</c:v>
                </c:pt>
                <c:pt idx="3294">
                  <c:v>61011870</c:v>
                </c:pt>
                <c:pt idx="3295">
                  <c:v>61015911</c:v>
                </c:pt>
                <c:pt idx="3296">
                  <c:v>61042724</c:v>
                </c:pt>
                <c:pt idx="3297">
                  <c:v>61045820</c:v>
                </c:pt>
                <c:pt idx="3298">
                  <c:v>61075731</c:v>
                </c:pt>
                <c:pt idx="3299">
                  <c:v>61087639</c:v>
                </c:pt>
                <c:pt idx="3300">
                  <c:v>61098696</c:v>
                </c:pt>
                <c:pt idx="3301">
                  <c:v>61124293</c:v>
                </c:pt>
                <c:pt idx="3302">
                  <c:v>61127062</c:v>
                </c:pt>
                <c:pt idx="3303">
                  <c:v>61153837</c:v>
                </c:pt>
                <c:pt idx="3304">
                  <c:v>61164265</c:v>
                </c:pt>
                <c:pt idx="3305">
                  <c:v>61199920</c:v>
                </c:pt>
                <c:pt idx="3306">
                  <c:v>61200227</c:v>
                </c:pt>
                <c:pt idx="3307">
                  <c:v>61203879</c:v>
                </c:pt>
                <c:pt idx="3308">
                  <c:v>61234542</c:v>
                </c:pt>
                <c:pt idx="3309">
                  <c:v>61239144</c:v>
                </c:pt>
                <c:pt idx="3310">
                  <c:v>61274297</c:v>
                </c:pt>
                <c:pt idx="3311">
                  <c:v>61278329</c:v>
                </c:pt>
                <c:pt idx="3312">
                  <c:v>61323750</c:v>
                </c:pt>
                <c:pt idx="3313">
                  <c:v>61324109</c:v>
                </c:pt>
                <c:pt idx="3314">
                  <c:v>61350120</c:v>
                </c:pt>
                <c:pt idx="3315">
                  <c:v>61350391</c:v>
                </c:pt>
                <c:pt idx="3316">
                  <c:v>61376132</c:v>
                </c:pt>
                <c:pt idx="3317">
                  <c:v>61386843</c:v>
                </c:pt>
                <c:pt idx="3318">
                  <c:v>61410548</c:v>
                </c:pt>
                <c:pt idx="3319">
                  <c:v>61424163</c:v>
                </c:pt>
                <c:pt idx="3320">
                  <c:v>61444963</c:v>
                </c:pt>
                <c:pt idx="3321">
                  <c:v>61467195</c:v>
                </c:pt>
                <c:pt idx="3322">
                  <c:v>61472382</c:v>
                </c:pt>
                <c:pt idx="3323">
                  <c:v>61475480</c:v>
                </c:pt>
                <c:pt idx="3324">
                  <c:v>61497125</c:v>
                </c:pt>
                <c:pt idx="3325">
                  <c:v>61505994</c:v>
                </c:pt>
                <c:pt idx="3326">
                  <c:v>61524192</c:v>
                </c:pt>
                <c:pt idx="3327">
                  <c:v>61538616</c:v>
                </c:pt>
                <c:pt idx="3328">
                  <c:v>61542387</c:v>
                </c:pt>
                <c:pt idx="3329">
                  <c:v>61551103</c:v>
                </c:pt>
                <c:pt idx="3330">
                  <c:v>61562164</c:v>
                </c:pt>
                <c:pt idx="3331">
                  <c:v>61581941</c:v>
                </c:pt>
                <c:pt idx="3332">
                  <c:v>61594364</c:v>
                </c:pt>
                <c:pt idx="3333">
                  <c:v>61618424</c:v>
                </c:pt>
                <c:pt idx="3334">
                  <c:v>61624081</c:v>
                </c:pt>
                <c:pt idx="3335">
                  <c:v>61629099</c:v>
                </c:pt>
                <c:pt idx="3336">
                  <c:v>61654907</c:v>
                </c:pt>
                <c:pt idx="3337">
                  <c:v>61666572</c:v>
                </c:pt>
                <c:pt idx="3338">
                  <c:v>61667238</c:v>
                </c:pt>
                <c:pt idx="3339">
                  <c:v>61678239</c:v>
                </c:pt>
                <c:pt idx="3340">
                  <c:v>61690464</c:v>
                </c:pt>
                <c:pt idx="3341">
                  <c:v>61702691</c:v>
                </c:pt>
                <c:pt idx="3342">
                  <c:v>61716160</c:v>
                </c:pt>
                <c:pt idx="3343">
                  <c:v>61729628</c:v>
                </c:pt>
                <c:pt idx="3344">
                  <c:v>61774112</c:v>
                </c:pt>
                <c:pt idx="3345">
                  <c:v>61778638</c:v>
                </c:pt>
                <c:pt idx="3346">
                  <c:v>61799340</c:v>
                </c:pt>
                <c:pt idx="3347">
                  <c:v>61818594</c:v>
                </c:pt>
                <c:pt idx="3348">
                  <c:v>61823131</c:v>
                </c:pt>
                <c:pt idx="3349">
                  <c:v>61833008</c:v>
                </c:pt>
                <c:pt idx="3350">
                  <c:v>61847422</c:v>
                </c:pt>
                <c:pt idx="3351">
                  <c:v>61871789</c:v>
                </c:pt>
                <c:pt idx="3352">
                  <c:v>61872652</c:v>
                </c:pt>
                <c:pt idx="3353">
                  <c:v>61897880</c:v>
                </c:pt>
                <c:pt idx="3354">
                  <c:v>61908480</c:v>
                </c:pt>
                <c:pt idx="3355">
                  <c:v>61916384</c:v>
                </c:pt>
                <c:pt idx="3356">
                  <c:v>61934892</c:v>
                </c:pt>
                <c:pt idx="3357">
                  <c:v>61963421</c:v>
                </c:pt>
                <c:pt idx="3358">
                  <c:v>61972879</c:v>
                </c:pt>
                <c:pt idx="3359">
                  <c:v>62003009</c:v>
                </c:pt>
                <c:pt idx="3360">
                  <c:v>62012344</c:v>
                </c:pt>
                <c:pt idx="3361">
                  <c:v>62019561</c:v>
                </c:pt>
                <c:pt idx="3362">
                  <c:v>62027048</c:v>
                </c:pt>
                <c:pt idx="3363">
                  <c:v>62057667</c:v>
                </c:pt>
                <c:pt idx="3364">
                  <c:v>62063099</c:v>
                </c:pt>
                <c:pt idx="3365">
                  <c:v>62077692</c:v>
                </c:pt>
                <c:pt idx="3366">
                  <c:v>62089794</c:v>
                </c:pt>
                <c:pt idx="3367">
                  <c:v>62122533</c:v>
                </c:pt>
                <c:pt idx="3368">
                  <c:v>62139440</c:v>
                </c:pt>
                <c:pt idx="3369">
                  <c:v>62171159</c:v>
                </c:pt>
                <c:pt idx="3370">
                  <c:v>62189085</c:v>
                </c:pt>
                <c:pt idx="3371">
                  <c:v>62192482</c:v>
                </c:pt>
                <c:pt idx="3372">
                  <c:v>62205048</c:v>
                </c:pt>
                <c:pt idx="3373">
                  <c:v>62221016</c:v>
                </c:pt>
                <c:pt idx="3374">
                  <c:v>62250999</c:v>
                </c:pt>
                <c:pt idx="3375">
                  <c:v>62258986</c:v>
                </c:pt>
                <c:pt idx="3376">
                  <c:v>62273204</c:v>
                </c:pt>
                <c:pt idx="3377">
                  <c:v>62273225</c:v>
                </c:pt>
                <c:pt idx="3378">
                  <c:v>62298089</c:v>
                </c:pt>
                <c:pt idx="3379">
                  <c:v>62325391</c:v>
                </c:pt>
                <c:pt idx="3380">
                  <c:v>62327389</c:v>
                </c:pt>
                <c:pt idx="3381">
                  <c:v>62336928</c:v>
                </c:pt>
                <c:pt idx="3382">
                  <c:v>62348465</c:v>
                </c:pt>
                <c:pt idx="3383">
                  <c:v>62376334</c:v>
                </c:pt>
                <c:pt idx="3384">
                  <c:v>62398544</c:v>
                </c:pt>
                <c:pt idx="3385">
                  <c:v>62406839</c:v>
                </c:pt>
                <c:pt idx="3386">
                  <c:v>62416138</c:v>
                </c:pt>
                <c:pt idx="3387">
                  <c:v>62447046</c:v>
                </c:pt>
                <c:pt idx="3388">
                  <c:v>62448627</c:v>
                </c:pt>
                <c:pt idx="3389">
                  <c:v>62478888</c:v>
                </c:pt>
                <c:pt idx="3390">
                  <c:v>62489160</c:v>
                </c:pt>
                <c:pt idx="3391">
                  <c:v>62504575</c:v>
                </c:pt>
                <c:pt idx="3392">
                  <c:v>62529697</c:v>
                </c:pt>
                <c:pt idx="3393">
                  <c:v>62536131</c:v>
                </c:pt>
                <c:pt idx="3394">
                  <c:v>62539800</c:v>
                </c:pt>
                <c:pt idx="3395">
                  <c:v>62549908</c:v>
                </c:pt>
                <c:pt idx="3396">
                  <c:v>62560352</c:v>
                </c:pt>
                <c:pt idx="3397">
                  <c:v>62570795</c:v>
                </c:pt>
                <c:pt idx="3398">
                  <c:v>62588644</c:v>
                </c:pt>
                <c:pt idx="3399">
                  <c:v>62606492</c:v>
                </c:pt>
                <c:pt idx="3400">
                  <c:v>62622256</c:v>
                </c:pt>
                <c:pt idx="3401">
                  <c:v>62623665</c:v>
                </c:pt>
                <c:pt idx="3402">
                  <c:v>62638018</c:v>
                </c:pt>
                <c:pt idx="3403">
                  <c:v>62649552</c:v>
                </c:pt>
                <c:pt idx="3404">
                  <c:v>62661085</c:v>
                </c:pt>
                <c:pt idx="3405">
                  <c:v>62665413</c:v>
                </c:pt>
                <c:pt idx="3406">
                  <c:v>62673368</c:v>
                </c:pt>
                <c:pt idx="3407">
                  <c:v>62685650</c:v>
                </c:pt>
                <c:pt idx="3408">
                  <c:v>62714268</c:v>
                </c:pt>
                <c:pt idx="3409">
                  <c:v>62742887</c:v>
                </c:pt>
                <c:pt idx="3410">
                  <c:v>62748129</c:v>
                </c:pt>
                <c:pt idx="3411">
                  <c:v>62754576</c:v>
                </c:pt>
                <c:pt idx="3412">
                  <c:v>62766260</c:v>
                </c:pt>
                <c:pt idx="3413">
                  <c:v>62769830</c:v>
                </c:pt>
                <c:pt idx="3414">
                  <c:v>62795271</c:v>
                </c:pt>
                <c:pt idx="3415">
                  <c:v>62798115</c:v>
                </c:pt>
                <c:pt idx="3416">
                  <c:v>62836296</c:v>
                </c:pt>
                <c:pt idx="3417">
                  <c:v>62876037</c:v>
                </c:pt>
                <c:pt idx="3418">
                  <c:v>62906331</c:v>
                </c:pt>
                <c:pt idx="3419">
                  <c:v>62943704</c:v>
                </c:pt>
                <c:pt idx="3420">
                  <c:v>62960701</c:v>
                </c:pt>
                <c:pt idx="3421">
                  <c:v>62981078</c:v>
                </c:pt>
                <c:pt idx="3422">
                  <c:v>62998180</c:v>
                </c:pt>
                <c:pt idx="3423">
                  <c:v>63001716</c:v>
                </c:pt>
                <c:pt idx="3424">
                  <c:v>63022352</c:v>
                </c:pt>
                <c:pt idx="3425">
                  <c:v>63048433</c:v>
                </c:pt>
                <c:pt idx="3426">
                  <c:v>63056912</c:v>
                </c:pt>
                <c:pt idx="3427">
                  <c:v>63058223</c:v>
                </c:pt>
                <c:pt idx="3428">
                  <c:v>63091475</c:v>
                </c:pt>
                <c:pt idx="3429">
                  <c:v>63097488</c:v>
                </c:pt>
                <c:pt idx="3430">
                  <c:v>63127240</c:v>
                </c:pt>
                <c:pt idx="3431">
                  <c:v>63139098</c:v>
                </c:pt>
                <c:pt idx="3432">
                  <c:v>63157332</c:v>
                </c:pt>
                <c:pt idx="3433">
                  <c:v>63163008</c:v>
                </c:pt>
                <c:pt idx="3434">
                  <c:v>63180302</c:v>
                </c:pt>
                <c:pt idx="3435">
                  <c:v>63185445</c:v>
                </c:pt>
                <c:pt idx="3436">
                  <c:v>63205900</c:v>
                </c:pt>
                <c:pt idx="3437">
                  <c:v>63218120</c:v>
                </c:pt>
                <c:pt idx="3438">
                  <c:v>63235448</c:v>
                </c:pt>
                <c:pt idx="3439">
                  <c:v>63259925</c:v>
                </c:pt>
                <c:pt idx="3440">
                  <c:v>63273237</c:v>
                </c:pt>
                <c:pt idx="3441">
                  <c:v>63290916</c:v>
                </c:pt>
                <c:pt idx="3442">
                  <c:v>63294560</c:v>
                </c:pt>
                <c:pt idx="3443">
                  <c:v>63315888</c:v>
                </c:pt>
                <c:pt idx="3444">
                  <c:v>63317686</c:v>
                </c:pt>
                <c:pt idx="3445">
                  <c:v>63332592</c:v>
                </c:pt>
                <c:pt idx="3446">
                  <c:v>63349293</c:v>
                </c:pt>
                <c:pt idx="3447">
                  <c:v>63365413</c:v>
                </c:pt>
                <c:pt idx="3448">
                  <c:v>63385000</c:v>
                </c:pt>
                <c:pt idx="3449">
                  <c:v>63394830</c:v>
                </c:pt>
                <c:pt idx="3450">
                  <c:v>63420604</c:v>
                </c:pt>
                <c:pt idx="3451">
                  <c:v>63420711</c:v>
                </c:pt>
                <c:pt idx="3452">
                  <c:v>63437808</c:v>
                </c:pt>
                <c:pt idx="3453">
                  <c:v>63454908</c:v>
                </c:pt>
                <c:pt idx="3454">
                  <c:v>63483642</c:v>
                </c:pt>
                <c:pt idx="3455">
                  <c:v>63488873</c:v>
                </c:pt>
                <c:pt idx="3456">
                  <c:v>63516299</c:v>
                </c:pt>
                <c:pt idx="3457">
                  <c:v>63518623</c:v>
                </c:pt>
                <c:pt idx="3458">
                  <c:v>63549818</c:v>
                </c:pt>
                <c:pt idx="3459">
                  <c:v>63554720</c:v>
                </c:pt>
                <c:pt idx="3460">
                  <c:v>63586217</c:v>
                </c:pt>
                <c:pt idx="3461">
                  <c:v>63588870</c:v>
                </c:pt>
                <c:pt idx="3462">
                  <c:v>63617795</c:v>
                </c:pt>
                <c:pt idx="3463">
                  <c:v>63624837</c:v>
                </c:pt>
                <c:pt idx="3464">
                  <c:v>63654530</c:v>
                </c:pt>
                <c:pt idx="3465">
                  <c:v>63664700</c:v>
                </c:pt>
                <c:pt idx="3466">
                  <c:v>63672100</c:v>
                </c:pt>
                <c:pt idx="3467">
                  <c:v>63674872</c:v>
                </c:pt>
                <c:pt idx="3468">
                  <c:v>63692724</c:v>
                </c:pt>
                <c:pt idx="3469">
                  <c:v>63697916</c:v>
                </c:pt>
                <c:pt idx="3470">
                  <c:v>63710575</c:v>
                </c:pt>
                <c:pt idx="3471">
                  <c:v>63721147</c:v>
                </c:pt>
                <c:pt idx="3472">
                  <c:v>63739671</c:v>
                </c:pt>
                <c:pt idx="3473">
                  <c:v>63747481</c:v>
                </c:pt>
                <c:pt idx="3474">
                  <c:v>63761101</c:v>
                </c:pt>
                <c:pt idx="3475">
                  <c:v>63774417</c:v>
                </c:pt>
                <c:pt idx="3476">
                  <c:v>63774744</c:v>
                </c:pt>
                <c:pt idx="3477">
                  <c:v>63823203</c:v>
                </c:pt>
                <c:pt idx="3478">
                  <c:v>63838909</c:v>
                </c:pt>
                <c:pt idx="3479">
                  <c:v>63850592</c:v>
                </c:pt>
                <c:pt idx="3480">
                  <c:v>63862278</c:v>
                </c:pt>
                <c:pt idx="3481">
                  <c:v>63863167</c:v>
                </c:pt>
                <c:pt idx="3482">
                  <c:v>63884592</c:v>
                </c:pt>
                <c:pt idx="3483">
                  <c:v>63892007</c:v>
                </c:pt>
                <c:pt idx="3484">
                  <c:v>63906905</c:v>
                </c:pt>
                <c:pt idx="3485">
                  <c:v>63916374</c:v>
                </c:pt>
                <c:pt idx="3486">
                  <c:v>63958726</c:v>
                </c:pt>
                <c:pt idx="3487">
                  <c:v>63980024</c:v>
                </c:pt>
                <c:pt idx="3488">
                  <c:v>63995740</c:v>
                </c:pt>
                <c:pt idx="3489">
                  <c:v>64033733</c:v>
                </c:pt>
                <c:pt idx="3490">
                  <c:v>64053148</c:v>
                </c:pt>
                <c:pt idx="3491">
                  <c:v>64062989</c:v>
                </c:pt>
                <c:pt idx="3492">
                  <c:v>64106535</c:v>
                </c:pt>
                <c:pt idx="3493">
                  <c:v>64133231</c:v>
                </c:pt>
                <c:pt idx="3494">
                  <c:v>64138408</c:v>
                </c:pt>
                <c:pt idx="3495">
                  <c:v>64165983</c:v>
                </c:pt>
                <c:pt idx="3496">
                  <c:v>64183132</c:v>
                </c:pt>
                <c:pt idx="3497">
                  <c:v>64223665</c:v>
                </c:pt>
                <c:pt idx="3498">
                  <c:v>64226067</c:v>
                </c:pt>
                <c:pt idx="3499">
                  <c:v>64255608</c:v>
                </c:pt>
                <c:pt idx="3500">
                  <c:v>64264033</c:v>
                </c:pt>
                <c:pt idx="3501">
                  <c:v>64287547</c:v>
                </c:pt>
                <c:pt idx="3502">
                  <c:v>64295179</c:v>
                </c:pt>
                <c:pt idx="3503">
                  <c:v>64319560</c:v>
                </c:pt>
                <c:pt idx="3504">
                  <c:v>64351574</c:v>
                </c:pt>
                <c:pt idx="3505">
                  <c:v>64363335</c:v>
                </c:pt>
                <c:pt idx="3506">
                  <c:v>64368920</c:v>
                </c:pt>
                <c:pt idx="3507">
                  <c:v>64386271</c:v>
                </c:pt>
                <c:pt idx="3508">
                  <c:v>64386416</c:v>
                </c:pt>
                <c:pt idx="3509">
                  <c:v>64414285</c:v>
                </c:pt>
                <c:pt idx="3510">
                  <c:v>64439592</c:v>
                </c:pt>
                <c:pt idx="3511">
                  <c:v>64454070</c:v>
                </c:pt>
                <c:pt idx="3512">
                  <c:v>64485536</c:v>
                </c:pt>
                <c:pt idx="3513">
                  <c:v>64492908</c:v>
                </c:pt>
                <c:pt idx="3514">
                  <c:v>64513160</c:v>
                </c:pt>
                <c:pt idx="3515">
                  <c:v>64517007</c:v>
                </c:pt>
                <c:pt idx="3516">
                  <c:v>64533408</c:v>
                </c:pt>
                <c:pt idx="3517">
                  <c:v>64543456</c:v>
                </c:pt>
                <c:pt idx="3518">
                  <c:v>64553507</c:v>
                </c:pt>
                <c:pt idx="3519">
                  <c:v>64566792</c:v>
                </c:pt>
                <c:pt idx="3520">
                  <c:v>64567621</c:v>
                </c:pt>
                <c:pt idx="3521">
                  <c:v>64580076</c:v>
                </c:pt>
                <c:pt idx="3522">
                  <c:v>64587839</c:v>
                </c:pt>
                <c:pt idx="3523">
                  <c:v>64608725</c:v>
                </c:pt>
                <c:pt idx="3524">
                  <c:v>64644425</c:v>
                </c:pt>
                <c:pt idx="3525">
                  <c:v>64675961</c:v>
                </c:pt>
                <c:pt idx="3526">
                  <c:v>64680480</c:v>
                </c:pt>
                <c:pt idx="3527">
                  <c:v>64699032</c:v>
                </c:pt>
                <c:pt idx="3528">
                  <c:v>64719458</c:v>
                </c:pt>
                <c:pt idx="3529">
                  <c:v>64723604</c:v>
                </c:pt>
                <c:pt idx="3530">
                  <c:v>64780881</c:v>
                </c:pt>
                <c:pt idx="3531">
                  <c:v>64781061</c:v>
                </c:pt>
                <c:pt idx="3532">
                  <c:v>64804437</c:v>
                </c:pt>
                <c:pt idx="3533">
                  <c:v>64833459</c:v>
                </c:pt>
                <c:pt idx="3534">
                  <c:v>64852012</c:v>
                </c:pt>
                <c:pt idx="3535">
                  <c:v>64881395</c:v>
                </c:pt>
                <c:pt idx="3536">
                  <c:v>64916447</c:v>
                </c:pt>
                <c:pt idx="3537">
                  <c:v>64923141</c:v>
                </c:pt>
                <c:pt idx="3538">
                  <c:v>64957800</c:v>
                </c:pt>
                <c:pt idx="3539">
                  <c:v>64992462</c:v>
                </c:pt>
                <c:pt idx="3540">
                  <c:v>65019171</c:v>
                </c:pt>
                <c:pt idx="3541">
                  <c:v>65019544</c:v>
                </c:pt>
                <c:pt idx="3542">
                  <c:v>65039531</c:v>
                </c:pt>
                <c:pt idx="3543">
                  <c:v>65046623</c:v>
                </c:pt>
                <c:pt idx="3544">
                  <c:v>65080795</c:v>
                </c:pt>
                <c:pt idx="3545">
                  <c:v>65109436</c:v>
                </c:pt>
                <c:pt idx="3546">
                  <c:v>65116660</c:v>
                </c:pt>
                <c:pt idx="3547">
                  <c:v>65149921</c:v>
                </c:pt>
                <c:pt idx="3548">
                  <c:v>65172247</c:v>
                </c:pt>
                <c:pt idx="3549">
                  <c:v>65196320</c:v>
                </c:pt>
                <c:pt idx="3550">
                  <c:v>65216583</c:v>
                </c:pt>
                <c:pt idx="3551">
                  <c:v>65220395</c:v>
                </c:pt>
                <c:pt idx="3552">
                  <c:v>65240494</c:v>
                </c:pt>
                <c:pt idx="3553">
                  <c:v>65240824</c:v>
                </c:pt>
                <c:pt idx="3554">
                  <c:v>65261249</c:v>
                </c:pt>
                <c:pt idx="3555">
                  <c:v>65262808</c:v>
                </c:pt>
                <c:pt idx="3556">
                  <c:v>65280624</c:v>
                </c:pt>
                <c:pt idx="3557">
                  <c:v>65299999</c:v>
                </c:pt>
                <c:pt idx="3558">
                  <c:v>65323432</c:v>
                </c:pt>
                <c:pt idx="3559">
                  <c:v>65346870</c:v>
                </c:pt>
                <c:pt idx="3560">
                  <c:v>65351946</c:v>
                </c:pt>
                <c:pt idx="3561">
                  <c:v>65361208</c:v>
                </c:pt>
                <c:pt idx="3562">
                  <c:v>65375544</c:v>
                </c:pt>
                <c:pt idx="3563">
                  <c:v>65394505</c:v>
                </c:pt>
                <c:pt idx="3564">
                  <c:v>65400608</c:v>
                </c:pt>
                <c:pt idx="3565">
                  <c:v>65416816</c:v>
                </c:pt>
                <c:pt idx="3566">
                  <c:v>65442852</c:v>
                </c:pt>
                <c:pt idx="3567">
                  <c:v>65458091</c:v>
                </c:pt>
                <c:pt idx="3568">
                  <c:v>65480915</c:v>
                </c:pt>
                <c:pt idx="3569">
                  <c:v>65512776</c:v>
                </c:pt>
                <c:pt idx="3570">
                  <c:v>65514417</c:v>
                </c:pt>
                <c:pt idx="3571">
                  <c:v>65548614</c:v>
                </c:pt>
                <c:pt idx="3572">
                  <c:v>65567461</c:v>
                </c:pt>
                <c:pt idx="3573">
                  <c:v>65577391</c:v>
                </c:pt>
                <c:pt idx="3574">
                  <c:v>65588324</c:v>
                </c:pt>
                <c:pt idx="3575">
                  <c:v>65609188</c:v>
                </c:pt>
                <c:pt idx="3576">
                  <c:v>65611734</c:v>
                </c:pt>
                <c:pt idx="3577">
                  <c:v>65679996</c:v>
                </c:pt>
                <c:pt idx="3578">
                  <c:v>65703804</c:v>
                </c:pt>
                <c:pt idx="3579">
                  <c:v>65704032</c:v>
                </c:pt>
                <c:pt idx="3580">
                  <c:v>65708922</c:v>
                </c:pt>
                <c:pt idx="3581">
                  <c:v>65745660</c:v>
                </c:pt>
                <c:pt idx="3582">
                  <c:v>65766008</c:v>
                </c:pt>
                <c:pt idx="3583">
                  <c:v>65798873</c:v>
                </c:pt>
                <c:pt idx="3584">
                  <c:v>65801711</c:v>
                </c:pt>
                <c:pt idx="3585">
                  <c:v>65822912</c:v>
                </c:pt>
                <c:pt idx="3586">
                  <c:v>65830815</c:v>
                </c:pt>
                <c:pt idx="3587">
                  <c:v>65846954</c:v>
                </c:pt>
                <c:pt idx="3588">
                  <c:v>65852246</c:v>
                </c:pt>
                <c:pt idx="3589">
                  <c:v>65870311</c:v>
                </c:pt>
                <c:pt idx="3590">
                  <c:v>65915800</c:v>
                </c:pt>
                <c:pt idx="3591">
                  <c:v>65930054</c:v>
                </c:pt>
                <c:pt idx="3592">
                  <c:v>65953674</c:v>
                </c:pt>
                <c:pt idx="3593">
                  <c:v>65984649</c:v>
                </c:pt>
                <c:pt idx="3594">
                  <c:v>65998301</c:v>
                </c:pt>
                <c:pt idx="3595">
                  <c:v>65999108</c:v>
                </c:pt>
                <c:pt idx="3596">
                  <c:v>66013568</c:v>
                </c:pt>
                <c:pt idx="3597">
                  <c:v>66026256</c:v>
                </c:pt>
                <c:pt idx="3598">
                  <c:v>66038939</c:v>
                </c:pt>
                <c:pt idx="3599">
                  <c:v>66058176</c:v>
                </c:pt>
                <c:pt idx="3600">
                  <c:v>66077417</c:v>
                </c:pt>
                <c:pt idx="3601">
                  <c:v>66094144</c:v>
                </c:pt>
                <c:pt idx="3602">
                  <c:v>66110869</c:v>
                </c:pt>
                <c:pt idx="3603">
                  <c:v>66133072</c:v>
                </c:pt>
                <c:pt idx="3604">
                  <c:v>66155273</c:v>
                </c:pt>
                <c:pt idx="3605">
                  <c:v>66160834</c:v>
                </c:pt>
                <c:pt idx="3606">
                  <c:v>66166720</c:v>
                </c:pt>
                <c:pt idx="3607">
                  <c:v>66178170</c:v>
                </c:pt>
                <c:pt idx="3608">
                  <c:v>66232960</c:v>
                </c:pt>
                <c:pt idx="3609">
                  <c:v>66287747</c:v>
                </c:pt>
                <c:pt idx="3610">
                  <c:v>66290437</c:v>
                </c:pt>
                <c:pt idx="3611">
                  <c:v>66317148</c:v>
                </c:pt>
                <c:pt idx="3612">
                  <c:v>66322307</c:v>
                </c:pt>
                <c:pt idx="3613">
                  <c:v>66331327</c:v>
                </c:pt>
                <c:pt idx="3614">
                  <c:v>66346549</c:v>
                </c:pt>
                <c:pt idx="3615">
                  <c:v>66368850</c:v>
                </c:pt>
                <c:pt idx="3616">
                  <c:v>66372364</c:v>
                </c:pt>
                <c:pt idx="3617">
                  <c:v>66395197</c:v>
                </c:pt>
                <c:pt idx="3618">
                  <c:v>66398178</c:v>
                </c:pt>
                <c:pt idx="3619">
                  <c:v>66409848</c:v>
                </c:pt>
                <c:pt idx="3620">
                  <c:v>66421522</c:v>
                </c:pt>
                <c:pt idx="3621">
                  <c:v>66447893</c:v>
                </c:pt>
                <c:pt idx="3622">
                  <c:v>66460605</c:v>
                </c:pt>
                <c:pt idx="3623">
                  <c:v>66482908</c:v>
                </c:pt>
                <c:pt idx="3624">
                  <c:v>66490488</c:v>
                </c:pt>
                <c:pt idx="3625">
                  <c:v>66495309</c:v>
                </c:pt>
                <c:pt idx="3626">
                  <c:v>66504063</c:v>
                </c:pt>
                <c:pt idx="3627">
                  <c:v>66559453</c:v>
                </c:pt>
                <c:pt idx="3628">
                  <c:v>66571280</c:v>
                </c:pt>
                <c:pt idx="3629">
                  <c:v>66583105</c:v>
                </c:pt>
                <c:pt idx="3630">
                  <c:v>66610879</c:v>
                </c:pt>
                <c:pt idx="3631">
                  <c:v>66616424</c:v>
                </c:pt>
                <c:pt idx="3632">
                  <c:v>66649741</c:v>
                </c:pt>
                <c:pt idx="3633">
                  <c:v>66651395</c:v>
                </c:pt>
                <c:pt idx="3634">
                  <c:v>66671495</c:v>
                </c:pt>
                <c:pt idx="3635">
                  <c:v>66672744</c:v>
                </c:pt>
                <c:pt idx="3636">
                  <c:v>66695747</c:v>
                </c:pt>
                <c:pt idx="3637">
                  <c:v>66698069</c:v>
                </c:pt>
                <c:pt idx="3638">
                  <c:v>66731649</c:v>
                </c:pt>
                <c:pt idx="3639">
                  <c:v>66738568</c:v>
                </c:pt>
                <c:pt idx="3640">
                  <c:v>66781385</c:v>
                </c:pt>
                <c:pt idx="3641">
                  <c:v>66805976</c:v>
                </c:pt>
                <c:pt idx="3642">
                  <c:v>66830563</c:v>
                </c:pt>
                <c:pt idx="3643">
                  <c:v>66835985</c:v>
                </c:pt>
                <c:pt idx="3644">
                  <c:v>66842496</c:v>
                </c:pt>
                <c:pt idx="3645">
                  <c:v>66854427</c:v>
                </c:pt>
                <c:pt idx="3646">
                  <c:v>66894436</c:v>
                </c:pt>
                <c:pt idx="3647">
                  <c:v>66897418</c:v>
                </c:pt>
                <c:pt idx="3648">
                  <c:v>66934444</c:v>
                </c:pt>
                <c:pt idx="3649">
                  <c:v>66956696</c:v>
                </c:pt>
                <c:pt idx="3650">
                  <c:v>66978951</c:v>
                </c:pt>
                <c:pt idx="3651">
                  <c:v>66993092</c:v>
                </c:pt>
                <c:pt idx="3652">
                  <c:v>67007235</c:v>
                </c:pt>
                <c:pt idx="3653">
                  <c:v>67042704</c:v>
                </c:pt>
                <c:pt idx="3654">
                  <c:v>67056697</c:v>
                </c:pt>
                <c:pt idx="3655">
                  <c:v>67078172</c:v>
                </c:pt>
                <c:pt idx="3656">
                  <c:v>67096608</c:v>
                </c:pt>
                <c:pt idx="3657">
                  <c:v>67115048</c:v>
                </c:pt>
                <c:pt idx="3658">
                  <c:v>67125800</c:v>
                </c:pt>
                <c:pt idx="3659">
                  <c:v>67145895</c:v>
                </c:pt>
                <c:pt idx="3660">
                  <c:v>67149400</c:v>
                </c:pt>
                <c:pt idx="3661">
                  <c:v>67179977</c:v>
                </c:pt>
                <c:pt idx="3662">
                  <c:v>67183757</c:v>
                </c:pt>
                <c:pt idx="3663">
                  <c:v>67202896</c:v>
                </c:pt>
                <c:pt idx="3664">
                  <c:v>67222038</c:v>
                </c:pt>
                <c:pt idx="3665">
                  <c:v>67267528</c:v>
                </c:pt>
                <c:pt idx="3666">
                  <c:v>67305953</c:v>
                </c:pt>
                <c:pt idx="3667">
                  <c:v>67313016</c:v>
                </c:pt>
                <c:pt idx="3668">
                  <c:v>67345912</c:v>
                </c:pt>
                <c:pt idx="3669">
                  <c:v>67350198</c:v>
                </c:pt>
                <c:pt idx="3670">
                  <c:v>67378804</c:v>
                </c:pt>
                <c:pt idx="3671">
                  <c:v>67390316</c:v>
                </c:pt>
                <c:pt idx="3672">
                  <c:v>67434256</c:v>
                </c:pt>
                <c:pt idx="3673">
                  <c:v>67449295</c:v>
                </c:pt>
                <c:pt idx="3674">
                  <c:v>67462808</c:v>
                </c:pt>
                <c:pt idx="3675">
                  <c:v>67475296</c:v>
                </c:pt>
                <c:pt idx="3676">
                  <c:v>67489709</c:v>
                </c:pt>
                <c:pt idx="3677">
                  <c:v>67504021</c:v>
                </c:pt>
                <c:pt idx="3678">
                  <c:v>67518056</c:v>
                </c:pt>
                <c:pt idx="3679">
                  <c:v>67529093</c:v>
                </c:pt>
                <c:pt idx="3680">
                  <c:v>67546405</c:v>
                </c:pt>
                <c:pt idx="3681">
                  <c:v>67581088</c:v>
                </c:pt>
                <c:pt idx="3682">
                  <c:v>67615775</c:v>
                </c:pt>
                <c:pt idx="3683">
                  <c:v>67635120</c:v>
                </c:pt>
                <c:pt idx="3684">
                  <c:v>67654471</c:v>
                </c:pt>
                <c:pt idx="3685">
                  <c:v>67668287</c:v>
                </c:pt>
                <c:pt idx="3686">
                  <c:v>67677824</c:v>
                </c:pt>
                <c:pt idx="3687">
                  <c:v>67690842</c:v>
                </c:pt>
                <c:pt idx="3688">
                  <c:v>67701182</c:v>
                </c:pt>
                <c:pt idx="3689">
                  <c:v>67736968</c:v>
                </c:pt>
                <c:pt idx="3690">
                  <c:v>67772757</c:v>
                </c:pt>
                <c:pt idx="3691">
                  <c:v>67785344</c:v>
                </c:pt>
                <c:pt idx="3692">
                  <c:v>67786346</c:v>
                </c:pt>
                <c:pt idx="3693">
                  <c:v>67797930</c:v>
                </c:pt>
                <c:pt idx="3694">
                  <c:v>67810136</c:v>
                </c:pt>
                <c:pt idx="3695">
                  <c:v>67822341</c:v>
                </c:pt>
                <c:pt idx="3696">
                  <c:v>67827148</c:v>
                </c:pt>
                <c:pt idx="3697">
                  <c:v>67880668</c:v>
                </c:pt>
                <c:pt idx="3698">
                  <c:v>67912312</c:v>
                </c:pt>
                <c:pt idx="3699">
                  <c:v>67921640</c:v>
                </c:pt>
                <c:pt idx="3700">
                  <c:v>68002277</c:v>
                </c:pt>
                <c:pt idx="3701">
                  <c:v>68015733</c:v>
                </c:pt>
                <c:pt idx="3702">
                  <c:v>68018896</c:v>
                </c:pt>
                <c:pt idx="3703">
                  <c:v>68035522</c:v>
                </c:pt>
                <c:pt idx="3704">
                  <c:v>68062301</c:v>
                </c:pt>
                <c:pt idx="3705">
                  <c:v>68063824</c:v>
                </c:pt>
                <c:pt idx="3706">
                  <c:v>68085627</c:v>
                </c:pt>
                <c:pt idx="3707">
                  <c:v>68085852</c:v>
                </c:pt>
                <c:pt idx="3708">
                  <c:v>68088240</c:v>
                </c:pt>
                <c:pt idx="3709">
                  <c:v>68140952</c:v>
                </c:pt>
                <c:pt idx="3710">
                  <c:v>68166608</c:v>
                </c:pt>
                <c:pt idx="3711">
                  <c:v>68192268</c:v>
                </c:pt>
                <c:pt idx="3712">
                  <c:v>68200163</c:v>
                </c:pt>
                <c:pt idx="3713">
                  <c:v>68229055</c:v>
                </c:pt>
                <c:pt idx="3714">
                  <c:v>68253008</c:v>
                </c:pt>
                <c:pt idx="3715">
                  <c:v>68254433</c:v>
                </c:pt>
                <c:pt idx="3716">
                  <c:v>68275669</c:v>
                </c:pt>
                <c:pt idx="3717">
                  <c:v>68292929</c:v>
                </c:pt>
                <c:pt idx="3718">
                  <c:v>68313751</c:v>
                </c:pt>
                <c:pt idx="3719">
                  <c:v>68326263</c:v>
                </c:pt>
                <c:pt idx="3720">
                  <c:v>68372480</c:v>
                </c:pt>
                <c:pt idx="3721">
                  <c:v>68379720</c:v>
                </c:pt>
                <c:pt idx="3722">
                  <c:v>68402618</c:v>
                </c:pt>
                <c:pt idx="3723">
                  <c:v>68431204</c:v>
                </c:pt>
                <c:pt idx="3724">
                  <c:v>68441928</c:v>
                </c:pt>
                <c:pt idx="3725">
                  <c:v>68452656</c:v>
                </c:pt>
                <c:pt idx="3726">
                  <c:v>68490728</c:v>
                </c:pt>
                <c:pt idx="3727">
                  <c:v>68528799</c:v>
                </c:pt>
                <c:pt idx="3728">
                  <c:v>68553928</c:v>
                </c:pt>
                <c:pt idx="3729">
                  <c:v>68579054</c:v>
                </c:pt>
                <c:pt idx="3730">
                  <c:v>68579641</c:v>
                </c:pt>
                <c:pt idx="3731">
                  <c:v>68589352</c:v>
                </c:pt>
                <c:pt idx="3732">
                  <c:v>68599650</c:v>
                </c:pt>
                <c:pt idx="3733">
                  <c:v>68625841</c:v>
                </c:pt>
                <c:pt idx="3734">
                  <c:v>68649908</c:v>
                </c:pt>
                <c:pt idx="3735">
                  <c:v>68672195</c:v>
                </c:pt>
                <c:pt idx="3736">
                  <c:v>68685384</c:v>
                </c:pt>
                <c:pt idx="3737">
                  <c:v>68701530</c:v>
                </c:pt>
                <c:pt idx="3738">
                  <c:v>68724828</c:v>
                </c:pt>
                <c:pt idx="3739">
                  <c:v>68751196</c:v>
                </c:pt>
                <c:pt idx="3740">
                  <c:v>68771118</c:v>
                </c:pt>
                <c:pt idx="3741">
                  <c:v>68786315</c:v>
                </c:pt>
                <c:pt idx="3742">
                  <c:v>68796256</c:v>
                </c:pt>
                <c:pt idx="3743">
                  <c:v>68807474</c:v>
                </c:pt>
                <c:pt idx="3744">
                  <c:v>68821397</c:v>
                </c:pt>
                <c:pt idx="3745">
                  <c:v>68833565</c:v>
                </c:pt>
                <c:pt idx="3746">
                  <c:v>68852112</c:v>
                </c:pt>
                <c:pt idx="3747">
                  <c:v>68857254</c:v>
                </c:pt>
                <c:pt idx="3748">
                  <c:v>68882831</c:v>
                </c:pt>
                <c:pt idx="3749">
                  <c:v>68912448</c:v>
                </c:pt>
                <c:pt idx="3750">
                  <c:v>68924277</c:v>
                </c:pt>
                <c:pt idx="3751">
                  <c:v>68942061</c:v>
                </c:pt>
                <c:pt idx="3752">
                  <c:v>68971014</c:v>
                </c:pt>
                <c:pt idx="3753">
                  <c:v>68975704</c:v>
                </c:pt>
                <c:pt idx="3754">
                  <c:v>69006921</c:v>
                </c:pt>
                <c:pt idx="3755">
                  <c:v>69009351</c:v>
                </c:pt>
                <c:pt idx="3756">
                  <c:v>69023952</c:v>
                </c:pt>
                <c:pt idx="3757">
                  <c:v>69038555</c:v>
                </c:pt>
                <c:pt idx="3758">
                  <c:v>69056690</c:v>
                </c:pt>
                <c:pt idx="3759">
                  <c:v>69080592</c:v>
                </c:pt>
                <c:pt idx="3760">
                  <c:v>69106423</c:v>
                </c:pt>
                <c:pt idx="3761">
                  <c:v>69122638</c:v>
                </c:pt>
                <c:pt idx="3762">
                  <c:v>69130299</c:v>
                </c:pt>
                <c:pt idx="3763">
                  <c:v>69140464</c:v>
                </c:pt>
                <c:pt idx="3764">
                  <c:v>69158293</c:v>
                </c:pt>
                <c:pt idx="3765">
                  <c:v>69189416</c:v>
                </c:pt>
                <c:pt idx="3766">
                  <c:v>69210306</c:v>
                </c:pt>
                <c:pt idx="3767">
                  <c:v>69220543</c:v>
                </c:pt>
                <c:pt idx="3768">
                  <c:v>69241720</c:v>
                </c:pt>
                <c:pt idx="3769">
                  <c:v>69254808</c:v>
                </c:pt>
                <c:pt idx="3770">
                  <c:v>69262899</c:v>
                </c:pt>
                <c:pt idx="3771">
                  <c:v>69283083</c:v>
                </c:pt>
                <c:pt idx="3772">
                  <c:v>69327016</c:v>
                </c:pt>
                <c:pt idx="3773">
                  <c:v>69354038</c:v>
                </c:pt>
                <c:pt idx="3774">
                  <c:v>69390801</c:v>
                </c:pt>
                <c:pt idx="3775">
                  <c:v>69391131</c:v>
                </c:pt>
                <c:pt idx="3776">
                  <c:v>69411520</c:v>
                </c:pt>
                <c:pt idx="3777">
                  <c:v>69421678</c:v>
                </c:pt>
                <c:pt idx="3778">
                  <c:v>69431904</c:v>
                </c:pt>
                <c:pt idx="3779">
                  <c:v>69459108</c:v>
                </c:pt>
                <c:pt idx="3780">
                  <c:v>69466384</c:v>
                </c:pt>
                <c:pt idx="3781">
                  <c:v>69497400</c:v>
                </c:pt>
                <c:pt idx="3782">
                  <c:v>69500860</c:v>
                </c:pt>
                <c:pt idx="3783">
                  <c:v>69520424</c:v>
                </c:pt>
                <c:pt idx="3784">
                  <c:v>69539994</c:v>
                </c:pt>
                <c:pt idx="3785">
                  <c:v>69590743</c:v>
                </c:pt>
                <c:pt idx="3786">
                  <c:v>69616952</c:v>
                </c:pt>
                <c:pt idx="3787">
                  <c:v>69656393</c:v>
                </c:pt>
                <c:pt idx="3788">
                  <c:v>69693905</c:v>
                </c:pt>
                <c:pt idx="3789">
                  <c:v>69708904</c:v>
                </c:pt>
                <c:pt idx="3790">
                  <c:v>69723900</c:v>
                </c:pt>
                <c:pt idx="3791">
                  <c:v>69740045</c:v>
                </c:pt>
                <c:pt idx="3792">
                  <c:v>69753312</c:v>
                </c:pt>
                <c:pt idx="3793">
                  <c:v>69782727</c:v>
                </c:pt>
                <c:pt idx="3794">
                  <c:v>69788545</c:v>
                </c:pt>
                <c:pt idx="3795">
                  <c:v>69807168</c:v>
                </c:pt>
                <c:pt idx="3796">
                  <c:v>69828238</c:v>
                </c:pt>
                <c:pt idx="3797">
                  <c:v>69831612</c:v>
                </c:pt>
                <c:pt idx="3798">
                  <c:v>69893680</c:v>
                </c:pt>
                <c:pt idx="3799">
                  <c:v>69936321</c:v>
                </c:pt>
                <c:pt idx="3800">
                  <c:v>69955754</c:v>
                </c:pt>
                <c:pt idx="3801">
                  <c:v>69994454</c:v>
                </c:pt>
                <c:pt idx="3802">
                  <c:v>70012304</c:v>
                </c:pt>
                <c:pt idx="3803">
                  <c:v>70068854</c:v>
                </c:pt>
                <c:pt idx="3804">
                  <c:v>70079008</c:v>
                </c:pt>
                <c:pt idx="3805">
                  <c:v>70080905</c:v>
                </c:pt>
                <c:pt idx="3806">
                  <c:v>70089160</c:v>
                </c:pt>
                <c:pt idx="3807">
                  <c:v>70103843</c:v>
                </c:pt>
                <c:pt idx="3808">
                  <c:v>70143320</c:v>
                </c:pt>
                <c:pt idx="3809">
                  <c:v>70161883</c:v>
                </c:pt>
                <c:pt idx="3810">
                  <c:v>70197479</c:v>
                </c:pt>
                <c:pt idx="3811">
                  <c:v>70237072</c:v>
                </c:pt>
                <c:pt idx="3812">
                  <c:v>70276669</c:v>
                </c:pt>
                <c:pt idx="3813">
                  <c:v>70284483</c:v>
                </c:pt>
                <c:pt idx="3814">
                  <c:v>70290840</c:v>
                </c:pt>
                <c:pt idx="3815">
                  <c:v>70305010</c:v>
                </c:pt>
                <c:pt idx="3816">
                  <c:v>70317739</c:v>
                </c:pt>
                <c:pt idx="3817">
                  <c:v>70328096</c:v>
                </c:pt>
                <c:pt idx="3818">
                  <c:v>70344519</c:v>
                </c:pt>
                <c:pt idx="3819">
                  <c:v>70351186</c:v>
                </c:pt>
                <c:pt idx="3820">
                  <c:v>70367831</c:v>
                </c:pt>
                <c:pt idx="3821">
                  <c:v>70375344</c:v>
                </c:pt>
                <c:pt idx="3822">
                  <c:v>70399494</c:v>
                </c:pt>
                <c:pt idx="3823">
                  <c:v>70419951</c:v>
                </c:pt>
                <c:pt idx="3824">
                  <c:v>70423158</c:v>
                </c:pt>
                <c:pt idx="3825">
                  <c:v>70441048</c:v>
                </c:pt>
                <c:pt idx="3826">
                  <c:v>70452369</c:v>
                </c:pt>
                <c:pt idx="3827">
                  <c:v>70474469</c:v>
                </c:pt>
                <c:pt idx="3828">
                  <c:v>70482602</c:v>
                </c:pt>
                <c:pt idx="3829">
                  <c:v>70495776</c:v>
                </c:pt>
                <c:pt idx="3830">
                  <c:v>70508946</c:v>
                </c:pt>
                <c:pt idx="3831">
                  <c:v>70523296</c:v>
                </c:pt>
                <c:pt idx="3832">
                  <c:v>70537648</c:v>
                </c:pt>
                <c:pt idx="3833">
                  <c:v>70557070</c:v>
                </c:pt>
                <c:pt idx="3834">
                  <c:v>70590512</c:v>
                </c:pt>
                <c:pt idx="3835">
                  <c:v>70595159</c:v>
                </c:pt>
                <c:pt idx="3836">
                  <c:v>70643370</c:v>
                </c:pt>
                <c:pt idx="3837">
                  <c:v>70661704</c:v>
                </c:pt>
                <c:pt idx="3838">
                  <c:v>70680040</c:v>
                </c:pt>
                <c:pt idx="3839">
                  <c:v>70690496</c:v>
                </c:pt>
                <c:pt idx="3840">
                  <c:v>70700960</c:v>
                </c:pt>
                <c:pt idx="3841">
                  <c:v>70711369</c:v>
                </c:pt>
                <c:pt idx="3842">
                  <c:v>70715408</c:v>
                </c:pt>
                <c:pt idx="3843">
                  <c:v>70729858</c:v>
                </c:pt>
                <c:pt idx="3844">
                  <c:v>70732468</c:v>
                </c:pt>
                <c:pt idx="3845">
                  <c:v>70784808</c:v>
                </c:pt>
                <c:pt idx="3846">
                  <c:v>70809635</c:v>
                </c:pt>
                <c:pt idx="3847">
                  <c:v>70839756</c:v>
                </c:pt>
                <c:pt idx="3848">
                  <c:v>70853384</c:v>
                </c:pt>
                <c:pt idx="3849">
                  <c:v>70859875</c:v>
                </c:pt>
                <c:pt idx="3850">
                  <c:v>70867015</c:v>
                </c:pt>
                <c:pt idx="3851">
                  <c:v>70880024</c:v>
                </c:pt>
                <c:pt idx="3852">
                  <c:v>70880473</c:v>
                </c:pt>
                <c:pt idx="3853">
                  <c:v>70893038</c:v>
                </c:pt>
                <c:pt idx="3854">
                  <c:v>70941872</c:v>
                </c:pt>
                <c:pt idx="3855">
                  <c:v>70990705</c:v>
                </c:pt>
                <c:pt idx="3856">
                  <c:v>71011296</c:v>
                </c:pt>
                <c:pt idx="3857">
                  <c:v>71031890</c:v>
                </c:pt>
                <c:pt idx="3858">
                  <c:v>71046560</c:v>
                </c:pt>
                <c:pt idx="3859">
                  <c:v>71052833</c:v>
                </c:pt>
                <c:pt idx="3860">
                  <c:v>71061224</c:v>
                </c:pt>
                <c:pt idx="3861">
                  <c:v>71075312</c:v>
                </c:pt>
                <c:pt idx="3862">
                  <c:v>71089406</c:v>
                </c:pt>
                <c:pt idx="3863">
                  <c:v>71102632</c:v>
                </c:pt>
                <c:pt idx="3864">
                  <c:v>71140592</c:v>
                </c:pt>
                <c:pt idx="3865">
                  <c:v>71162910</c:v>
                </c:pt>
                <c:pt idx="3866">
                  <c:v>71191782</c:v>
                </c:pt>
                <c:pt idx="3867">
                  <c:v>71222035</c:v>
                </c:pt>
                <c:pt idx="3868">
                  <c:v>71274056</c:v>
                </c:pt>
                <c:pt idx="3869">
                  <c:v>71289063</c:v>
                </c:pt>
                <c:pt idx="3870">
                  <c:v>71318270</c:v>
                </c:pt>
                <c:pt idx="3871">
                  <c:v>71356324</c:v>
                </c:pt>
                <c:pt idx="3872">
                  <c:v>71394888</c:v>
                </c:pt>
                <c:pt idx="3873">
                  <c:v>71401612</c:v>
                </c:pt>
                <c:pt idx="3874">
                  <c:v>71413010</c:v>
                </c:pt>
                <c:pt idx="3875">
                  <c:v>71433452</c:v>
                </c:pt>
                <c:pt idx="3876">
                  <c:v>71437271</c:v>
                </c:pt>
                <c:pt idx="3877">
                  <c:v>71459184</c:v>
                </c:pt>
                <c:pt idx="3878">
                  <c:v>71484912</c:v>
                </c:pt>
                <c:pt idx="3879">
                  <c:v>71499521</c:v>
                </c:pt>
                <c:pt idx="3880">
                  <c:v>71507048</c:v>
                </c:pt>
                <c:pt idx="3881">
                  <c:v>71529187</c:v>
                </c:pt>
                <c:pt idx="3882">
                  <c:v>71540167</c:v>
                </c:pt>
                <c:pt idx="3883">
                  <c:v>71541392</c:v>
                </c:pt>
                <c:pt idx="3884">
                  <c:v>71553598</c:v>
                </c:pt>
                <c:pt idx="3885">
                  <c:v>71589376</c:v>
                </c:pt>
                <c:pt idx="3886">
                  <c:v>71603530</c:v>
                </c:pt>
                <c:pt idx="3887">
                  <c:v>71625158</c:v>
                </c:pt>
                <c:pt idx="3888">
                  <c:v>71668855</c:v>
                </c:pt>
                <c:pt idx="3889">
                  <c:v>71709641</c:v>
                </c:pt>
                <c:pt idx="3890">
                  <c:v>71762168</c:v>
                </c:pt>
                <c:pt idx="3891">
                  <c:v>71778599</c:v>
                </c:pt>
                <c:pt idx="3892">
                  <c:v>71787506</c:v>
                </c:pt>
                <c:pt idx="3893">
                  <c:v>71817734</c:v>
                </c:pt>
                <c:pt idx="3894">
                  <c:v>71899176</c:v>
                </c:pt>
                <c:pt idx="3895">
                  <c:v>71938656</c:v>
                </c:pt>
                <c:pt idx="3896">
                  <c:v>71949013</c:v>
                </c:pt>
                <c:pt idx="3897">
                  <c:v>71969516</c:v>
                </c:pt>
                <c:pt idx="3898">
                  <c:v>71978141</c:v>
                </c:pt>
                <c:pt idx="3899">
                  <c:v>71999598</c:v>
                </c:pt>
                <c:pt idx="3900">
                  <c:v>72024672</c:v>
                </c:pt>
                <c:pt idx="3901">
                  <c:v>72057915</c:v>
                </c:pt>
                <c:pt idx="3902">
                  <c:v>72071212</c:v>
                </c:pt>
                <c:pt idx="3903">
                  <c:v>72105102</c:v>
                </c:pt>
                <c:pt idx="3904">
                  <c:v>72135429</c:v>
                </c:pt>
                <c:pt idx="3905">
                  <c:v>72173168</c:v>
                </c:pt>
                <c:pt idx="3906">
                  <c:v>72227248</c:v>
                </c:pt>
                <c:pt idx="3907">
                  <c:v>72265947</c:v>
                </c:pt>
                <c:pt idx="3908">
                  <c:v>72275120</c:v>
                </c:pt>
                <c:pt idx="3909">
                  <c:v>72301696</c:v>
                </c:pt>
                <c:pt idx="3910">
                  <c:v>72328272</c:v>
                </c:pt>
                <c:pt idx="3911">
                  <c:v>72339506</c:v>
                </c:pt>
                <c:pt idx="3912">
                  <c:v>72359812</c:v>
                </c:pt>
                <c:pt idx="3913">
                  <c:v>72433752</c:v>
                </c:pt>
                <c:pt idx="3914">
                  <c:v>72455438</c:v>
                </c:pt>
                <c:pt idx="3915">
                  <c:v>72533279</c:v>
                </c:pt>
                <c:pt idx="3916">
                  <c:v>72539230</c:v>
                </c:pt>
                <c:pt idx="3917">
                  <c:v>72557520</c:v>
                </c:pt>
                <c:pt idx="3918">
                  <c:v>72561113</c:v>
                </c:pt>
                <c:pt idx="3919">
                  <c:v>72575811</c:v>
                </c:pt>
                <c:pt idx="3920">
                  <c:v>72593984</c:v>
                </c:pt>
                <c:pt idx="3921">
                  <c:v>72605981</c:v>
                </c:pt>
                <c:pt idx="3922">
                  <c:v>72612152</c:v>
                </c:pt>
                <c:pt idx="3923">
                  <c:v>72654441</c:v>
                </c:pt>
                <c:pt idx="3924">
                  <c:v>72657344</c:v>
                </c:pt>
                <c:pt idx="3925">
                  <c:v>72674904</c:v>
                </c:pt>
                <c:pt idx="3926">
                  <c:v>72702535</c:v>
                </c:pt>
                <c:pt idx="3927">
                  <c:v>72707331</c:v>
                </c:pt>
                <c:pt idx="3928">
                  <c:v>72737826</c:v>
                </c:pt>
                <c:pt idx="3929">
                  <c:v>72766640</c:v>
                </c:pt>
                <c:pt idx="3930">
                  <c:v>72779945</c:v>
                </c:pt>
                <c:pt idx="3931">
                  <c:v>72802814</c:v>
                </c:pt>
                <c:pt idx="3932">
                  <c:v>72830739</c:v>
                </c:pt>
                <c:pt idx="3933">
                  <c:v>72831517</c:v>
                </c:pt>
                <c:pt idx="3934">
                  <c:v>72875784</c:v>
                </c:pt>
                <c:pt idx="3935">
                  <c:v>72920828</c:v>
                </c:pt>
                <c:pt idx="3936">
                  <c:v>72939017</c:v>
                </c:pt>
                <c:pt idx="3937">
                  <c:v>72954416</c:v>
                </c:pt>
                <c:pt idx="3938">
                  <c:v>72987997</c:v>
                </c:pt>
                <c:pt idx="3939">
                  <c:v>72988438</c:v>
                </c:pt>
                <c:pt idx="3940">
                  <c:v>73005888</c:v>
                </c:pt>
                <c:pt idx="3941">
                  <c:v>73017373</c:v>
                </c:pt>
                <c:pt idx="3942">
                  <c:v>73023785</c:v>
                </c:pt>
                <c:pt idx="3943">
                  <c:v>73054448</c:v>
                </c:pt>
                <c:pt idx="3944">
                  <c:v>73085109</c:v>
                </c:pt>
                <c:pt idx="3945">
                  <c:v>73108072</c:v>
                </c:pt>
                <c:pt idx="3946">
                  <c:v>73131030</c:v>
                </c:pt>
                <c:pt idx="3947">
                  <c:v>73177472</c:v>
                </c:pt>
                <c:pt idx="3948">
                  <c:v>73182176</c:v>
                </c:pt>
                <c:pt idx="3949">
                  <c:v>73204731</c:v>
                </c:pt>
                <c:pt idx="3950">
                  <c:v>73230724</c:v>
                </c:pt>
                <c:pt idx="3951">
                  <c:v>73233319</c:v>
                </c:pt>
                <c:pt idx="3952">
                  <c:v>73251744</c:v>
                </c:pt>
                <c:pt idx="3953">
                  <c:v>73270175</c:v>
                </c:pt>
                <c:pt idx="3954">
                  <c:v>73321323</c:v>
                </c:pt>
                <c:pt idx="3955">
                  <c:v>73329137</c:v>
                </c:pt>
                <c:pt idx="3956">
                  <c:v>73335630</c:v>
                </c:pt>
                <c:pt idx="3957">
                  <c:v>73367338</c:v>
                </c:pt>
                <c:pt idx="3958">
                  <c:v>73377360</c:v>
                </c:pt>
                <c:pt idx="3959">
                  <c:v>73390009</c:v>
                </c:pt>
                <c:pt idx="3960">
                  <c:v>73400720</c:v>
                </c:pt>
                <c:pt idx="3961">
                  <c:v>73406984</c:v>
                </c:pt>
                <c:pt idx="3962">
                  <c:v>73435165</c:v>
                </c:pt>
                <c:pt idx="3963">
                  <c:v>73531264</c:v>
                </c:pt>
                <c:pt idx="3964">
                  <c:v>73537568</c:v>
                </c:pt>
                <c:pt idx="3965">
                  <c:v>73547720</c:v>
                </c:pt>
                <c:pt idx="3966">
                  <c:v>73564171</c:v>
                </c:pt>
                <c:pt idx="3967">
                  <c:v>73581024</c:v>
                </c:pt>
                <c:pt idx="3968">
                  <c:v>73597885</c:v>
                </c:pt>
                <c:pt idx="3969">
                  <c:v>73616800</c:v>
                </c:pt>
                <c:pt idx="3970">
                  <c:v>73635712</c:v>
                </c:pt>
                <c:pt idx="3971">
                  <c:v>73652376</c:v>
                </c:pt>
                <c:pt idx="3972">
                  <c:v>73669041</c:v>
                </c:pt>
                <c:pt idx="3973">
                  <c:v>73684352</c:v>
                </c:pt>
                <c:pt idx="3974">
                  <c:v>73699663</c:v>
                </c:pt>
                <c:pt idx="3975">
                  <c:v>73714896</c:v>
                </c:pt>
                <c:pt idx="3976">
                  <c:v>73717947</c:v>
                </c:pt>
                <c:pt idx="3977">
                  <c:v>73730122</c:v>
                </c:pt>
                <c:pt idx="3978">
                  <c:v>73744104</c:v>
                </c:pt>
                <c:pt idx="3979">
                  <c:v>73758088</c:v>
                </c:pt>
                <c:pt idx="3980">
                  <c:v>73774688</c:v>
                </c:pt>
                <c:pt idx="3981">
                  <c:v>73791282</c:v>
                </c:pt>
                <c:pt idx="3982">
                  <c:v>73814456</c:v>
                </c:pt>
                <c:pt idx="3983">
                  <c:v>73837632</c:v>
                </c:pt>
                <c:pt idx="3984">
                  <c:v>73861517</c:v>
                </c:pt>
                <c:pt idx="3985">
                  <c:v>73865880</c:v>
                </c:pt>
                <c:pt idx="3986">
                  <c:v>73894130</c:v>
                </c:pt>
                <c:pt idx="3987">
                  <c:v>73899394</c:v>
                </c:pt>
                <c:pt idx="3988">
                  <c:v>73913960</c:v>
                </c:pt>
                <c:pt idx="3989">
                  <c:v>73933795</c:v>
                </c:pt>
                <c:pt idx="3990">
                  <c:v>73949231</c:v>
                </c:pt>
                <c:pt idx="3991">
                  <c:v>73970032</c:v>
                </c:pt>
                <c:pt idx="3992">
                  <c:v>73978359</c:v>
                </c:pt>
                <c:pt idx="3993">
                  <c:v>74006260</c:v>
                </c:pt>
                <c:pt idx="3994">
                  <c:v>74024136</c:v>
                </c:pt>
                <c:pt idx="3995">
                  <c:v>74042008</c:v>
                </c:pt>
                <c:pt idx="3996">
                  <c:v>74059352</c:v>
                </c:pt>
                <c:pt idx="3997">
                  <c:v>74071827</c:v>
                </c:pt>
                <c:pt idx="3998">
                  <c:v>74076693</c:v>
                </c:pt>
                <c:pt idx="3999">
                  <c:v>74100688</c:v>
                </c:pt>
                <c:pt idx="4000">
                  <c:v>74124684</c:v>
                </c:pt>
                <c:pt idx="4001">
                  <c:v>74136323</c:v>
                </c:pt>
                <c:pt idx="4002">
                  <c:v>74136520</c:v>
                </c:pt>
                <c:pt idx="4003">
                  <c:v>74148361</c:v>
                </c:pt>
                <c:pt idx="4004">
                  <c:v>74166112</c:v>
                </c:pt>
                <c:pt idx="4005">
                  <c:v>74183860</c:v>
                </c:pt>
                <c:pt idx="4006">
                  <c:v>74209416</c:v>
                </c:pt>
                <c:pt idx="4007">
                  <c:v>74234970</c:v>
                </c:pt>
                <c:pt idx="4008">
                  <c:v>74250872</c:v>
                </c:pt>
                <c:pt idx="4009">
                  <c:v>74266771</c:v>
                </c:pt>
                <c:pt idx="4010">
                  <c:v>74277809</c:v>
                </c:pt>
                <c:pt idx="4011">
                  <c:v>74284840</c:v>
                </c:pt>
                <c:pt idx="4012">
                  <c:v>74302903</c:v>
                </c:pt>
                <c:pt idx="4013">
                  <c:v>74326952</c:v>
                </c:pt>
                <c:pt idx="4014">
                  <c:v>74330857</c:v>
                </c:pt>
                <c:pt idx="4015">
                  <c:v>74350995</c:v>
                </c:pt>
                <c:pt idx="4016">
                  <c:v>74405592</c:v>
                </c:pt>
                <c:pt idx="4017">
                  <c:v>74460194</c:v>
                </c:pt>
                <c:pt idx="4018">
                  <c:v>74479016</c:v>
                </c:pt>
                <c:pt idx="4019">
                  <c:v>74497834</c:v>
                </c:pt>
                <c:pt idx="4020">
                  <c:v>74531125</c:v>
                </c:pt>
                <c:pt idx="4021">
                  <c:v>74538424</c:v>
                </c:pt>
                <c:pt idx="4022">
                  <c:v>74541588</c:v>
                </c:pt>
                <c:pt idx="4023">
                  <c:v>74579013</c:v>
                </c:pt>
                <c:pt idx="4024">
                  <c:v>74579818</c:v>
                </c:pt>
                <c:pt idx="4025">
                  <c:v>74584768</c:v>
                </c:pt>
                <c:pt idx="4026">
                  <c:v>74590523</c:v>
                </c:pt>
                <c:pt idx="4027">
                  <c:v>74616159</c:v>
                </c:pt>
                <c:pt idx="4028">
                  <c:v>74631376</c:v>
                </c:pt>
                <c:pt idx="4029">
                  <c:v>74672227</c:v>
                </c:pt>
                <c:pt idx="4030">
                  <c:v>74689232</c:v>
                </c:pt>
                <c:pt idx="4031">
                  <c:v>74706240</c:v>
                </c:pt>
                <c:pt idx="4032">
                  <c:v>74706825</c:v>
                </c:pt>
                <c:pt idx="4033">
                  <c:v>74743600</c:v>
                </c:pt>
                <c:pt idx="4034">
                  <c:v>74780951</c:v>
                </c:pt>
                <c:pt idx="4035">
                  <c:v>74785273</c:v>
                </c:pt>
                <c:pt idx="4036">
                  <c:v>74802312</c:v>
                </c:pt>
                <c:pt idx="4037">
                  <c:v>74823667</c:v>
                </c:pt>
                <c:pt idx="4038">
                  <c:v>74836289</c:v>
                </c:pt>
                <c:pt idx="4039">
                  <c:v>74879328</c:v>
                </c:pt>
                <c:pt idx="4040">
                  <c:v>74911699</c:v>
                </c:pt>
                <c:pt idx="4041">
                  <c:v>74926529</c:v>
                </c:pt>
                <c:pt idx="4042">
                  <c:v>74934998</c:v>
                </c:pt>
                <c:pt idx="4043">
                  <c:v>74975523</c:v>
                </c:pt>
                <c:pt idx="4044">
                  <c:v>74993513</c:v>
                </c:pt>
                <c:pt idx="4045">
                  <c:v>75030569</c:v>
                </c:pt>
                <c:pt idx="4046">
                  <c:v>75044464</c:v>
                </c:pt>
                <c:pt idx="4047">
                  <c:v>75091112</c:v>
                </c:pt>
                <c:pt idx="4048">
                  <c:v>75134750</c:v>
                </c:pt>
                <c:pt idx="4049">
                  <c:v>75153935</c:v>
                </c:pt>
                <c:pt idx="4050">
                  <c:v>75177568</c:v>
                </c:pt>
                <c:pt idx="4051">
                  <c:v>75201210</c:v>
                </c:pt>
                <c:pt idx="4052">
                  <c:v>75226096</c:v>
                </c:pt>
                <c:pt idx="4053">
                  <c:v>75235595</c:v>
                </c:pt>
                <c:pt idx="4054">
                  <c:v>75250982</c:v>
                </c:pt>
                <c:pt idx="4055">
                  <c:v>75261664</c:v>
                </c:pt>
                <c:pt idx="4056">
                  <c:v>75267905</c:v>
                </c:pt>
                <c:pt idx="4057">
                  <c:v>75272338</c:v>
                </c:pt>
                <c:pt idx="4058">
                  <c:v>75282736</c:v>
                </c:pt>
                <c:pt idx="4059">
                  <c:v>75293134</c:v>
                </c:pt>
                <c:pt idx="4060">
                  <c:v>75306288</c:v>
                </c:pt>
                <c:pt idx="4061">
                  <c:v>75319441</c:v>
                </c:pt>
                <c:pt idx="4062">
                  <c:v>75325943</c:v>
                </c:pt>
                <c:pt idx="4063">
                  <c:v>75349480</c:v>
                </c:pt>
                <c:pt idx="4064">
                  <c:v>75364130</c:v>
                </c:pt>
                <c:pt idx="4065">
                  <c:v>75379515</c:v>
                </c:pt>
                <c:pt idx="4066">
                  <c:v>75386801</c:v>
                </c:pt>
                <c:pt idx="4067">
                  <c:v>75406763</c:v>
                </c:pt>
                <c:pt idx="4068">
                  <c:v>75433568</c:v>
                </c:pt>
                <c:pt idx="4069">
                  <c:v>75450759</c:v>
                </c:pt>
                <c:pt idx="4070">
                  <c:v>75487622</c:v>
                </c:pt>
                <c:pt idx="4071">
                  <c:v>75501024</c:v>
                </c:pt>
                <c:pt idx="4072">
                  <c:v>75514419</c:v>
                </c:pt>
                <c:pt idx="4073">
                  <c:v>75526800</c:v>
                </c:pt>
                <c:pt idx="4074">
                  <c:v>75528074</c:v>
                </c:pt>
                <c:pt idx="4075">
                  <c:v>75539183</c:v>
                </c:pt>
                <c:pt idx="4076">
                  <c:v>75549320</c:v>
                </c:pt>
                <c:pt idx="4077">
                  <c:v>75559460</c:v>
                </c:pt>
                <c:pt idx="4078">
                  <c:v>75559739</c:v>
                </c:pt>
                <c:pt idx="4079">
                  <c:v>75569664</c:v>
                </c:pt>
                <c:pt idx="4080">
                  <c:v>75579874</c:v>
                </c:pt>
                <c:pt idx="4081">
                  <c:v>75592733</c:v>
                </c:pt>
                <c:pt idx="4082">
                  <c:v>75602323</c:v>
                </c:pt>
                <c:pt idx="4083">
                  <c:v>75610336</c:v>
                </c:pt>
                <c:pt idx="4084">
                  <c:v>75629681</c:v>
                </c:pt>
                <c:pt idx="4085">
                  <c:v>75640795</c:v>
                </c:pt>
                <c:pt idx="4086">
                  <c:v>75653616</c:v>
                </c:pt>
                <c:pt idx="4087">
                  <c:v>75662981</c:v>
                </c:pt>
                <c:pt idx="4088">
                  <c:v>75666435</c:v>
                </c:pt>
                <c:pt idx="4089">
                  <c:v>75693605</c:v>
                </c:pt>
                <c:pt idx="4090">
                  <c:v>75703824</c:v>
                </c:pt>
                <c:pt idx="4091">
                  <c:v>75723903</c:v>
                </c:pt>
                <c:pt idx="4092">
                  <c:v>75741220</c:v>
                </c:pt>
                <c:pt idx="4093">
                  <c:v>75751872</c:v>
                </c:pt>
                <c:pt idx="4094">
                  <c:v>75785067</c:v>
                </c:pt>
                <c:pt idx="4095">
                  <c:v>75815824</c:v>
                </c:pt>
                <c:pt idx="4096">
                  <c:v>75831427</c:v>
                </c:pt>
                <c:pt idx="4097">
                  <c:v>75855239</c:v>
                </c:pt>
                <c:pt idx="4098">
                  <c:v>75890428</c:v>
                </c:pt>
                <c:pt idx="4099">
                  <c:v>75920832</c:v>
                </c:pt>
                <c:pt idx="4100">
                  <c:v>75924111</c:v>
                </c:pt>
                <c:pt idx="4101">
                  <c:v>75950914</c:v>
                </c:pt>
                <c:pt idx="4102">
                  <c:v>75951231</c:v>
                </c:pt>
                <c:pt idx="4103">
                  <c:v>75968960</c:v>
                </c:pt>
                <c:pt idx="4104">
                  <c:v>75986692</c:v>
                </c:pt>
                <c:pt idx="4105">
                  <c:v>75990384</c:v>
                </c:pt>
                <c:pt idx="4106">
                  <c:v>76003024</c:v>
                </c:pt>
                <c:pt idx="4107">
                  <c:v>76019347</c:v>
                </c:pt>
                <c:pt idx="4108">
                  <c:v>76034320</c:v>
                </c:pt>
                <c:pt idx="4109">
                  <c:v>76049285</c:v>
                </c:pt>
                <c:pt idx="4110">
                  <c:v>76061056</c:v>
                </c:pt>
                <c:pt idx="4111">
                  <c:v>76072824</c:v>
                </c:pt>
                <c:pt idx="4112">
                  <c:v>76098336</c:v>
                </c:pt>
                <c:pt idx="4113">
                  <c:v>76100007</c:v>
                </c:pt>
                <c:pt idx="4114">
                  <c:v>76103843</c:v>
                </c:pt>
                <c:pt idx="4115">
                  <c:v>76123840</c:v>
                </c:pt>
                <c:pt idx="4116">
                  <c:v>76136472</c:v>
                </c:pt>
                <c:pt idx="4117">
                  <c:v>76143526</c:v>
                </c:pt>
                <c:pt idx="4118">
                  <c:v>76149109</c:v>
                </c:pt>
                <c:pt idx="4119">
                  <c:v>76167072</c:v>
                </c:pt>
                <c:pt idx="4120">
                  <c:v>76185033</c:v>
                </c:pt>
                <c:pt idx="4121">
                  <c:v>76191527</c:v>
                </c:pt>
                <c:pt idx="4122">
                  <c:v>76206400</c:v>
                </c:pt>
                <c:pt idx="4123">
                  <c:v>76215201</c:v>
                </c:pt>
                <c:pt idx="4124">
                  <c:v>76227768</c:v>
                </c:pt>
                <c:pt idx="4125">
                  <c:v>76239482</c:v>
                </c:pt>
                <c:pt idx="4126">
                  <c:v>76240208</c:v>
                </c:pt>
                <c:pt idx="4127">
                  <c:v>76252648</c:v>
                </c:pt>
                <c:pt idx="4128">
                  <c:v>76269352</c:v>
                </c:pt>
                <c:pt idx="4129">
                  <c:v>76286055</c:v>
                </c:pt>
                <c:pt idx="4130">
                  <c:v>76289025</c:v>
                </c:pt>
                <c:pt idx="4131">
                  <c:v>76315040</c:v>
                </c:pt>
                <c:pt idx="4132">
                  <c:v>76325082</c:v>
                </c:pt>
                <c:pt idx="4133">
                  <c:v>76344023</c:v>
                </c:pt>
                <c:pt idx="4134">
                  <c:v>76357664</c:v>
                </c:pt>
                <c:pt idx="4135">
                  <c:v>76361156</c:v>
                </c:pt>
                <c:pt idx="4136">
                  <c:v>76371304</c:v>
                </c:pt>
                <c:pt idx="4137">
                  <c:v>76383568</c:v>
                </c:pt>
                <c:pt idx="4138">
                  <c:v>76395838</c:v>
                </c:pt>
                <c:pt idx="4139">
                  <c:v>76406191</c:v>
                </c:pt>
                <c:pt idx="4140">
                  <c:v>76429448</c:v>
                </c:pt>
                <c:pt idx="4141">
                  <c:v>76430565</c:v>
                </c:pt>
                <c:pt idx="4142">
                  <c:v>76463064</c:v>
                </c:pt>
                <c:pt idx="4143">
                  <c:v>76472648</c:v>
                </c:pt>
                <c:pt idx="4144">
                  <c:v>76482235</c:v>
                </c:pt>
                <c:pt idx="4145">
                  <c:v>76503456</c:v>
                </c:pt>
                <c:pt idx="4146">
                  <c:v>76518573</c:v>
                </c:pt>
                <c:pt idx="4147">
                  <c:v>76524685</c:v>
                </c:pt>
                <c:pt idx="4148">
                  <c:v>76534848</c:v>
                </c:pt>
                <c:pt idx="4149">
                  <c:v>76545016</c:v>
                </c:pt>
                <c:pt idx="4150">
                  <c:v>76555718</c:v>
                </c:pt>
                <c:pt idx="4151">
                  <c:v>76564280</c:v>
                </c:pt>
                <c:pt idx="4152">
                  <c:v>76583547</c:v>
                </c:pt>
                <c:pt idx="4153">
                  <c:v>76589006</c:v>
                </c:pt>
                <c:pt idx="4154">
                  <c:v>76600096</c:v>
                </c:pt>
                <c:pt idx="4155">
                  <c:v>76616650</c:v>
                </c:pt>
                <c:pt idx="4156">
                  <c:v>76633346</c:v>
                </c:pt>
                <c:pt idx="4157">
                  <c:v>76637320</c:v>
                </c:pt>
                <c:pt idx="4158">
                  <c:v>76657995</c:v>
                </c:pt>
                <c:pt idx="4159">
                  <c:v>76668416</c:v>
                </c:pt>
                <c:pt idx="4160">
                  <c:v>76698800</c:v>
                </c:pt>
                <c:pt idx="4161">
                  <c:v>76739601</c:v>
                </c:pt>
                <c:pt idx="4162">
                  <c:v>76748641</c:v>
                </c:pt>
                <c:pt idx="4163">
                  <c:v>76754136</c:v>
                </c:pt>
                <c:pt idx="4164">
                  <c:v>76768665</c:v>
                </c:pt>
                <c:pt idx="4165">
                  <c:v>76781834</c:v>
                </c:pt>
                <c:pt idx="4166">
                  <c:v>76833248</c:v>
                </c:pt>
                <c:pt idx="4167">
                  <c:v>76867443</c:v>
                </c:pt>
                <c:pt idx="4168">
                  <c:v>76868216</c:v>
                </c:pt>
                <c:pt idx="4169">
                  <c:v>76897822</c:v>
                </c:pt>
                <c:pt idx="4170">
                  <c:v>76907118</c:v>
                </c:pt>
                <c:pt idx="4171">
                  <c:v>76920688</c:v>
                </c:pt>
                <c:pt idx="4172">
                  <c:v>76943551</c:v>
                </c:pt>
                <c:pt idx="4173">
                  <c:v>76976672</c:v>
                </c:pt>
                <c:pt idx="4174">
                  <c:v>76988443</c:v>
                </c:pt>
                <c:pt idx="4175">
                  <c:v>77009788</c:v>
                </c:pt>
                <c:pt idx="4176">
                  <c:v>77011742</c:v>
                </c:pt>
                <c:pt idx="4177">
                  <c:v>77042168</c:v>
                </c:pt>
                <c:pt idx="4178">
                  <c:v>77052281</c:v>
                </c:pt>
                <c:pt idx="4179">
                  <c:v>77074551</c:v>
                </c:pt>
                <c:pt idx="4180">
                  <c:v>77091752</c:v>
                </c:pt>
                <c:pt idx="4181">
                  <c:v>77108951</c:v>
                </c:pt>
                <c:pt idx="4182">
                  <c:v>77129488</c:v>
                </c:pt>
                <c:pt idx="4183">
                  <c:v>77139025</c:v>
                </c:pt>
                <c:pt idx="4184">
                  <c:v>77150031</c:v>
                </c:pt>
                <c:pt idx="4185">
                  <c:v>77186363</c:v>
                </c:pt>
                <c:pt idx="4186">
                  <c:v>77199536</c:v>
                </c:pt>
                <c:pt idx="4187">
                  <c:v>77236149</c:v>
                </c:pt>
                <c:pt idx="4188">
                  <c:v>77249037</c:v>
                </c:pt>
                <c:pt idx="4189">
                  <c:v>77257506</c:v>
                </c:pt>
                <c:pt idx="4190">
                  <c:v>77265272</c:v>
                </c:pt>
                <c:pt idx="4191">
                  <c:v>77278307</c:v>
                </c:pt>
                <c:pt idx="4192">
                  <c:v>77281511</c:v>
                </c:pt>
                <c:pt idx="4193">
                  <c:v>77304619</c:v>
                </c:pt>
                <c:pt idx="4194">
                  <c:v>77317728</c:v>
                </c:pt>
                <c:pt idx="4195">
                  <c:v>77353953</c:v>
                </c:pt>
                <c:pt idx="4196">
                  <c:v>77364698</c:v>
                </c:pt>
                <c:pt idx="4197">
                  <c:v>77391948</c:v>
                </c:pt>
                <c:pt idx="4198">
                  <c:v>77407008</c:v>
                </c:pt>
                <c:pt idx="4199">
                  <c:v>77435946</c:v>
                </c:pt>
                <c:pt idx="4200">
                  <c:v>77460068</c:v>
                </c:pt>
                <c:pt idx="4201">
                  <c:v>77472828</c:v>
                </c:pt>
                <c:pt idx="4202">
                  <c:v>77499623</c:v>
                </c:pt>
                <c:pt idx="4203">
                  <c:v>77507872</c:v>
                </c:pt>
                <c:pt idx="4204">
                  <c:v>77524390</c:v>
                </c:pt>
                <c:pt idx="4205">
                  <c:v>77544669</c:v>
                </c:pt>
                <c:pt idx="4206">
                  <c:v>77555681</c:v>
                </c:pt>
                <c:pt idx="4207">
                  <c:v>77565085</c:v>
                </c:pt>
                <c:pt idx="4208">
                  <c:v>77585248</c:v>
                </c:pt>
                <c:pt idx="4209">
                  <c:v>77587540</c:v>
                </c:pt>
                <c:pt idx="4210">
                  <c:v>77614815</c:v>
                </c:pt>
                <c:pt idx="4211">
                  <c:v>77625328</c:v>
                </c:pt>
                <c:pt idx="4212">
                  <c:v>77626018</c:v>
                </c:pt>
                <c:pt idx="4213">
                  <c:v>77635835</c:v>
                </c:pt>
                <c:pt idx="4214">
                  <c:v>77697936</c:v>
                </c:pt>
                <c:pt idx="4215">
                  <c:v>77699328</c:v>
                </c:pt>
                <c:pt idx="4216">
                  <c:v>77762822</c:v>
                </c:pt>
                <c:pt idx="4217">
                  <c:v>77779456</c:v>
                </c:pt>
                <c:pt idx="4218">
                  <c:v>77796085</c:v>
                </c:pt>
                <c:pt idx="4219">
                  <c:v>77817968</c:v>
                </c:pt>
                <c:pt idx="4220">
                  <c:v>77839843</c:v>
                </c:pt>
                <c:pt idx="4221">
                  <c:v>77858118</c:v>
                </c:pt>
                <c:pt idx="4222">
                  <c:v>77868789</c:v>
                </c:pt>
                <c:pt idx="4223">
                  <c:v>77882136</c:v>
                </c:pt>
                <c:pt idx="4224">
                  <c:v>77897056</c:v>
                </c:pt>
                <c:pt idx="4225">
                  <c:v>77954275</c:v>
                </c:pt>
                <c:pt idx="4226">
                  <c:v>77965794</c:v>
                </c:pt>
                <c:pt idx="4227">
                  <c:v>77995683</c:v>
                </c:pt>
                <c:pt idx="4228">
                  <c:v>77996704</c:v>
                </c:pt>
                <c:pt idx="4229">
                  <c:v>78000947</c:v>
                </c:pt>
                <c:pt idx="4230">
                  <c:v>78032770</c:v>
                </c:pt>
                <c:pt idx="4231">
                  <c:v>78039128</c:v>
                </c:pt>
                <c:pt idx="4232">
                  <c:v>78051160</c:v>
                </c:pt>
                <c:pt idx="4233">
                  <c:v>78063188</c:v>
                </c:pt>
                <c:pt idx="4234">
                  <c:v>78088624</c:v>
                </c:pt>
                <c:pt idx="4235">
                  <c:v>78114069</c:v>
                </c:pt>
                <c:pt idx="4236">
                  <c:v>78128976</c:v>
                </c:pt>
                <c:pt idx="4237">
                  <c:v>78143883</c:v>
                </c:pt>
                <c:pt idx="4238">
                  <c:v>78161177</c:v>
                </c:pt>
                <c:pt idx="4239">
                  <c:v>78185744</c:v>
                </c:pt>
                <c:pt idx="4240">
                  <c:v>78222616</c:v>
                </c:pt>
                <c:pt idx="4241">
                  <c:v>78227607</c:v>
                </c:pt>
                <c:pt idx="4242">
                  <c:v>78237616</c:v>
                </c:pt>
                <c:pt idx="4243">
                  <c:v>78246158</c:v>
                </c:pt>
                <c:pt idx="4244">
                  <c:v>78247625</c:v>
                </c:pt>
                <c:pt idx="4245">
                  <c:v>78273342</c:v>
                </c:pt>
                <c:pt idx="4246">
                  <c:v>78297192</c:v>
                </c:pt>
                <c:pt idx="4247">
                  <c:v>78304312</c:v>
                </c:pt>
                <c:pt idx="4248">
                  <c:v>78319582</c:v>
                </c:pt>
                <c:pt idx="4249">
                  <c:v>78322478</c:v>
                </c:pt>
                <c:pt idx="4250">
                  <c:v>78358392</c:v>
                </c:pt>
                <c:pt idx="4251">
                  <c:v>78361004</c:v>
                </c:pt>
                <c:pt idx="4252">
                  <c:v>78376152</c:v>
                </c:pt>
                <c:pt idx="4253">
                  <c:v>78391303</c:v>
                </c:pt>
                <c:pt idx="4254">
                  <c:v>78398861</c:v>
                </c:pt>
                <c:pt idx="4255">
                  <c:v>78415672</c:v>
                </c:pt>
                <c:pt idx="4256">
                  <c:v>78423742</c:v>
                </c:pt>
                <c:pt idx="4257">
                  <c:v>78440044</c:v>
                </c:pt>
                <c:pt idx="4258">
                  <c:v>78458231</c:v>
                </c:pt>
                <c:pt idx="4259">
                  <c:v>78458272</c:v>
                </c:pt>
                <c:pt idx="4260">
                  <c:v>78476506</c:v>
                </c:pt>
                <c:pt idx="4261">
                  <c:v>78500176</c:v>
                </c:pt>
                <c:pt idx="4262">
                  <c:v>78515219</c:v>
                </c:pt>
                <c:pt idx="4263">
                  <c:v>78523846</c:v>
                </c:pt>
                <c:pt idx="4264">
                  <c:v>78539296</c:v>
                </c:pt>
                <c:pt idx="4265">
                  <c:v>78542516</c:v>
                </c:pt>
                <c:pt idx="4266">
                  <c:v>78554747</c:v>
                </c:pt>
                <c:pt idx="4267">
                  <c:v>78567049</c:v>
                </c:pt>
                <c:pt idx="4268">
                  <c:v>78582064</c:v>
                </c:pt>
                <c:pt idx="4269">
                  <c:v>78586933</c:v>
                </c:pt>
                <c:pt idx="4270">
                  <c:v>78601806</c:v>
                </c:pt>
                <c:pt idx="4271">
                  <c:v>78609385</c:v>
                </c:pt>
                <c:pt idx="4272">
                  <c:v>78634248</c:v>
                </c:pt>
                <c:pt idx="4273">
                  <c:v>78640496</c:v>
                </c:pt>
                <c:pt idx="4274">
                  <c:v>78655427</c:v>
                </c:pt>
                <c:pt idx="4275">
                  <c:v>78671609</c:v>
                </c:pt>
                <c:pt idx="4276">
                  <c:v>78695956</c:v>
                </c:pt>
                <c:pt idx="4277">
                  <c:v>78706160</c:v>
                </c:pt>
                <c:pt idx="4278">
                  <c:v>78716287</c:v>
                </c:pt>
                <c:pt idx="4279">
                  <c:v>78740705</c:v>
                </c:pt>
                <c:pt idx="4280">
                  <c:v>78753120</c:v>
                </c:pt>
                <c:pt idx="4281">
                  <c:v>78754854</c:v>
                </c:pt>
                <c:pt idx="4282">
                  <c:v>78765530</c:v>
                </c:pt>
                <c:pt idx="4283">
                  <c:v>78790192</c:v>
                </c:pt>
                <c:pt idx="4284">
                  <c:v>78791314</c:v>
                </c:pt>
                <c:pt idx="4285">
                  <c:v>78814850</c:v>
                </c:pt>
                <c:pt idx="4286">
                  <c:v>78828888</c:v>
                </c:pt>
                <c:pt idx="4287">
                  <c:v>78832662</c:v>
                </c:pt>
                <c:pt idx="4288">
                  <c:v>78842925</c:v>
                </c:pt>
                <c:pt idx="4289">
                  <c:v>78859880</c:v>
                </c:pt>
                <c:pt idx="4290">
                  <c:v>78876832</c:v>
                </c:pt>
                <c:pt idx="4291">
                  <c:v>78918962</c:v>
                </c:pt>
                <c:pt idx="4292">
                  <c:v>78926592</c:v>
                </c:pt>
                <c:pt idx="4293">
                  <c:v>78941089</c:v>
                </c:pt>
                <c:pt idx="4294">
                  <c:v>78970343</c:v>
                </c:pt>
                <c:pt idx="4295">
                  <c:v>78976354</c:v>
                </c:pt>
                <c:pt idx="4296">
                  <c:v>79015764</c:v>
                </c:pt>
                <c:pt idx="4297">
                  <c:v>79050955</c:v>
                </c:pt>
                <c:pt idx="4298">
                  <c:v>79080649</c:v>
                </c:pt>
                <c:pt idx="4299">
                  <c:v>79095824</c:v>
                </c:pt>
                <c:pt idx="4300">
                  <c:v>79145416</c:v>
                </c:pt>
                <c:pt idx="4301">
                  <c:v>79176999</c:v>
                </c:pt>
                <c:pt idx="4302">
                  <c:v>79215287</c:v>
                </c:pt>
                <c:pt idx="4303">
                  <c:v>79217610</c:v>
                </c:pt>
                <c:pt idx="4304">
                  <c:v>79235048</c:v>
                </c:pt>
                <c:pt idx="4305">
                  <c:v>79254806</c:v>
                </c:pt>
                <c:pt idx="4306">
                  <c:v>79316650</c:v>
                </c:pt>
                <c:pt idx="4307">
                  <c:v>79327271</c:v>
                </c:pt>
                <c:pt idx="4308">
                  <c:v>79349125</c:v>
                </c:pt>
                <c:pt idx="4309">
                  <c:v>79355552</c:v>
                </c:pt>
                <c:pt idx="4310">
                  <c:v>79358782</c:v>
                </c:pt>
                <c:pt idx="4311">
                  <c:v>79421571</c:v>
                </c:pt>
                <c:pt idx="4312">
                  <c:v>79456300</c:v>
                </c:pt>
                <c:pt idx="4313">
                  <c:v>79521307</c:v>
                </c:pt>
                <c:pt idx="4314">
                  <c:v>79527531</c:v>
                </c:pt>
                <c:pt idx="4315">
                  <c:v>79568640</c:v>
                </c:pt>
                <c:pt idx="4316">
                  <c:v>79604623</c:v>
                </c:pt>
                <c:pt idx="4317">
                  <c:v>79623055</c:v>
                </c:pt>
                <c:pt idx="4318">
                  <c:v>79680118</c:v>
                </c:pt>
                <c:pt idx="4319">
                  <c:v>79680986</c:v>
                </c:pt>
                <c:pt idx="4320">
                  <c:v>79701138</c:v>
                </c:pt>
                <c:pt idx="4321">
                  <c:v>79706321</c:v>
                </c:pt>
                <c:pt idx="4322">
                  <c:v>79709008</c:v>
                </c:pt>
                <c:pt idx="4323">
                  <c:v>79737033</c:v>
                </c:pt>
                <c:pt idx="4324">
                  <c:v>79761072</c:v>
                </c:pt>
                <c:pt idx="4325">
                  <c:v>79763952</c:v>
                </c:pt>
                <c:pt idx="4326">
                  <c:v>79785116</c:v>
                </c:pt>
                <c:pt idx="4327">
                  <c:v>79810568</c:v>
                </c:pt>
                <c:pt idx="4328">
                  <c:v>79828828</c:v>
                </c:pt>
                <c:pt idx="4329">
                  <c:v>79836019</c:v>
                </c:pt>
                <c:pt idx="4330">
                  <c:v>79862089</c:v>
                </c:pt>
                <c:pt idx="4331">
                  <c:v>79870504</c:v>
                </c:pt>
                <c:pt idx="4332">
                  <c:v>79904993</c:v>
                </c:pt>
                <c:pt idx="4333">
                  <c:v>79907063</c:v>
                </c:pt>
                <c:pt idx="4334">
                  <c:v>79917192</c:v>
                </c:pt>
                <c:pt idx="4335">
                  <c:v>79929392</c:v>
                </c:pt>
                <c:pt idx="4336">
                  <c:v>79936026</c:v>
                </c:pt>
                <c:pt idx="4337">
                  <c:v>79963024</c:v>
                </c:pt>
                <c:pt idx="4338">
                  <c:v>79996650</c:v>
                </c:pt>
                <c:pt idx="4339">
                  <c:v>80021672</c:v>
                </c:pt>
                <c:pt idx="4340">
                  <c:v>80031880</c:v>
                </c:pt>
                <c:pt idx="4341">
                  <c:v>80063330</c:v>
                </c:pt>
                <c:pt idx="4342">
                  <c:v>80067104</c:v>
                </c:pt>
                <c:pt idx="4343">
                  <c:v>80088704</c:v>
                </c:pt>
                <c:pt idx="4344">
                  <c:v>80106018</c:v>
                </c:pt>
                <c:pt idx="4345">
                  <c:v>80110313</c:v>
                </c:pt>
                <c:pt idx="4346">
                  <c:v>80130092</c:v>
                </c:pt>
                <c:pt idx="4347">
                  <c:v>80142424</c:v>
                </c:pt>
                <c:pt idx="4348">
                  <c:v>80174530</c:v>
                </c:pt>
                <c:pt idx="4349">
                  <c:v>80209833</c:v>
                </c:pt>
                <c:pt idx="4350">
                  <c:v>80218264</c:v>
                </c:pt>
                <c:pt idx="4351">
                  <c:v>80261995</c:v>
                </c:pt>
                <c:pt idx="4352">
                  <c:v>80271160</c:v>
                </c:pt>
                <c:pt idx="4353">
                  <c:v>80280325</c:v>
                </c:pt>
                <c:pt idx="4354">
                  <c:v>80303139</c:v>
                </c:pt>
                <c:pt idx="4355">
                  <c:v>80303376</c:v>
                </c:pt>
                <c:pt idx="4356">
                  <c:v>80316310</c:v>
                </c:pt>
                <c:pt idx="4357">
                  <c:v>80326425</c:v>
                </c:pt>
                <c:pt idx="4358">
                  <c:v>80336324</c:v>
                </c:pt>
                <c:pt idx="4359">
                  <c:v>80338320</c:v>
                </c:pt>
                <c:pt idx="4360">
                  <c:v>80350223</c:v>
                </c:pt>
                <c:pt idx="4361">
                  <c:v>80372160</c:v>
                </c:pt>
                <c:pt idx="4362">
                  <c:v>80394088</c:v>
                </c:pt>
                <c:pt idx="4363">
                  <c:v>80400792</c:v>
                </c:pt>
                <c:pt idx="4364">
                  <c:v>80407501</c:v>
                </c:pt>
                <c:pt idx="4365">
                  <c:v>80407683</c:v>
                </c:pt>
                <c:pt idx="4366">
                  <c:v>80429747</c:v>
                </c:pt>
                <c:pt idx="4367">
                  <c:v>80450888</c:v>
                </c:pt>
                <c:pt idx="4368">
                  <c:v>80481740</c:v>
                </c:pt>
                <c:pt idx="4369">
                  <c:v>80494273</c:v>
                </c:pt>
                <c:pt idx="4370">
                  <c:v>80519688</c:v>
                </c:pt>
                <c:pt idx="4371">
                  <c:v>80530607</c:v>
                </c:pt>
                <c:pt idx="4372">
                  <c:v>80545103</c:v>
                </c:pt>
                <c:pt idx="4373">
                  <c:v>80568530</c:v>
                </c:pt>
                <c:pt idx="4374">
                  <c:v>80578440</c:v>
                </c:pt>
                <c:pt idx="4375">
                  <c:v>80611779</c:v>
                </c:pt>
                <c:pt idx="4376">
                  <c:v>80613689</c:v>
                </c:pt>
                <c:pt idx="4377">
                  <c:v>80622760</c:v>
                </c:pt>
                <c:pt idx="4378">
                  <c:v>80633744</c:v>
                </c:pt>
                <c:pt idx="4379">
                  <c:v>80644592</c:v>
                </c:pt>
                <c:pt idx="4380">
                  <c:v>80658072</c:v>
                </c:pt>
                <c:pt idx="4381">
                  <c:v>80675668</c:v>
                </c:pt>
                <c:pt idx="4382">
                  <c:v>80682403</c:v>
                </c:pt>
                <c:pt idx="4383">
                  <c:v>80694264</c:v>
                </c:pt>
                <c:pt idx="4384">
                  <c:v>80698121</c:v>
                </c:pt>
                <c:pt idx="4385">
                  <c:v>80706119</c:v>
                </c:pt>
                <c:pt idx="4386">
                  <c:v>80726448</c:v>
                </c:pt>
                <c:pt idx="4387">
                  <c:v>80746771</c:v>
                </c:pt>
                <c:pt idx="4388">
                  <c:v>80771833</c:v>
                </c:pt>
                <c:pt idx="4389">
                  <c:v>80780544</c:v>
                </c:pt>
                <c:pt idx="4390">
                  <c:v>80782235</c:v>
                </c:pt>
                <c:pt idx="4391">
                  <c:v>80807275</c:v>
                </c:pt>
                <c:pt idx="4392">
                  <c:v>80814309</c:v>
                </c:pt>
                <c:pt idx="4393">
                  <c:v>80825520</c:v>
                </c:pt>
                <c:pt idx="4394">
                  <c:v>80835902</c:v>
                </c:pt>
                <c:pt idx="4395">
                  <c:v>80836727</c:v>
                </c:pt>
                <c:pt idx="4396">
                  <c:v>80858604</c:v>
                </c:pt>
                <c:pt idx="4397">
                  <c:v>80858864</c:v>
                </c:pt>
                <c:pt idx="4398">
                  <c:v>80881001</c:v>
                </c:pt>
                <c:pt idx="4399">
                  <c:v>80892532</c:v>
                </c:pt>
                <c:pt idx="4400">
                  <c:v>80906728</c:v>
                </c:pt>
                <c:pt idx="4401">
                  <c:v>80920621</c:v>
                </c:pt>
                <c:pt idx="4402">
                  <c:v>80932460</c:v>
                </c:pt>
                <c:pt idx="4403">
                  <c:v>80954539</c:v>
                </c:pt>
                <c:pt idx="4404">
                  <c:v>80959912</c:v>
                </c:pt>
                <c:pt idx="4405">
                  <c:v>80987365</c:v>
                </c:pt>
                <c:pt idx="4406">
                  <c:v>81004192</c:v>
                </c:pt>
                <c:pt idx="4407">
                  <c:v>81021023</c:v>
                </c:pt>
                <c:pt idx="4408">
                  <c:v>81038440</c:v>
                </c:pt>
                <c:pt idx="4409">
                  <c:v>81053882</c:v>
                </c:pt>
                <c:pt idx="4410">
                  <c:v>81055851</c:v>
                </c:pt>
                <c:pt idx="4411">
                  <c:v>81082784</c:v>
                </c:pt>
                <c:pt idx="4412">
                  <c:v>81109721</c:v>
                </c:pt>
                <c:pt idx="4413">
                  <c:v>81121008</c:v>
                </c:pt>
                <c:pt idx="4414">
                  <c:v>81128235</c:v>
                </c:pt>
                <c:pt idx="4415">
                  <c:v>81132286</c:v>
                </c:pt>
                <c:pt idx="4416">
                  <c:v>81151408</c:v>
                </c:pt>
                <c:pt idx="4417">
                  <c:v>81170529</c:v>
                </c:pt>
                <c:pt idx="4418">
                  <c:v>81188088</c:v>
                </c:pt>
                <c:pt idx="4419">
                  <c:v>81205652</c:v>
                </c:pt>
                <c:pt idx="4420">
                  <c:v>81218520</c:v>
                </c:pt>
                <c:pt idx="4421">
                  <c:v>81231390</c:v>
                </c:pt>
                <c:pt idx="4422">
                  <c:v>81243352</c:v>
                </c:pt>
                <c:pt idx="4423">
                  <c:v>81255320</c:v>
                </c:pt>
                <c:pt idx="4424">
                  <c:v>81276128</c:v>
                </c:pt>
                <c:pt idx="4425">
                  <c:v>81291686</c:v>
                </c:pt>
                <c:pt idx="4426">
                  <c:v>81296939</c:v>
                </c:pt>
                <c:pt idx="4427">
                  <c:v>81331204</c:v>
                </c:pt>
                <c:pt idx="4428">
                  <c:v>81348832</c:v>
                </c:pt>
                <c:pt idx="4429">
                  <c:v>81378100</c:v>
                </c:pt>
                <c:pt idx="4430">
                  <c:v>81400732</c:v>
                </c:pt>
                <c:pt idx="4431">
                  <c:v>81433898</c:v>
                </c:pt>
                <c:pt idx="4432">
                  <c:v>81447990</c:v>
                </c:pt>
                <c:pt idx="4433">
                  <c:v>81448960</c:v>
                </c:pt>
                <c:pt idx="4434">
                  <c:v>81479508</c:v>
                </c:pt>
                <c:pt idx="4435">
                  <c:v>81497187</c:v>
                </c:pt>
                <c:pt idx="4436">
                  <c:v>81561008</c:v>
                </c:pt>
                <c:pt idx="4437">
                  <c:v>81576883</c:v>
                </c:pt>
                <c:pt idx="4438">
                  <c:v>81624828</c:v>
                </c:pt>
                <c:pt idx="4439">
                  <c:v>81641882</c:v>
                </c:pt>
                <c:pt idx="4440">
                  <c:v>81678235</c:v>
                </c:pt>
                <c:pt idx="4441">
                  <c:v>81679360</c:v>
                </c:pt>
                <c:pt idx="4442">
                  <c:v>81733900</c:v>
                </c:pt>
                <c:pt idx="4443">
                  <c:v>81761832</c:v>
                </c:pt>
                <c:pt idx="4444">
                  <c:v>81789767</c:v>
                </c:pt>
                <c:pt idx="4445">
                  <c:v>81796020</c:v>
                </c:pt>
                <c:pt idx="4446">
                  <c:v>81810312</c:v>
                </c:pt>
                <c:pt idx="4447">
                  <c:v>81830858</c:v>
                </c:pt>
                <c:pt idx="4448">
                  <c:v>81872381</c:v>
                </c:pt>
                <c:pt idx="4449">
                  <c:v>81873792</c:v>
                </c:pt>
                <c:pt idx="4450">
                  <c:v>81879056</c:v>
                </c:pt>
                <c:pt idx="4451">
                  <c:v>81897716</c:v>
                </c:pt>
                <c:pt idx="4452">
                  <c:v>81916729</c:v>
                </c:pt>
                <c:pt idx="4453">
                  <c:v>81928381</c:v>
                </c:pt>
                <c:pt idx="4454">
                  <c:v>81976223</c:v>
                </c:pt>
                <c:pt idx="4455">
                  <c:v>81977056</c:v>
                </c:pt>
                <c:pt idx="4456">
                  <c:v>82027126</c:v>
                </c:pt>
                <c:pt idx="4457">
                  <c:v>82037383</c:v>
                </c:pt>
                <c:pt idx="4458">
                  <c:v>82049617</c:v>
                </c:pt>
                <c:pt idx="4459">
                  <c:v>82054705</c:v>
                </c:pt>
                <c:pt idx="4460">
                  <c:v>82073777</c:v>
                </c:pt>
                <c:pt idx="4461">
                  <c:v>82079106</c:v>
                </c:pt>
                <c:pt idx="4462">
                  <c:v>82088096</c:v>
                </c:pt>
                <c:pt idx="4463">
                  <c:v>82138809</c:v>
                </c:pt>
                <c:pt idx="4464">
                  <c:v>82146284</c:v>
                </c:pt>
                <c:pt idx="4465">
                  <c:v>82153192</c:v>
                </c:pt>
                <c:pt idx="4466">
                  <c:v>82167575</c:v>
                </c:pt>
                <c:pt idx="4467">
                  <c:v>82216389</c:v>
                </c:pt>
                <c:pt idx="4468">
                  <c:v>82234696</c:v>
                </c:pt>
                <c:pt idx="4469">
                  <c:v>82240344</c:v>
                </c:pt>
                <c:pt idx="4470">
                  <c:v>82259607</c:v>
                </c:pt>
                <c:pt idx="4471">
                  <c:v>82313107</c:v>
                </c:pt>
                <c:pt idx="4472">
                  <c:v>82322977</c:v>
                </c:pt>
                <c:pt idx="4473">
                  <c:v>82335779</c:v>
                </c:pt>
                <c:pt idx="4474">
                  <c:v>82341752</c:v>
                </c:pt>
                <c:pt idx="4475">
                  <c:v>82358085</c:v>
                </c:pt>
                <c:pt idx="4476">
                  <c:v>82370403</c:v>
                </c:pt>
                <c:pt idx="4477">
                  <c:v>82378488</c:v>
                </c:pt>
                <c:pt idx="4478">
                  <c:v>82386574</c:v>
                </c:pt>
                <c:pt idx="4479">
                  <c:v>82398048</c:v>
                </c:pt>
                <c:pt idx="4480">
                  <c:v>82409522</c:v>
                </c:pt>
                <c:pt idx="4481">
                  <c:v>82410251</c:v>
                </c:pt>
                <c:pt idx="4482">
                  <c:v>82427408</c:v>
                </c:pt>
                <c:pt idx="4483">
                  <c:v>82445297</c:v>
                </c:pt>
                <c:pt idx="4484">
                  <c:v>82467969</c:v>
                </c:pt>
                <c:pt idx="4485">
                  <c:v>82470792</c:v>
                </c:pt>
                <c:pt idx="4486">
                  <c:v>82486998</c:v>
                </c:pt>
                <c:pt idx="4487">
                  <c:v>82496288</c:v>
                </c:pt>
                <c:pt idx="4488">
                  <c:v>82509256</c:v>
                </c:pt>
                <c:pt idx="4489">
                  <c:v>82509813</c:v>
                </c:pt>
                <c:pt idx="4490">
                  <c:v>82522220</c:v>
                </c:pt>
                <c:pt idx="4491">
                  <c:v>82533100</c:v>
                </c:pt>
                <c:pt idx="4492">
                  <c:v>82536232</c:v>
                </c:pt>
                <c:pt idx="4493">
                  <c:v>82550244</c:v>
                </c:pt>
                <c:pt idx="4494">
                  <c:v>82556898</c:v>
                </c:pt>
                <c:pt idx="4495">
                  <c:v>82582800</c:v>
                </c:pt>
                <c:pt idx="4496">
                  <c:v>82601296</c:v>
                </c:pt>
                <c:pt idx="4497">
                  <c:v>82615365</c:v>
                </c:pt>
                <c:pt idx="4498">
                  <c:v>82622601</c:v>
                </c:pt>
                <c:pt idx="4499">
                  <c:v>82629200</c:v>
                </c:pt>
                <c:pt idx="4500">
                  <c:v>82643040</c:v>
                </c:pt>
                <c:pt idx="4501">
                  <c:v>82657224</c:v>
                </c:pt>
                <c:pt idx="4502">
                  <c:v>82671406</c:v>
                </c:pt>
                <c:pt idx="4503">
                  <c:v>82704716</c:v>
                </c:pt>
                <c:pt idx="4504">
                  <c:v>82708004</c:v>
                </c:pt>
                <c:pt idx="4505">
                  <c:v>82733840</c:v>
                </c:pt>
                <c:pt idx="4506">
                  <c:v>82759657</c:v>
                </c:pt>
                <c:pt idx="4507">
                  <c:v>82796269</c:v>
                </c:pt>
                <c:pt idx="4508">
                  <c:v>82815984</c:v>
                </c:pt>
                <c:pt idx="4509">
                  <c:v>82824272</c:v>
                </c:pt>
                <c:pt idx="4510">
                  <c:v>82835706</c:v>
                </c:pt>
                <c:pt idx="4511">
                  <c:v>82846243</c:v>
                </c:pt>
                <c:pt idx="4512">
                  <c:v>82848504</c:v>
                </c:pt>
                <c:pt idx="4513">
                  <c:v>82861308</c:v>
                </c:pt>
                <c:pt idx="4514">
                  <c:v>82872952</c:v>
                </c:pt>
                <c:pt idx="4515">
                  <c:v>82884593</c:v>
                </c:pt>
                <c:pt idx="4516">
                  <c:v>82894901</c:v>
                </c:pt>
                <c:pt idx="4517">
                  <c:v>82903952</c:v>
                </c:pt>
                <c:pt idx="4518">
                  <c:v>82920743</c:v>
                </c:pt>
                <c:pt idx="4519">
                  <c:v>82923306</c:v>
                </c:pt>
                <c:pt idx="4520">
                  <c:v>82945776</c:v>
                </c:pt>
                <c:pt idx="4521">
                  <c:v>82961318</c:v>
                </c:pt>
                <c:pt idx="4522">
                  <c:v>82968248</c:v>
                </c:pt>
                <c:pt idx="4523">
                  <c:v>82980528</c:v>
                </c:pt>
                <c:pt idx="4524">
                  <c:v>82992816</c:v>
                </c:pt>
                <c:pt idx="4525">
                  <c:v>82996775</c:v>
                </c:pt>
                <c:pt idx="4526">
                  <c:v>83016680</c:v>
                </c:pt>
                <c:pt idx="4527">
                  <c:v>83032964</c:v>
                </c:pt>
                <c:pt idx="4528">
                  <c:v>83040542</c:v>
                </c:pt>
                <c:pt idx="4529">
                  <c:v>83055377</c:v>
                </c:pt>
                <c:pt idx="4530">
                  <c:v>83064144</c:v>
                </c:pt>
                <c:pt idx="4531">
                  <c:v>83077260</c:v>
                </c:pt>
                <c:pt idx="4532">
                  <c:v>83087738</c:v>
                </c:pt>
                <c:pt idx="4533">
                  <c:v>83099656</c:v>
                </c:pt>
                <c:pt idx="4534">
                  <c:v>83104568</c:v>
                </c:pt>
                <c:pt idx="4535">
                  <c:v>83121400</c:v>
                </c:pt>
                <c:pt idx="4536">
                  <c:v>83151173</c:v>
                </c:pt>
                <c:pt idx="4537">
                  <c:v>83154538</c:v>
                </c:pt>
                <c:pt idx="4538">
                  <c:v>83168928</c:v>
                </c:pt>
                <c:pt idx="4539">
                  <c:v>83205716</c:v>
                </c:pt>
                <c:pt idx="4540">
                  <c:v>83216453</c:v>
                </c:pt>
                <c:pt idx="4541">
                  <c:v>83227424</c:v>
                </c:pt>
                <c:pt idx="4542">
                  <c:v>83237982</c:v>
                </c:pt>
                <c:pt idx="4543">
                  <c:v>83238386</c:v>
                </c:pt>
                <c:pt idx="4544">
                  <c:v>83272843</c:v>
                </c:pt>
                <c:pt idx="4545">
                  <c:v>83290272</c:v>
                </c:pt>
                <c:pt idx="4546">
                  <c:v>83325371</c:v>
                </c:pt>
                <c:pt idx="4547">
                  <c:v>83342163</c:v>
                </c:pt>
                <c:pt idx="4548">
                  <c:v>83347928</c:v>
                </c:pt>
                <c:pt idx="4549">
                  <c:v>83381269</c:v>
                </c:pt>
                <c:pt idx="4550">
                  <c:v>83384901</c:v>
                </c:pt>
                <c:pt idx="4551">
                  <c:v>83394040</c:v>
                </c:pt>
                <c:pt idx="4552">
                  <c:v>83420024</c:v>
                </c:pt>
                <c:pt idx="4553">
                  <c:v>83445170</c:v>
                </c:pt>
                <c:pt idx="4554">
                  <c:v>83445914</c:v>
                </c:pt>
                <c:pt idx="4555">
                  <c:v>83469087</c:v>
                </c:pt>
                <c:pt idx="4556">
                  <c:v>83481760</c:v>
                </c:pt>
                <c:pt idx="4557">
                  <c:v>83509519</c:v>
                </c:pt>
                <c:pt idx="4558">
                  <c:v>83517613</c:v>
                </c:pt>
                <c:pt idx="4559">
                  <c:v>83536648</c:v>
                </c:pt>
                <c:pt idx="4560">
                  <c:v>83555683</c:v>
                </c:pt>
                <c:pt idx="4561">
                  <c:v>83573752</c:v>
                </c:pt>
                <c:pt idx="4562">
                  <c:v>83588456</c:v>
                </c:pt>
                <c:pt idx="4563">
                  <c:v>83591827</c:v>
                </c:pt>
                <c:pt idx="4564">
                  <c:v>83607288</c:v>
                </c:pt>
                <c:pt idx="4565">
                  <c:v>83611096</c:v>
                </c:pt>
                <c:pt idx="4566">
                  <c:v>83622751</c:v>
                </c:pt>
                <c:pt idx="4567">
                  <c:v>83644262</c:v>
                </c:pt>
                <c:pt idx="4568">
                  <c:v>83645488</c:v>
                </c:pt>
                <c:pt idx="4569">
                  <c:v>83668226</c:v>
                </c:pt>
                <c:pt idx="4570">
                  <c:v>83688240</c:v>
                </c:pt>
                <c:pt idx="4571">
                  <c:v>83707179</c:v>
                </c:pt>
                <c:pt idx="4572">
                  <c:v>83708251</c:v>
                </c:pt>
                <c:pt idx="4573">
                  <c:v>83722824</c:v>
                </c:pt>
                <c:pt idx="4574">
                  <c:v>83737394</c:v>
                </c:pt>
                <c:pt idx="4575">
                  <c:v>83758544</c:v>
                </c:pt>
                <c:pt idx="4576">
                  <c:v>83768797</c:v>
                </c:pt>
                <c:pt idx="4577">
                  <c:v>83779701</c:v>
                </c:pt>
                <c:pt idx="4578">
                  <c:v>83791288</c:v>
                </c:pt>
                <c:pt idx="4579">
                  <c:v>83802875</c:v>
                </c:pt>
                <c:pt idx="4580">
                  <c:v>83821448</c:v>
                </c:pt>
                <c:pt idx="4581">
                  <c:v>83836676</c:v>
                </c:pt>
                <c:pt idx="4582">
                  <c:v>83840022</c:v>
                </c:pt>
                <c:pt idx="4583">
                  <c:v>83851984</c:v>
                </c:pt>
                <c:pt idx="4584">
                  <c:v>83863944</c:v>
                </c:pt>
                <c:pt idx="4585">
                  <c:v>83880944</c:v>
                </c:pt>
                <c:pt idx="4586">
                  <c:v>83890517</c:v>
                </c:pt>
                <c:pt idx="4587">
                  <c:v>83897939</c:v>
                </c:pt>
                <c:pt idx="4588">
                  <c:v>83913624</c:v>
                </c:pt>
                <c:pt idx="4589">
                  <c:v>83928825</c:v>
                </c:pt>
                <c:pt idx="4590">
                  <c:v>83929310</c:v>
                </c:pt>
                <c:pt idx="4591">
                  <c:v>83943960</c:v>
                </c:pt>
                <c:pt idx="4592">
                  <c:v>83958615</c:v>
                </c:pt>
                <c:pt idx="4593">
                  <c:v>83977648</c:v>
                </c:pt>
                <c:pt idx="4594">
                  <c:v>83983603</c:v>
                </c:pt>
                <c:pt idx="4595">
                  <c:v>83996686</c:v>
                </c:pt>
                <c:pt idx="4596">
                  <c:v>84007336</c:v>
                </c:pt>
                <c:pt idx="4597">
                  <c:v>84017983</c:v>
                </c:pt>
                <c:pt idx="4598">
                  <c:v>84024719</c:v>
                </c:pt>
                <c:pt idx="4599">
                  <c:v>84049488</c:v>
                </c:pt>
                <c:pt idx="4600">
                  <c:v>84079906</c:v>
                </c:pt>
                <c:pt idx="4601">
                  <c:v>84080999</c:v>
                </c:pt>
                <c:pt idx="4602">
                  <c:v>84099856</c:v>
                </c:pt>
                <c:pt idx="4603">
                  <c:v>84117622</c:v>
                </c:pt>
                <c:pt idx="4604">
                  <c:v>84118706</c:v>
                </c:pt>
                <c:pt idx="4605">
                  <c:v>84136128</c:v>
                </c:pt>
                <c:pt idx="4606">
                  <c:v>84153557</c:v>
                </c:pt>
                <c:pt idx="4607">
                  <c:v>84246432</c:v>
                </c:pt>
                <c:pt idx="4608">
                  <c:v>84250725</c:v>
                </c:pt>
                <c:pt idx="4609">
                  <c:v>84274238</c:v>
                </c:pt>
                <c:pt idx="4610">
                  <c:v>84274885</c:v>
                </c:pt>
                <c:pt idx="4611">
                  <c:v>84307106</c:v>
                </c:pt>
                <c:pt idx="4612">
                  <c:v>84339298</c:v>
                </c:pt>
                <c:pt idx="4613">
                  <c:v>84348346</c:v>
                </c:pt>
                <c:pt idx="4614">
                  <c:v>84363968</c:v>
                </c:pt>
                <c:pt idx="4615">
                  <c:v>84388639</c:v>
                </c:pt>
                <c:pt idx="4616">
                  <c:v>84400208</c:v>
                </c:pt>
                <c:pt idx="4617">
                  <c:v>84411772</c:v>
                </c:pt>
                <c:pt idx="4618">
                  <c:v>84530384</c:v>
                </c:pt>
                <c:pt idx="4619">
                  <c:v>84532343</c:v>
                </c:pt>
                <c:pt idx="4620">
                  <c:v>84561370</c:v>
                </c:pt>
                <c:pt idx="4621">
                  <c:v>84612957</c:v>
                </c:pt>
                <c:pt idx="4622">
                  <c:v>84628509</c:v>
                </c:pt>
                <c:pt idx="4623">
                  <c:v>84648999</c:v>
                </c:pt>
                <c:pt idx="4624">
                  <c:v>84706768</c:v>
                </c:pt>
                <c:pt idx="4625">
                  <c:v>84729443</c:v>
                </c:pt>
                <c:pt idx="4626">
                  <c:v>84760992</c:v>
                </c:pt>
                <c:pt idx="4627">
                  <c:v>84764068</c:v>
                </c:pt>
                <c:pt idx="4628">
                  <c:v>84787899</c:v>
                </c:pt>
                <c:pt idx="4629">
                  <c:v>84810854</c:v>
                </c:pt>
                <c:pt idx="4630">
                  <c:v>84819672</c:v>
                </c:pt>
                <c:pt idx="4631">
                  <c:v>84846228</c:v>
                </c:pt>
                <c:pt idx="4632">
                  <c:v>84868876</c:v>
                </c:pt>
                <c:pt idx="4633">
                  <c:v>84872989</c:v>
                </c:pt>
                <c:pt idx="4634">
                  <c:v>84896544</c:v>
                </c:pt>
                <c:pt idx="4635">
                  <c:v>84897210</c:v>
                </c:pt>
                <c:pt idx="4636">
                  <c:v>84920100</c:v>
                </c:pt>
                <c:pt idx="4637">
                  <c:v>84922790</c:v>
                </c:pt>
                <c:pt idx="4638">
                  <c:v>84941648</c:v>
                </c:pt>
                <c:pt idx="4639">
                  <c:v>84949496</c:v>
                </c:pt>
                <c:pt idx="4640">
                  <c:v>84963191</c:v>
                </c:pt>
                <c:pt idx="4641">
                  <c:v>84976256</c:v>
                </c:pt>
                <c:pt idx="4642">
                  <c:v>84989314</c:v>
                </c:pt>
                <c:pt idx="4643">
                  <c:v>85006402</c:v>
                </c:pt>
                <c:pt idx="4644">
                  <c:v>85009280</c:v>
                </c:pt>
                <c:pt idx="4645">
                  <c:v>85029248</c:v>
                </c:pt>
                <c:pt idx="4646">
                  <c:v>85033952</c:v>
                </c:pt>
                <c:pt idx="4647">
                  <c:v>85061112</c:v>
                </c:pt>
                <c:pt idx="4648">
                  <c:v>85064487</c:v>
                </c:pt>
                <c:pt idx="4649">
                  <c:v>85092977</c:v>
                </c:pt>
                <c:pt idx="4650">
                  <c:v>85116647</c:v>
                </c:pt>
                <c:pt idx="4651">
                  <c:v>85129288</c:v>
                </c:pt>
                <c:pt idx="4652">
                  <c:v>85165600</c:v>
                </c:pt>
                <c:pt idx="4653">
                  <c:v>85177128</c:v>
                </c:pt>
                <c:pt idx="4654">
                  <c:v>85188654</c:v>
                </c:pt>
                <c:pt idx="4655">
                  <c:v>85207109</c:v>
                </c:pt>
                <c:pt idx="4656">
                  <c:v>85217920</c:v>
                </c:pt>
                <c:pt idx="4657">
                  <c:v>85245078</c:v>
                </c:pt>
                <c:pt idx="4658">
                  <c:v>85247179</c:v>
                </c:pt>
                <c:pt idx="4659">
                  <c:v>85261552</c:v>
                </c:pt>
                <c:pt idx="4660">
                  <c:v>85270694</c:v>
                </c:pt>
                <c:pt idx="4661">
                  <c:v>85275928</c:v>
                </c:pt>
                <c:pt idx="4662">
                  <c:v>85290672</c:v>
                </c:pt>
                <c:pt idx="4663">
                  <c:v>85293378</c:v>
                </c:pt>
                <c:pt idx="4664">
                  <c:v>85305414</c:v>
                </c:pt>
                <c:pt idx="4665">
                  <c:v>85317040</c:v>
                </c:pt>
                <c:pt idx="4666">
                  <c:v>85328669</c:v>
                </c:pt>
                <c:pt idx="4667">
                  <c:v>85332103</c:v>
                </c:pt>
                <c:pt idx="4668">
                  <c:v>85343312</c:v>
                </c:pt>
                <c:pt idx="4669">
                  <c:v>85357946</c:v>
                </c:pt>
                <c:pt idx="4670">
                  <c:v>85371360</c:v>
                </c:pt>
                <c:pt idx="4671">
                  <c:v>85377050</c:v>
                </c:pt>
                <c:pt idx="4672">
                  <c:v>85384769</c:v>
                </c:pt>
                <c:pt idx="4673">
                  <c:v>85394432</c:v>
                </c:pt>
                <c:pt idx="4674">
                  <c:v>85401762</c:v>
                </c:pt>
                <c:pt idx="4675">
                  <c:v>85404095</c:v>
                </c:pt>
                <c:pt idx="4676">
                  <c:v>85444456</c:v>
                </c:pt>
                <c:pt idx="4677">
                  <c:v>85449034</c:v>
                </c:pt>
                <c:pt idx="4678">
                  <c:v>85458623</c:v>
                </c:pt>
                <c:pt idx="4679">
                  <c:v>85484814</c:v>
                </c:pt>
                <c:pt idx="4680">
                  <c:v>85499744</c:v>
                </c:pt>
                <c:pt idx="4681">
                  <c:v>85514666</c:v>
                </c:pt>
                <c:pt idx="4682">
                  <c:v>85527664</c:v>
                </c:pt>
                <c:pt idx="4683">
                  <c:v>85532016</c:v>
                </c:pt>
                <c:pt idx="4684">
                  <c:v>85540665</c:v>
                </c:pt>
                <c:pt idx="4685">
                  <c:v>85559104</c:v>
                </c:pt>
                <c:pt idx="4686">
                  <c:v>85565715</c:v>
                </c:pt>
                <c:pt idx="4687">
                  <c:v>85577545</c:v>
                </c:pt>
                <c:pt idx="4688">
                  <c:v>85591480</c:v>
                </c:pt>
                <c:pt idx="4689">
                  <c:v>85605410</c:v>
                </c:pt>
                <c:pt idx="4690">
                  <c:v>85620336</c:v>
                </c:pt>
                <c:pt idx="4691">
                  <c:v>85635270</c:v>
                </c:pt>
                <c:pt idx="4692">
                  <c:v>85644103</c:v>
                </c:pt>
                <c:pt idx="4693">
                  <c:v>85649896</c:v>
                </c:pt>
                <c:pt idx="4694">
                  <c:v>85659530</c:v>
                </c:pt>
                <c:pt idx="4695">
                  <c:v>85664528</c:v>
                </c:pt>
                <c:pt idx="4696">
                  <c:v>85681606</c:v>
                </c:pt>
                <c:pt idx="4697">
                  <c:v>85688120</c:v>
                </c:pt>
                <c:pt idx="4698">
                  <c:v>85711706</c:v>
                </c:pt>
                <c:pt idx="4699">
                  <c:v>85735848</c:v>
                </c:pt>
                <c:pt idx="4700">
                  <c:v>85759993</c:v>
                </c:pt>
                <c:pt idx="4701">
                  <c:v>85772744</c:v>
                </c:pt>
                <c:pt idx="4702">
                  <c:v>85784182</c:v>
                </c:pt>
                <c:pt idx="4703">
                  <c:v>85785489</c:v>
                </c:pt>
                <c:pt idx="4704">
                  <c:v>85801832</c:v>
                </c:pt>
                <c:pt idx="4705">
                  <c:v>85818170</c:v>
                </c:pt>
                <c:pt idx="4706">
                  <c:v>85823298</c:v>
                </c:pt>
                <c:pt idx="4707">
                  <c:v>85861584</c:v>
                </c:pt>
                <c:pt idx="4708">
                  <c:v>85861620</c:v>
                </c:pt>
                <c:pt idx="4709">
                  <c:v>85888762</c:v>
                </c:pt>
                <c:pt idx="4710">
                  <c:v>85904999</c:v>
                </c:pt>
                <c:pt idx="4711">
                  <c:v>85918872</c:v>
                </c:pt>
                <c:pt idx="4712">
                  <c:v>85932751</c:v>
                </c:pt>
                <c:pt idx="4713">
                  <c:v>85957880</c:v>
                </c:pt>
                <c:pt idx="4714">
                  <c:v>85960216</c:v>
                </c:pt>
                <c:pt idx="4715">
                  <c:v>85983005</c:v>
                </c:pt>
                <c:pt idx="4716">
                  <c:v>85995704</c:v>
                </c:pt>
                <c:pt idx="4717">
                  <c:v>85998609</c:v>
                </c:pt>
                <c:pt idx="4718">
                  <c:v>86008404</c:v>
                </c:pt>
                <c:pt idx="4719">
                  <c:v>86031519</c:v>
                </c:pt>
                <c:pt idx="4720">
                  <c:v>86058682</c:v>
                </c:pt>
                <c:pt idx="4721">
                  <c:v>86062628</c:v>
                </c:pt>
                <c:pt idx="4722">
                  <c:v>86090465</c:v>
                </c:pt>
                <c:pt idx="4723">
                  <c:v>86108224</c:v>
                </c:pt>
                <c:pt idx="4724">
                  <c:v>86115273</c:v>
                </c:pt>
                <c:pt idx="4725">
                  <c:v>86118640</c:v>
                </c:pt>
                <c:pt idx="4726">
                  <c:v>86144034</c:v>
                </c:pt>
                <c:pt idx="4727">
                  <c:v>86147720</c:v>
                </c:pt>
                <c:pt idx="4728">
                  <c:v>86175680</c:v>
                </c:pt>
                <c:pt idx="4729">
                  <c:v>86213244</c:v>
                </c:pt>
                <c:pt idx="4730">
                  <c:v>86228872</c:v>
                </c:pt>
                <c:pt idx="4731">
                  <c:v>86244160</c:v>
                </c:pt>
                <c:pt idx="4732">
                  <c:v>86246427</c:v>
                </c:pt>
                <c:pt idx="4733">
                  <c:v>86259448</c:v>
                </c:pt>
                <c:pt idx="4734">
                  <c:v>86272952</c:v>
                </c:pt>
                <c:pt idx="4735">
                  <c:v>86283586</c:v>
                </c:pt>
                <c:pt idx="4736">
                  <c:v>86286457</c:v>
                </c:pt>
                <c:pt idx="4737">
                  <c:v>86305232</c:v>
                </c:pt>
                <c:pt idx="4738">
                  <c:v>86307557</c:v>
                </c:pt>
                <c:pt idx="4739">
                  <c:v>86324014</c:v>
                </c:pt>
                <c:pt idx="4740">
                  <c:v>86339184</c:v>
                </c:pt>
                <c:pt idx="4741">
                  <c:v>86341657</c:v>
                </c:pt>
                <c:pt idx="4742">
                  <c:v>86354358</c:v>
                </c:pt>
                <c:pt idx="4743">
                  <c:v>86372608</c:v>
                </c:pt>
                <c:pt idx="4744">
                  <c:v>86383152</c:v>
                </c:pt>
                <c:pt idx="4745">
                  <c:v>86401913</c:v>
                </c:pt>
                <c:pt idx="4746">
                  <c:v>86411951</c:v>
                </c:pt>
                <c:pt idx="4747">
                  <c:v>86429040</c:v>
                </c:pt>
                <c:pt idx="4748">
                  <c:v>86439992</c:v>
                </c:pt>
                <c:pt idx="4749">
                  <c:v>86446125</c:v>
                </c:pt>
                <c:pt idx="4750">
                  <c:v>86461290</c:v>
                </c:pt>
                <c:pt idx="4751">
                  <c:v>86463464</c:v>
                </c:pt>
                <c:pt idx="4752">
                  <c:v>86480802</c:v>
                </c:pt>
                <c:pt idx="4753">
                  <c:v>86510800</c:v>
                </c:pt>
                <c:pt idx="4754">
                  <c:v>86540790</c:v>
                </c:pt>
                <c:pt idx="4755">
                  <c:v>86550973</c:v>
                </c:pt>
                <c:pt idx="4756">
                  <c:v>86566144</c:v>
                </c:pt>
                <c:pt idx="4757">
                  <c:v>86588685</c:v>
                </c:pt>
                <c:pt idx="4758">
                  <c:v>86591502</c:v>
                </c:pt>
                <c:pt idx="4759">
                  <c:v>86617792</c:v>
                </c:pt>
                <c:pt idx="4760">
                  <c:v>86644090</c:v>
                </c:pt>
                <c:pt idx="4761">
                  <c:v>86667432</c:v>
                </c:pt>
                <c:pt idx="4762">
                  <c:v>86690771</c:v>
                </c:pt>
                <c:pt idx="4763">
                  <c:v>86708064</c:v>
                </c:pt>
                <c:pt idx="4764">
                  <c:v>86712105</c:v>
                </c:pt>
                <c:pt idx="4765">
                  <c:v>86725350</c:v>
                </c:pt>
                <c:pt idx="4766">
                  <c:v>86744973</c:v>
                </c:pt>
                <c:pt idx="4767">
                  <c:v>86750656</c:v>
                </c:pt>
                <c:pt idx="4768">
                  <c:v>86775968</c:v>
                </c:pt>
                <c:pt idx="4769">
                  <c:v>86777168</c:v>
                </c:pt>
                <c:pt idx="4770">
                  <c:v>86793608</c:v>
                </c:pt>
                <c:pt idx="4771">
                  <c:v>86811243</c:v>
                </c:pt>
                <c:pt idx="4772">
                  <c:v>86827076</c:v>
                </c:pt>
                <c:pt idx="4773">
                  <c:v>86832352</c:v>
                </c:pt>
                <c:pt idx="4774">
                  <c:v>86850397</c:v>
                </c:pt>
                <c:pt idx="4775">
                  <c:v>86853464</c:v>
                </c:pt>
                <c:pt idx="4776">
                  <c:v>86868272</c:v>
                </c:pt>
                <c:pt idx="4777">
                  <c:v>86883071</c:v>
                </c:pt>
                <c:pt idx="4778">
                  <c:v>86904528</c:v>
                </c:pt>
                <c:pt idx="4779">
                  <c:v>86925976</c:v>
                </c:pt>
                <c:pt idx="4780">
                  <c:v>86937000</c:v>
                </c:pt>
                <c:pt idx="4781">
                  <c:v>86948025</c:v>
                </c:pt>
                <c:pt idx="4782">
                  <c:v>87003968</c:v>
                </c:pt>
                <c:pt idx="4783">
                  <c:v>87027941</c:v>
                </c:pt>
                <c:pt idx="4784">
                  <c:v>87028810</c:v>
                </c:pt>
                <c:pt idx="4785">
                  <c:v>87059911</c:v>
                </c:pt>
                <c:pt idx="4786">
                  <c:v>87073360</c:v>
                </c:pt>
                <c:pt idx="4787">
                  <c:v>87082107</c:v>
                </c:pt>
                <c:pt idx="4788">
                  <c:v>87086801</c:v>
                </c:pt>
                <c:pt idx="4789">
                  <c:v>87120408</c:v>
                </c:pt>
                <c:pt idx="4790">
                  <c:v>87120442</c:v>
                </c:pt>
                <c:pt idx="4791">
                  <c:v>87154009</c:v>
                </c:pt>
                <c:pt idx="4792">
                  <c:v>87163542</c:v>
                </c:pt>
                <c:pt idx="4793">
                  <c:v>87172592</c:v>
                </c:pt>
                <c:pt idx="4794">
                  <c:v>87189665</c:v>
                </c:pt>
                <c:pt idx="4795">
                  <c:v>87191167</c:v>
                </c:pt>
                <c:pt idx="4796">
                  <c:v>87204520</c:v>
                </c:pt>
                <c:pt idx="4797">
                  <c:v>87217878</c:v>
                </c:pt>
                <c:pt idx="4798">
                  <c:v>87230261</c:v>
                </c:pt>
                <c:pt idx="4799">
                  <c:v>87240200</c:v>
                </c:pt>
                <c:pt idx="4800">
                  <c:v>87262525</c:v>
                </c:pt>
                <c:pt idx="4801">
                  <c:v>87293611</c:v>
                </c:pt>
                <c:pt idx="4802">
                  <c:v>87301712</c:v>
                </c:pt>
                <c:pt idx="4803">
                  <c:v>87306937</c:v>
                </c:pt>
                <c:pt idx="4804">
                  <c:v>87340898</c:v>
                </c:pt>
                <c:pt idx="4805">
                  <c:v>87366592</c:v>
                </c:pt>
                <c:pt idx="4806">
                  <c:v>87370786</c:v>
                </c:pt>
                <c:pt idx="4807">
                  <c:v>87392282</c:v>
                </c:pt>
                <c:pt idx="4808">
                  <c:v>87394227</c:v>
                </c:pt>
                <c:pt idx="4809">
                  <c:v>87414912</c:v>
                </c:pt>
                <c:pt idx="4810">
                  <c:v>87437547</c:v>
                </c:pt>
                <c:pt idx="4811">
                  <c:v>87452445</c:v>
                </c:pt>
                <c:pt idx="4812">
                  <c:v>87469360</c:v>
                </c:pt>
                <c:pt idx="4813">
                  <c:v>87481197</c:v>
                </c:pt>
                <c:pt idx="4814">
                  <c:v>87501173</c:v>
                </c:pt>
                <c:pt idx="4815">
                  <c:v>87511031</c:v>
                </c:pt>
                <c:pt idx="4816">
                  <c:v>87521672</c:v>
                </c:pt>
                <c:pt idx="4817">
                  <c:v>87535150</c:v>
                </c:pt>
                <c:pt idx="4818">
                  <c:v>87542170</c:v>
                </c:pt>
                <c:pt idx="4819">
                  <c:v>87553672</c:v>
                </c:pt>
                <c:pt idx="4820">
                  <c:v>87565171</c:v>
                </c:pt>
                <c:pt idx="4821">
                  <c:v>87565880</c:v>
                </c:pt>
                <c:pt idx="4822">
                  <c:v>87586400</c:v>
                </c:pt>
                <c:pt idx="4823">
                  <c:v>87593638</c:v>
                </c:pt>
                <c:pt idx="4824">
                  <c:v>87607633</c:v>
                </c:pt>
                <c:pt idx="4825">
                  <c:v>87625328</c:v>
                </c:pt>
                <c:pt idx="4826">
                  <c:v>87643015</c:v>
                </c:pt>
                <c:pt idx="4827">
                  <c:v>87676440</c:v>
                </c:pt>
                <c:pt idx="4828">
                  <c:v>87679464</c:v>
                </c:pt>
                <c:pt idx="4829">
                  <c:v>87680418</c:v>
                </c:pt>
                <c:pt idx="4830">
                  <c:v>87715917</c:v>
                </c:pt>
                <c:pt idx="4831">
                  <c:v>87730224</c:v>
                </c:pt>
                <c:pt idx="4832">
                  <c:v>87734455</c:v>
                </c:pt>
                <c:pt idx="4833">
                  <c:v>87744523</c:v>
                </c:pt>
                <c:pt idx="4834">
                  <c:v>87757568</c:v>
                </c:pt>
                <c:pt idx="4835">
                  <c:v>87760447</c:v>
                </c:pt>
                <c:pt idx="4836">
                  <c:v>87770622</c:v>
                </c:pt>
                <c:pt idx="4837">
                  <c:v>87790298</c:v>
                </c:pt>
                <c:pt idx="4838">
                  <c:v>87795440</c:v>
                </c:pt>
                <c:pt idx="4839">
                  <c:v>87812971</c:v>
                </c:pt>
                <c:pt idx="4840">
                  <c:v>87820253</c:v>
                </c:pt>
                <c:pt idx="4841">
                  <c:v>87849857</c:v>
                </c:pt>
                <c:pt idx="4842">
                  <c:v>87877702</c:v>
                </c:pt>
                <c:pt idx="4843">
                  <c:v>87882488</c:v>
                </c:pt>
                <c:pt idx="4844">
                  <c:v>87885111</c:v>
                </c:pt>
                <c:pt idx="4845">
                  <c:v>87907646</c:v>
                </c:pt>
                <c:pt idx="4846">
                  <c:v>87942904</c:v>
                </c:pt>
                <c:pt idx="4847">
                  <c:v>87944727</c:v>
                </c:pt>
                <c:pt idx="4848">
                  <c:v>87964656</c:v>
                </c:pt>
                <c:pt idx="4849">
                  <c:v>87984576</c:v>
                </c:pt>
                <c:pt idx="4850">
                  <c:v>88009530</c:v>
                </c:pt>
                <c:pt idx="4851">
                  <c:v>88015776</c:v>
                </c:pt>
                <c:pt idx="4852">
                  <c:v>88046022</c:v>
                </c:pt>
                <c:pt idx="4853">
                  <c:v>88050056</c:v>
                </c:pt>
                <c:pt idx="4854">
                  <c:v>88071518</c:v>
                </c:pt>
                <c:pt idx="4855">
                  <c:v>88104196</c:v>
                </c:pt>
                <c:pt idx="4856">
                  <c:v>88115535</c:v>
                </c:pt>
                <c:pt idx="4857">
                  <c:v>88134440</c:v>
                </c:pt>
                <c:pt idx="4858">
                  <c:v>88147665</c:v>
                </c:pt>
                <c:pt idx="4859">
                  <c:v>88153350</c:v>
                </c:pt>
                <c:pt idx="4860">
                  <c:v>88191209</c:v>
                </c:pt>
                <c:pt idx="4861">
                  <c:v>88200680</c:v>
                </c:pt>
                <c:pt idx="4862">
                  <c:v>88219564</c:v>
                </c:pt>
                <c:pt idx="4863">
                  <c:v>88248004</c:v>
                </c:pt>
                <c:pt idx="4864">
                  <c:v>88266520</c:v>
                </c:pt>
                <c:pt idx="4865">
                  <c:v>88269814</c:v>
                </c:pt>
                <c:pt idx="4866">
                  <c:v>88285035</c:v>
                </c:pt>
                <c:pt idx="4867">
                  <c:v>88295214</c:v>
                </c:pt>
                <c:pt idx="4868">
                  <c:v>88336256</c:v>
                </c:pt>
                <c:pt idx="4869">
                  <c:v>88345555</c:v>
                </c:pt>
                <c:pt idx="4870">
                  <c:v>88371120</c:v>
                </c:pt>
                <c:pt idx="4871">
                  <c:v>88387484</c:v>
                </c:pt>
                <c:pt idx="4872">
                  <c:v>88395912</c:v>
                </c:pt>
                <c:pt idx="4873">
                  <c:v>88411056</c:v>
                </c:pt>
                <c:pt idx="4874">
                  <c:v>88424585</c:v>
                </c:pt>
                <c:pt idx="4875">
                  <c:v>88434622</c:v>
                </c:pt>
                <c:pt idx="4876">
                  <c:v>88445200</c:v>
                </c:pt>
                <c:pt idx="4877">
                  <c:v>88455770</c:v>
                </c:pt>
                <c:pt idx="4878">
                  <c:v>88505619</c:v>
                </c:pt>
                <c:pt idx="4879">
                  <c:v>88536201</c:v>
                </c:pt>
                <c:pt idx="4880">
                  <c:v>88562391</c:v>
                </c:pt>
                <c:pt idx="4881">
                  <c:v>88598463</c:v>
                </c:pt>
                <c:pt idx="4882">
                  <c:v>88598800</c:v>
                </c:pt>
                <c:pt idx="4883">
                  <c:v>88599954</c:v>
                </c:pt>
                <c:pt idx="4884">
                  <c:v>88630298</c:v>
                </c:pt>
                <c:pt idx="4885">
                  <c:v>88679959</c:v>
                </c:pt>
                <c:pt idx="4886">
                  <c:v>88714139</c:v>
                </c:pt>
                <c:pt idx="4887">
                  <c:v>88741839</c:v>
                </c:pt>
                <c:pt idx="4888">
                  <c:v>88748827</c:v>
                </c:pt>
                <c:pt idx="4889">
                  <c:v>88762392</c:v>
                </c:pt>
                <c:pt idx="4890">
                  <c:v>88782951</c:v>
                </c:pt>
                <c:pt idx="4891">
                  <c:v>88808510</c:v>
                </c:pt>
                <c:pt idx="4892">
                  <c:v>88808656</c:v>
                </c:pt>
                <c:pt idx="4893">
                  <c:v>88834366</c:v>
                </c:pt>
                <c:pt idx="4894">
                  <c:v>88903808</c:v>
                </c:pt>
                <c:pt idx="4895">
                  <c:v>88906864</c:v>
                </c:pt>
                <c:pt idx="4896">
                  <c:v>88939598</c:v>
                </c:pt>
                <c:pt idx="4897">
                  <c:v>88973247</c:v>
                </c:pt>
                <c:pt idx="4898">
                  <c:v>88986303</c:v>
                </c:pt>
                <c:pt idx="4899">
                  <c:v>88995416</c:v>
                </c:pt>
                <c:pt idx="4900">
                  <c:v>89017584</c:v>
                </c:pt>
                <c:pt idx="4901">
                  <c:v>89020565</c:v>
                </c:pt>
                <c:pt idx="4902">
                  <c:v>89052623</c:v>
                </c:pt>
                <c:pt idx="4903">
                  <c:v>89056984</c:v>
                </c:pt>
                <c:pt idx="4904">
                  <c:v>89087907</c:v>
                </c:pt>
                <c:pt idx="4905">
                  <c:v>89096390</c:v>
                </c:pt>
                <c:pt idx="4906">
                  <c:v>89129909</c:v>
                </c:pt>
                <c:pt idx="4907">
                  <c:v>89159543</c:v>
                </c:pt>
                <c:pt idx="4908">
                  <c:v>89169960</c:v>
                </c:pt>
                <c:pt idx="4909">
                  <c:v>89201904</c:v>
                </c:pt>
                <c:pt idx="4910">
                  <c:v>89223952</c:v>
                </c:pt>
                <c:pt idx="4911">
                  <c:v>89243529</c:v>
                </c:pt>
                <c:pt idx="4912">
                  <c:v>89254792</c:v>
                </c:pt>
                <c:pt idx="4913">
                  <c:v>89266056</c:v>
                </c:pt>
                <c:pt idx="4914">
                  <c:v>89282896</c:v>
                </c:pt>
                <c:pt idx="4915">
                  <c:v>89299743</c:v>
                </c:pt>
                <c:pt idx="4916">
                  <c:v>89303857</c:v>
                </c:pt>
                <c:pt idx="4917">
                  <c:v>89321536</c:v>
                </c:pt>
                <c:pt idx="4918">
                  <c:v>89335844</c:v>
                </c:pt>
                <c:pt idx="4919">
                  <c:v>89343321</c:v>
                </c:pt>
                <c:pt idx="4920">
                  <c:v>89361904</c:v>
                </c:pt>
                <c:pt idx="4921">
                  <c:v>89362440</c:v>
                </c:pt>
                <c:pt idx="4922">
                  <c:v>89380482</c:v>
                </c:pt>
                <c:pt idx="4923">
                  <c:v>89391752</c:v>
                </c:pt>
                <c:pt idx="4924">
                  <c:v>89403027</c:v>
                </c:pt>
                <c:pt idx="4925">
                  <c:v>89419752</c:v>
                </c:pt>
                <c:pt idx="4926">
                  <c:v>89420235</c:v>
                </c:pt>
                <c:pt idx="4927">
                  <c:v>89436482</c:v>
                </c:pt>
                <c:pt idx="4928">
                  <c:v>89457377</c:v>
                </c:pt>
                <c:pt idx="4929">
                  <c:v>89470738</c:v>
                </c:pt>
                <c:pt idx="4930">
                  <c:v>89484088</c:v>
                </c:pt>
                <c:pt idx="4931">
                  <c:v>89502272</c:v>
                </c:pt>
                <c:pt idx="4932">
                  <c:v>89528330</c:v>
                </c:pt>
                <c:pt idx="4933">
                  <c:v>89568067</c:v>
                </c:pt>
                <c:pt idx="4934">
                  <c:v>89572685</c:v>
                </c:pt>
                <c:pt idx="4935">
                  <c:v>89598096</c:v>
                </c:pt>
                <c:pt idx="4936">
                  <c:v>89606682</c:v>
                </c:pt>
                <c:pt idx="4937">
                  <c:v>89628134</c:v>
                </c:pt>
                <c:pt idx="4938">
                  <c:v>89638448</c:v>
                </c:pt>
                <c:pt idx="4939">
                  <c:v>89648770</c:v>
                </c:pt>
                <c:pt idx="4940">
                  <c:v>89658795</c:v>
                </c:pt>
                <c:pt idx="4941">
                  <c:v>89696728</c:v>
                </c:pt>
                <c:pt idx="4942">
                  <c:v>89704062</c:v>
                </c:pt>
                <c:pt idx="4943">
                  <c:v>89708810</c:v>
                </c:pt>
                <c:pt idx="4944">
                  <c:v>89744688</c:v>
                </c:pt>
                <c:pt idx="4945">
                  <c:v>89766808</c:v>
                </c:pt>
                <c:pt idx="4946">
                  <c:v>89769280</c:v>
                </c:pt>
                <c:pt idx="4947">
                  <c:v>89793880</c:v>
                </c:pt>
                <c:pt idx="4948">
                  <c:v>89805024</c:v>
                </c:pt>
                <c:pt idx="4949">
                  <c:v>89806518</c:v>
                </c:pt>
                <c:pt idx="4950">
                  <c:v>89816176</c:v>
                </c:pt>
                <c:pt idx="4951">
                  <c:v>89829524</c:v>
                </c:pt>
                <c:pt idx="4952">
                  <c:v>89833416</c:v>
                </c:pt>
                <c:pt idx="4953">
                  <c:v>89850655</c:v>
                </c:pt>
                <c:pt idx="4954">
                  <c:v>89865136</c:v>
                </c:pt>
                <c:pt idx="4955">
                  <c:v>89871806</c:v>
                </c:pt>
                <c:pt idx="4956">
                  <c:v>89879613</c:v>
                </c:pt>
                <c:pt idx="4957">
                  <c:v>89900800</c:v>
                </c:pt>
                <c:pt idx="4958">
                  <c:v>89907223</c:v>
                </c:pt>
                <c:pt idx="4959">
                  <c:v>89921990</c:v>
                </c:pt>
                <c:pt idx="4960">
                  <c:v>89940654</c:v>
                </c:pt>
                <c:pt idx="4961">
                  <c:v>89945688</c:v>
                </c:pt>
                <c:pt idx="4962">
                  <c:v>89969381</c:v>
                </c:pt>
                <c:pt idx="4963">
                  <c:v>89980127</c:v>
                </c:pt>
                <c:pt idx="4964">
                  <c:v>90008740</c:v>
                </c:pt>
                <c:pt idx="4965">
                  <c:v>90013144</c:v>
                </c:pt>
                <c:pt idx="4966">
                  <c:v>90034807</c:v>
                </c:pt>
                <c:pt idx="4967">
                  <c:v>90056905</c:v>
                </c:pt>
                <c:pt idx="4968">
                  <c:v>90084898</c:v>
                </c:pt>
                <c:pt idx="4969">
                  <c:v>90142888</c:v>
                </c:pt>
                <c:pt idx="4970">
                  <c:v>90149756</c:v>
                </c:pt>
                <c:pt idx="4971">
                  <c:v>90192806</c:v>
                </c:pt>
                <c:pt idx="4972">
                  <c:v>90209357</c:v>
                </c:pt>
                <c:pt idx="4973">
                  <c:v>90228869</c:v>
                </c:pt>
                <c:pt idx="4974">
                  <c:v>90249365</c:v>
                </c:pt>
                <c:pt idx="4975">
                  <c:v>90252080</c:v>
                </c:pt>
                <c:pt idx="4976">
                  <c:v>90275283</c:v>
                </c:pt>
                <c:pt idx="4977">
                  <c:v>90280493</c:v>
                </c:pt>
                <c:pt idx="4978">
                  <c:v>90294888</c:v>
                </c:pt>
                <c:pt idx="4979">
                  <c:v>90314494</c:v>
                </c:pt>
                <c:pt idx="4980">
                  <c:v>90339928</c:v>
                </c:pt>
                <c:pt idx="4981">
                  <c:v>90370464</c:v>
                </c:pt>
                <c:pt idx="4982">
                  <c:v>90380260</c:v>
                </c:pt>
                <c:pt idx="4983">
                  <c:v>90408496</c:v>
                </c:pt>
                <c:pt idx="4984">
                  <c:v>90418009</c:v>
                </c:pt>
                <c:pt idx="4985">
                  <c:v>90418033</c:v>
                </c:pt>
                <c:pt idx="4986">
                  <c:v>90473489</c:v>
                </c:pt>
                <c:pt idx="4987">
                  <c:v>90502505</c:v>
                </c:pt>
                <c:pt idx="4988">
                  <c:v>90512732</c:v>
                </c:pt>
                <c:pt idx="4989">
                  <c:v>90547840</c:v>
                </c:pt>
                <c:pt idx="4990">
                  <c:v>90549751</c:v>
                </c:pt>
                <c:pt idx="4991">
                  <c:v>90593176</c:v>
                </c:pt>
                <c:pt idx="4992">
                  <c:v>90633232</c:v>
                </c:pt>
                <c:pt idx="4993">
                  <c:v>90652398</c:v>
                </c:pt>
                <c:pt idx="4994">
                  <c:v>90673284</c:v>
                </c:pt>
                <c:pt idx="4995">
                  <c:v>90688184</c:v>
                </c:pt>
                <c:pt idx="4996">
                  <c:v>90699542</c:v>
                </c:pt>
                <c:pt idx="4997">
                  <c:v>90703088</c:v>
                </c:pt>
                <c:pt idx="4998">
                  <c:v>90716128</c:v>
                </c:pt>
                <c:pt idx="4999">
                  <c:v>90720690</c:v>
                </c:pt>
                <c:pt idx="5000">
                  <c:v>90729174</c:v>
                </c:pt>
                <c:pt idx="5001">
                  <c:v>90765344</c:v>
                </c:pt>
                <c:pt idx="5002">
                  <c:v>90776710</c:v>
                </c:pt>
                <c:pt idx="5003">
                  <c:v>90801523</c:v>
                </c:pt>
                <c:pt idx="5004">
                  <c:v>90804816</c:v>
                </c:pt>
                <c:pt idx="5005">
                  <c:v>90808106</c:v>
                </c:pt>
                <c:pt idx="5006">
                  <c:v>90814416</c:v>
                </c:pt>
                <c:pt idx="5007">
                  <c:v>90820722</c:v>
                </c:pt>
                <c:pt idx="5008">
                  <c:v>90833984</c:v>
                </c:pt>
                <c:pt idx="5009">
                  <c:v>90847252</c:v>
                </c:pt>
                <c:pt idx="5010">
                  <c:v>90866730</c:v>
                </c:pt>
                <c:pt idx="5011">
                  <c:v>90883208</c:v>
                </c:pt>
                <c:pt idx="5012">
                  <c:v>90919168</c:v>
                </c:pt>
                <c:pt idx="5013">
                  <c:v>90934552</c:v>
                </c:pt>
                <c:pt idx="5014">
                  <c:v>90949942</c:v>
                </c:pt>
                <c:pt idx="5015">
                  <c:v>90985709</c:v>
                </c:pt>
                <c:pt idx="5016">
                  <c:v>90992280</c:v>
                </c:pt>
                <c:pt idx="5017">
                  <c:v>91000704</c:v>
                </c:pt>
                <c:pt idx="5018">
                  <c:v>91026712</c:v>
                </c:pt>
                <c:pt idx="5019">
                  <c:v>91051469</c:v>
                </c:pt>
                <c:pt idx="5020">
                  <c:v>91078598</c:v>
                </c:pt>
                <c:pt idx="5021">
                  <c:v>91080419</c:v>
                </c:pt>
                <c:pt idx="5022">
                  <c:v>91089528</c:v>
                </c:pt>
                <c:pt idx="5023">
                  <c:v>91127591</c:v>
                </c:pt>
                <c:pt idx="5024">
                  <c:v>91140464</c:v>
                </c:pt>
                <c:pt idx="5025">
                  <c:v>91151110</c:v>
                </c:pt>
                <c:pt idx="5026">
                  <c:v>91153339</c:v>
                </c:pt>
                <c:pt idx="5027">
                  <c:v>91171744</c:v>
                </c:pt>
                <c:pt idx="5028">
                  <c:v>91190158</c:v>
                </c:pt>
                <c:pt idx="5029">
                  <c:v>91208856</c:v>
                </c:pt>
                <c:pt idx="5030">
                  <c:v>91217498</c:v>
                </c:pt>
                <c:pt idx="5031">
                  <c:v>91227550</c:v>
                </c:pt>
                <c:pt idx="5032">
                  <c:v>91261835</c:v>
                </c:pt>
                <c:pt idx="5033">
                  <c:v>91290064</c:v>
                </c:pt>
                <c:pt idx="5034">
                  <c:v>91340565</c:v>
                </c:pt>
                <c:pt idx="5035">
                  <c:v>91352584</c:v>
                </c:pt>
                <c:pt idx="5036">
                  <c:v>91367288</c:v>
                </c:pt>
                <c:pt idx="5037">
                  <c:v>91381987</c:v>
                </c:pt>
                <c:pt idx="5038">
                  <c:v>91399704</c:v>
                </c:pt>
                <c:pt idx="5039">
                  <c:v>91417417</c:v>
                </c:pt>
                <c:pt idx="5040">
                  <c:v>91457379</c:v>
                </c:pt>
                <c:pt idx="5041">
                  <c:v>91458144</c:v>
                </c:pt>
                <c:pt idx="5042">
                  <c:v>91492313</c:v>
                </c:pt>
                <c:pt idx="5043">
                  <c:v>91498875</c:v>
                </c:pt>
                <c:pt idx="5044">
                  <c:v>91514964</c:v>
                </c:pt>
                <c:pt idx="5045">
                  <c:v>91528648</c:v>
                </c:pt>
                <c:pt idx="5046">
                  <c:v>91548861</c:v>
                </c:pt>
                <c:pt idx="5047">
                  <c:v>91558419</c:v>
                </c:pt>
                <c:pt idx="5048">
                  <c:v>91578136</c:v>
                </c:pt>
                <c:pt idx="5049">
                  <c:v>91592734</c:v>
                </c:pt>
                <c:pt idx="5050">
                  <c:v>91597847</c:v>
                </c:pt>
                <c:pt idx="5051">
                  <c:v>91614032</c:v>
                </c:pt>
                <c:pt idx="5052">
                  <c:v>91627026</c:v>
                </c:pt>
                <c:pt idx="5053">
                  <c:v>91630220</c:v>
                </c:pt>
                <c:pt idx="5054">
                  <c:v>91649261</c:v>
                </c:pt>
                <c:pt idx="5055">
                  <c:v>91682788</c:v>
                </c:pt>
                <c:pt idx="5056">
                  <c:v>91700176</c:v>
                </c:pt>
                <c:pt idx="5057">
                  <c:v>91713534</c:v>
                </c:pt>
                <c:pt idx="5058">
                  <c:v>91770132</c:v>
                </c:pt>
                <c:pt idx="5059">
                  <c:v>91813061</c:v>
                </c:pt>
                <c:pt idx="5060">
                  <c:v>91822224</c:v>
                </c:pt>
                <c:pt idx="5061">
                  <c:v>91874324</c:v>
                </c:pt>
                <c:pt idx="5062">
                  <c:v>91887152</c:v>
                </c:pt>
                <c:pt idx="5063">
                  <c:v>91895063</c:v>
                </c:pt>
                <c:pt idx="5064">
                  <c:v>91899978</c:v>
                </c:pt>
                <c:pt idx="5065">
                  <c:v>91925576</c:v>
                </c:pt>
                <c:pt idx="5066">
                  <c:v>91951169</c:v>
                </c:pt>
                <c:pt idx="5067">
                  <c:v>91955102</c:v>
                </c:pt>
                <c:pt idx="5068">
                  <c:v>91976234</c:v>
                </c:pt>
                <c:pt idx="5069">
                  <c:v>91978736</c:v>
                </c:pt>
                <c:pt idx="5070">
                  <c:v>92006297</c:v>
                </c:pt>
                <c:pt idx="5071">
                  <c:v>92017088</c:v>
                </c:pt>
                <c:pt idx="5072">
                  <c:v>92027885</c:v>
                </c:pt>
                <c:pt idx="5073">
                  <c:v>92041120</c:v>
                </c:pt>
                <c:pt idx="5074">
                  <c:v>92054359</c:v>
                </c:pt>
                <c:pt idx="5075">
                  <c:v>92076680</c:v>
                </c:pt>
                <c:pt idx="5076">
                  <c:v>92087106</c:v>
                </c:pt>
                <c:pt idx="5077">
                  <c:v>92099005</c:v>
                </c:pt>
                <c:pt idx="5078">
                  <c:v>92120496</c:v>
                </c:pt>
                <c:pt idx="5079">
                  <c:v>92136302</c:v>
                </c:pt>
                <c:pt idx="5080">
                  <c:v>92141993</c:v>
                </c:pt>
                <c:pt idx="5081">
                  <c:v>92158599</c:v>
                </c:pt>
                <c:pt idx="5082">
                  <c:v>92159352</c:v>
                </c:pt>
                <c:pt idx="5083">
                  <c:v>92176712</c:v>
                </c:pt>
                <c:pt idx="5084">
                  <c:v>92189064</c:v>
                </c:pt>
                <c:pt idx="5085">
                  <c:v>92193078</c:v>
                </c:pt>
                <c:pt idx="5086">
                  <c:v>92201419</c:v>
                </c:pt>
                <c:pt idx="5087">
                  <c:v>92218304</c:v>
                </c:pt>
                <c:pt idx="5088">
                  <c:v>92221551</c:v>
                </c:pt>
                <c:pt idx="5089">
                  <c:v>92235197</c:v>
                </c:pt>
                <c:pt idx="5090">
                  <c:v>92248440</c:v>
                </c:pt>
                <c:pt idx="5091">
                  <c:v>92261682</c:v>
                </c:pt>
                <c:pt idx="5092">
                  <c:v>92263952</c:v>
                </c:pt>
                <c:pt idx="5093">
                  <c:v>92275352</c:v>
                </c:pt>
                <c:pt idx="5094">
                  <c:v>92289023</c:v>
                </c:pt>
                <c:pt idx="5095">
                  <c:v>92310392</c:v>
                </c:pt>
                <c:pt idx="5096">
                  <c:v>92310809</c:v>
                </c:pt>
                <c:pt idx="5097">
                  <c:v>92331760</c:v>
                </c:pt>
                <c:pt idx="5098">
                  <c:v>92348096</c:v>
                </c:pt>
                <c:pt idx="5099">
                  <c:v>92364428</c:v>
                </c:pt>
                <c:pt idx="5100">
                  <c:v>92400216</c:v>
                </c:pt>
                <c:pt idx="5101">
                  <c:v>92400328</c:v>
                </c:pt>
                <c:pt idx="5102">
                  <c:v>92436001</c:v>
                </c:pt>
                <c:pt idx="5103">
                  <c:v>92457848</c:v>
                </c:pt>
                <c:pt idx="5104">
                  <c:v>92479695</c:v>
                </c:pt>
                <c:pt idx="5105">
                  <c:v>92499312</c:v>
                </c:pt>
                <c:pt idx="5106">
                  <c:v>92518922</c:v>
                </c:pt>
                <c:pt idx="5107">
                  <c:v>92534110</c:v>
                </c:pt>
                <c:pt idx="5108">
                  <c:v>92537976</c:v>
                </c:pt>
                <c:pt idx="5109">
                  <c:v>92557035</c:v>
                </c:pt>
                <c:pt idx="5110">
                  <c:v>92568048</c:v>
                </c:pt>
                <c:pt idx="5111">
                  <c:v>92572824</c:v>
                </c:pt>
                <c:pt idx="5112">
                  <c:v>92588608</c:v>
                </c:pt>
                <c:pt idx="5113">
                  <c:v>92609104</c:v>
                </c:pt>
                <c:pt idx="5114">
                  <c:v>92617122</c:v>
                </c:pt>
                <c:pt idx="5115">
                  <c:v>92629602</c:v>
                </c:pt>
                <c:pt idx="5116">
                  <c:v>92653864</c:v>
                </c:pt>
                <c:pt idx="5117">
                  <c:v>92658825</c:v>
                </c:pt>
                <c:pt idx="5118">
                  <c:v>92678128</c:v>
                </c:pt>
                <c:pt idx="5119">
                  <c:v>92680991</c:v>
                </c:pt>
                <c:pt idx="5120">
                  <c:v>92691664</c:v>
                </c:pt>
                <c:pt idx="5121">
                  <c:v>92705191</c:v>
                </c:pt>
                <c:pt idx="5122">
                  <c:v>92711412</c:v>
                </c:pt>
                <c:pt idx="5123">
                  <c:v>92723992</c:v>
                </c:pt>
                <c:pt idx="5124">
                  <c:v>92742789</c:v>
                </c:pt>
                <c:pt idx="5125">
                  <c:v>92753960</c:v>
                </c:pt>
                <c:pt idx="5126">
                  <c:v>92759048</c:v>
                </c:pt>
                <c:pt idx="5127">
                  <c:v>92765126</c:v>
                </c:pt>
                <c:pt idx="5128">
                  <c:v>92780464</c:v>
                </c:pt>
                <c:pt idx="5129">
                  <c:v>92795803</c:v>
                </c:pt>
                <c:pt idx="5130">
                  <c:v>92809232</c:v>
                </c:pt>
                <c:pt idx="5131">
                  <c:v>92822666</c:v>
                </c:pt>
                <c:pt idx="5132">
                  <c:v>92825921</c:v>
                </c:pt>
                <c:pt idx="5133">
                  <c:v>92839400</c:v>
                </c:pt>
                <c:pt idx="5134">
                  <c:v>92854945</c:v>
                </c:pt>
                <c:pt idx="5135">
                  <c:v>92856133</c:v>
                </c:pt>
                <c:pt idx="5136">
                  <c:v>92906662</c:v>
                </c:pt>
                <c:pt idx="5137">
                  <c:v>92908224</c:v>
                </c:pt>
                <c:pt idx="5138">
                  <c:v>92945549</c:v>
                </c:pt>
                <c:pt idx="5139">
                  <c:v>92960306</c:v>
                </c:pt>
                <c:pt idx="5140">
                  <c:v>92988512</c:v>
                </c:pt>
                <c:pt idx="5141">
                  <c:v>93016725</c:v>
                </c:pt>
                <c:pt idx="5142">
                  <c:v>93020619</c:v>
                </c:pt>
                <c:pt idx="5143">
                  <c:v>93037416</c:v>
                </c:pt>
                <c:pt idx="5144">
                  <c:v>93050422</c:v>
                </c:pt>
                <c:pt idx="5145">
                  <c:v>93058106</c:v>
                </c:pt>
                <c:pt idx="5146">
                  <c:v>93076506</c:v>
                </c:pt>
                <c:pt idx="5147">
                  <c:v>93124362</c:v>
                </c:pt>
                <c:pt idx="5148">
                  <c:v>93134720</c:v>
                </c:pt>
                <c:pt idx="5149">
                  <c:v>93155758</c:v>
                </c:pt>
                <c:pt idx="5150">
                  <c:v>93164307</c:v>
                </c:pt>
                <c:pt idx="5151">
                  <c:v>93186666</c:v>
                </c:pt>
                <c:pt idx="5152">
                  <c:v>93211337</c:v>
                </c:pt>
                <c:pt idx="5153">
                  <c:v>93212579</c:v>
                </c:pt>
                <c:pt idx="5154">
                  <c:v>93234440</c:v>
                </c:pt>
                <c:pt idx="5155">
                  <c:v>93254704</c:v>
                </c:pt>
                <c:pt idx="5156">
                  <c:v>93257549</c:v>
                </c:pt>
                <c:pt idx="5157">
                  <c:v>93272488</c:v>
                </c:pt>
                <c:pt idx="5158">
                  <c:v>93287422</c:v>
                </c:pt>
                <c:pt idx="5159">
                  <c:v>93299140</c:v>
                </c:pt>
                <c:pt idx="5160">
                  <c:v>93300424</c:v>
                </c:pt>
                <c:pt idx="5161">
                  <c:v>93313430</c:v>
                </c:pt>
                <c:pt idx="5162">
                  <c:v>93341491</c:v>
                </c:pt>
                <c:pt idx="5163">
                  <c:v>93355912</c:v>
                </c:pt>
                <c:pt idx="5164">
                  <c:v>93398396</c:v>
                </c:pt>
                <c:pt idx="5165">
                  <c:v>93400261</c:v>
                </c:pt>
                <c:pt idx="5166">
                  <c:v>93429228</c:v>
                </c:pt>
                <c:pt idx="5167">
                  <c:v>93444144</c:v>
                </c:pt>
                <c:pt idx="5168">
                  <c:v>93462288</c:v>
                </c:pt>
                <c:pt idx="5169">
                  <c:v>93475757</c:v>
                </c:pt>
                <c:pt idx="5170">
                  <c:v>93489894</c:v>
                </c:pt>
                <c:pt idx="5171">
                  <c:v>93502428</c:v>
                </c:pt>
                <c:pt idx="5172">
                  <c:v>93503192</c:v>
                </c:pt>
                <c:pt idx="5173">
                  <c:v>93516494</c:v>
                </c:pt>
                <c:pt idx="5174">
                  <c:v>93539307</c:v>
                </c:pt>
                <c:pt idx="5175">
                  <c:v>93539544</c:v>
                </c:pt>
                <c:pt idx="5176">
                  <c:v>93562599</c:v>
                </c:pt>
                <c:pt idx="5177">
                  <c:v>93578601</c:v>
                </c:pt>
                <c:pt idx="5178">
                  <c:v>93592744</c:v>
                </c:pt>
                <c:pt idx="5179">
                  <c:v>93622892</c:v>
                </c:pt>
                <c:pt idx="5180">
                  <c:v>93633456</c:v>
                </c:pt>
                <c:pt idx="5181">
                  <c:v>93644011</c:v>
                </c:pt>
                <c:pt idx="5182">
                  <c:v>93664776</c:v>
                </c:pt>
                <c:pt idx="5183">
                  <c:v>93685544</c:v>
                </c:pt>
                <c:pt idx="5184">
                  <c:v>93697520</c:v>
                </c:pt>
                <c:pt idx="5185">
                  <c:v>93703298</c:v>
                </c:pt>
                <c:pt idx="5186">
                  <c:v>93709495</c:v>
                </c:pt>
                <c:pt idx="5187">
                  <c:v>93724520</c:v>
                </c:pt>
                <c:pt idx="5188">
                  <c:v>93739544</c:v>
                </c:pt>
                <c:pt idx="5189">
                  <c:v>93754528</c:v>
                </c:pt>
                <c:pt idx="5190">
                  <c:v>93759862</c:v>
                </c:pt>
                <c:pt idx="5191">
                  <c:v>93769513</c:v>
                </c:pt>
                <c:pt idx="5192">
                  <c:v>93795298</c:v>
                </c:pt>
                <c:pt idx="5193">
                  <c:v>93799104</c:v>
                </c:pt>
                <c:pt idx="5194">
                  <c:v>93828702</c:v>
                </c:pt>
                <c:pt idx="5195">
                  <c:v>93837806</c:v>
                </c:pt>
                <c:pt idx="5196">
                  <c:v>93850496</c:v>
                </c:pt>
                <c:pt idx="5197">
                  <c:v>93872285</c:v>
                </c:pt>
                <c:pt idx="5198">
                  <c:v>93879303</c:v>
                </c:pt>
                <c:pt idx="5199">
                  <c:v>93885048</c:v>
                </c:pt>
                <c:pt idx="5200">
                  <c:v>93897814</c:v>
                </c:pt>
                <c:pt idx="5201">
                  <c:v>93938877</c:v>
                </c:pt>
                <c:pt idx="5202">
                  <c:v>93978310</c:v>
                </c:pt>
                <c:pt idx="5203">
                  <c:v>93991632</c:v>
                </c:pt>
                <c:pt idx="5204">
                  <c:v>94010707</c:v>
                </c:pt>
                <c:pt idx="5205">
                  <c:v>94065239</c:v>
                </c:pt>
                <c:pt idx="5206">
                  <c:v>94085456</c:v>
                </c:pt>
                <c:pt idx="5207">
                  <c:v>94115101</c:v>
                </c:pt>
                <c:pt idx="5208">
                  <c:v>94119376</c:v>
                </c:pt>
                <c:pt idx="5209">
                  <c:v>94153275</c:v>
                </c:pt>
                <c:pt idx="5210">
                  <c:v>94153292</c:v>
                </c:pt>
                <c:pt idx="5211">
                  <c:v>94164752</c:v>
                </c:pt>
                <c:pt idx="5212">
                  <c:v>94176209</c:v>
                </c:pt>
                <c:pt idx="5213">
                  <c:v>94192080</c:v>
                </c:pt>
                <c:pt idx="5214">
                  <c:v>94207945</c:v>
                </c:pt>
                <c:pt idx="5215">
                  <c:v>94217456</c:v>
                </c:pt>
                <c:pt idx="5216">
                  <c:v>94226966</c:v>
                </c:pt>
                <c:pt idx="5217">
                  <c:v>94253899</c:v>
                </c:pt>
                <c:pt idx="5218">
                  <c:v>94266472</c:v>
                </c:pt>
                <c:pt idx="5219">
                  <c:v>94279590</c:v>
                </c:pt>
                <c:pt idx="5220">
                  <c:v>94305981</c:v>
                </c:pt>
                <c:pt idx="5221">
                  <c:v>94319200</c:v>
                </c:pt>
                <c:pt idx="5222">
                  <c:v>94330790</c:v>
                </c:pt>
                <c:pt idx="5223">
                  <c:v>94332426</c:v>
                </c:pt>
                <c:pt idx="5224">
                  <c:v>94343992</c:v>
                </c:pt>
                <c:pt idx="5225">
                  <c:v>94355557</c:v>
                </c:pt>
                <c:pt idx="5226">
                  <c:v>94367512</c:v>
                </c:pt>
                <c:pt idx="5227">
                  <c:v>94379469</c:v>
                </c:pt>
                <c:pt idx="5228">
                  <c:v>94384243</c:v>
                </c:pt>
                <c:pt idx="5229">
                  <c:v>94403013</c:v>
                </c:pt>
                <c:pt idx="5230">
                  <c:v>94403680</c:v>
                </c:pt>
                <c:pt idx="5231">
                  <c:v>94406346</c:v>
                </c:pt>
                <c:pt idx="5232">
                  <c:v>94427889</c:v>
                </c:pt>
                <c:pt idx="5233">
                  <c:v>94432828</c:v>
                </c:pt>
                <c:pt idx="5234">
                  <c:v>94448408</c:v>
                </c:pt>
                <c:pt idx="5235">
                  <c:v>94468924</c:v>
                </c:pt>
                <c:pt idx="5236">
                  <c:v>94477476</c:v>
                </c:pt>
                <c:pt idx="5237">
                  <c:v>94484424</c:v>
                </c:pt>
                <c:pt idx="5238">
                  <c:v>94499928</c:v>
                </c:pt>
                <c:pt idx="5239">
                  <c:v>94520469</c:v>
                </c:pt>
                <c:pt idx="5240">
                  <c:v>94534872</c:v>
                </c:pt>
                <c:pt idx="5241">
                  <c:v>94554481</c:v>
                </c:pt>
                <c:pt idx="5242">
                  <c:v>94569814</c:v>
                </c:pt>
                <c:pt idx="5243">
                  <c:v>94579189</c:v>
                </c:pt>
                <c:pt idx="5244">
                  <c:v>94612979</c:v>
                </c:pt>
                <c:pt idx="5245">
                  <c:v>94613106</c:v>
                </c:pt>
                <c:pt idx="5246">
                  <c:v>94639476</c:v>
                </c:pt>
                <c:pt idx="5247">
                  <c:v>94664928</c:v>
                </c:pt>
                <c:pt idx="5248">
                  <c:v>94666845</c:v>
                </c:pt>
                <c:pt idx="5249">
                  <c:v>94683429</c:v>
                </c:pt>
                <c:pt idx="5250">
                  <c:v>94709605</c:v>
                </c:pt>
                <c:pt idx="5251">
                  <c:v>94742277</c:v>
                </c:pt>
                <c:pt idx="5252">
                  <c:v>94760042</c:v>
                </c:pt>
                <c:pt idx="5253">
                  <c:v>94801840</c:v>
                </c:pt>
                <c:pt idx="5254">
                  <c:v>94814806</c:v>
                </c:pt>
                <c:pt idx="5255">
                  <c:v>94826706</c:v>
                </c:pt>
                <c:pt idx="5256">
                  <c:v>94843636</c:v>
                </c:pt>
                <c:pt idx="5257">
                  <c:v>94870406</c:v>
                </c:pt>
                <c:pt idx="5258">
                  <c:v>94884192</c:v>
                </c:pt>
                <c:pt idx="5259">
                  <c:v>94902406</c:v>
                </c:pt>
                <c:pt idx="5260">
                  <c:v>94924747</c:v>
                </c:pt>
                <c:pt idx="5261">
                  <c:v>94937040</c:v>
                </c:pt>
                <c:pt idx="5262">
                  <c:v>94937714</c:v>
                </c:pt>
                <c:pt idx="5263">
                  <c:v>94949328</c:v>
                </c:pt>
                <c:pt idx="5264">
                  <c:v>94961184</c:v>
                </c:pt>
                <c:pt idx="5265">
                  <c:v>94973039</c:v>
                </c:pt>
                <c:pt idx="5266">
                  <c:v>94975831</c:v>
                </c:pt>
                <c:pt idx="5267">
                  <c:v>94996880</c:v>
                </c:pt>
                <c:pt idx="5268">
                  <c:v>95008422</c:v>
                </c:pt>
                <c:pt idx="5269">
                  <c:v>95020715</c:v>
                </c:pt>
                <c:pt idx="5270">
                  <c:v>95032320</c:v>
                </c:pt>
                <c:pt idx="5271">
                  <c:v>95043917</c:v>
                </c:pt>
                <c:pt idx="5272">
                  <c:v>95049418</c:v>
                </c:pt>
                <c:pt idx="5273">
                  <c:v>95056816</c:v>
                </c:pt>
                <c:pt idx="5274">
                  <c:v>95069722</c:v>
                </c:pt>
                <c:pt idx="5275">
                  <c:v>95097950</c:v>
                </c:pt>
                <c:pt idx="5276">
                  <c:v>95105064</c:v>
                </c:pt>
                <c:pt idx="5277">
                  <c:v>95125025</c:v>
                </c:pt>
                <c:pt idx="5278">
                  <c:v>95140408</c:v>
                </c:pt>
                <c:pt idx="5279">
                  <c:v>95162745</c:v>
                </c:pt>
                <c:pt idx="5280">
                  <c:v>95163344</c:v>
                </c:pt>
                <c:pt idx="5281">
                  <c:v>95185082</c:v>
                </c:pt>
                <c:pt idx="5282">
                  <c:v>95214077</c:v>
                </c:pt>
                <c:pt idx="5283">
                  <c:v>95224832</c:v>
                </c:pt>
                <c:pt idx="5284">
                  <c:v>95240634</c:v>
                </c:pt>
                <c:pt idx="5285">
                  <c:v>95274122</c:v>
                </c:pt>
                <c:pt idx="5286">
                  <c:v>95309262</c:v>
                </c:pt>
                <c:pt idx="5287">
                  <c:v>95322864</c:v>
                </c:pt>
                <c:pt idx="5288">
                  <c:v>95328707</c:v>
                </c:pt>
                <c:pt idx="5289">
                  <c:v>95336471</c:v>
                </c:pt>
                <c:pt idx="5290">
                  <c:v>95348056</c:v>
                </c:pt>
                <c:pt idx="5291">
                  <c:v>95359641</c:v>
                </c:pt>
                <c:pt idx="5292">
                  <c:v>95374264</c:v>
                </c:pt>
                <c:pt idx="5293">
                  <c:v>95382435</c:v>
                </c:pt>
                <c:pt idx="5294">
                  <c:v>95388890</c:v>
                </c:pt>
                <c:pt idx="5295">
                  <c:v>95402224</c:v>
                </c:pt>
                <c:pt idx="5296">
                  <c:v>95415564</c:v>
                </c:pt>
                <c:pt idx="5297">
                  <c:v>95429808</c:v>
                </c:pt>
                <c:pt idx="5298">
                  <c:v>95444050</c:v>
                </c:pt>
                <c:pt idx="5299">
                  <c:v>95446670</c:v>
                </c:pt>
                <c:pt idx="5300">
                  <c:v>95454864</c:v>
                </c:pt>
                <c:pt idx="5301">
                  <c:v>95465677</c:v>
                </c:pt>
                <c:pt idx="5302">
                  <c:v>95486227</c:v>
                </c:pt>
                <c:pt idx="5303">
                  <c:v>95506576</c:v>
                </c:pt>
                <c:pt idx="5304">
                  <c:v>95528274</c:v>
                </c:pt>
                <c:pt idx="5305">
                  <c:v>95533552</c:v>
                </c:pt>
                <c:pt idx="5306">
                  <c:v>95592548</c:v>
                </c:pt>
                <c:pt idx="5307">
                  <c:v>95601434</c:v>
                </c:pt>
                <c:pt idx="5308">
                  <c:v>95623568</c:v>
                </c:pt>
                <c:pt idx="5309">
                  <c:v>95639598</c:v>
                </c:pt>
                <c:pt idx="5310">
                  <c:v>95645699</c:v>
                </c:pt>
                <c:pt idx="5311">
                  <c:v>95659536</c:v>
                </c:pt>
                <c:pt idx="5312">
                  <c:v>95673375</c:v>
                </c:pt>
                <c:pt idx="5313">
                  <c:v>95685552</c:v>
                </c:pt>
                <c:pt idx="5314">
                  <c:v>95686952</c:v>
                </c:pt>
                <c:pt idx="5315">
                  <c:v>95700526</c:v>
                </c:pt>
                <c:pt idx="5316">
                  <c:v>95715500</c:v>
                </c:pt>
                <c:pt idx="5317">
                  <c:v>95741416</c:v>
                </c:pt>
                <c:pt idx="5318">
                  <c:v>95812144</c:v>
                </c:pt>
                <c:pt idx="5319">
                  <c:v>95825044</c:v>
                </c:pt>
                <c:pt idx="5320">
                  <c:v>95888948</c:v>
                </c:pt>
                <c:pt idx="5321">
                  <c:v>95916554</c:v>
                </c:pt>
                <c:pt idx="5322">
                  <c:v>95923766</c:v>
                </c:pt>
                <c:pt idx="5323">
                  <c:v>95943153</c:v>
                </c:pt>
                <c:pt idx="5324">
                  <c:v>95969034</c:v>
                </c:pt>
                <c:pt idx="5325">
                  <c:v>95979344</c:v>
                </c:pt>
                <c:pt idx="5326">
                  <c:v>95989327</c:v>
                </c:pt>
                <c:pt idx="5327">
                  <c:v>96034920</c:v>
                </c:pt>
                <c:pt idx="5328">
                  <c:v>96045552</c:v>
                </c:pt>
                <c:pt idx="5329">
                  <c:v>96049524</c:v>
                </c:pt>
                <c:pt idx="5330">
                  <c:v>96056187</c:v>
                </c:pt>
                <c:pt idx="5331">
                  <c:v>96070649</c:v>
                </c:pt>
                <c:pt idx="5332">
                  <c:v>96078496</c:v>
                </c:pt>
                <c:pt idx="5333">
                  <c:v>96100801</c:v>
                </c:pt>
                <c:pt idx="5334">
                  <c:v>96110844</c:v>
                </c:pt>
                <c:pt idx="5335">
                  <c:v>96119544</c:v>
                </c:pt>
                <c:pt idx="5336">
                  <c:v>96134776</c:v>
                </c:pt>
                <c:pt idx="5337">
                  <c:v>96138289</c:v>
                </c:pt>
                <c:pt idx="5338">
                  <c:v>96164823</c:v>
                </c:pt>
                <c:pt idx="5339">
                  <c:v>96194788</c:v>
                </c:pt>
                <c:pt idx="5340">
                  <c:v>96198200</c:v>
                </c:pt>
                <c:pt idx="5341">
                  <c:v>96254538</c:v>
                </c:pt>
                <c:pt idx="5342">
                  <c:v>96258114</c:v>
                </c:pt>
                <c:pt idx="5343">
                  <c:v>96270496</c:v>
                </c:pt>
                <c:pt idx="5344">
                  <c:v>96282870</c:v>
                </c:pt>
                <c:pt idx="5345">
                  <c:v>96295752</c:v>
                </c:pt>
                <c:pt idx="5346">
                  <c:v>96298171</c:v>
                </c:pt>
                <c:pt idx="5347">
                  <c:v>96308638</c:v>
                </c:pt>
                <c:pt idx="5348">
                  <c:v>96323701</c:v>
                </c:pt>
                <c:pt idx="5349">
                  <c:v>96329187</c:v>
                </c:pt>
                <c:pt idx="5350">
                  <c:v>96372384</c:v>
                </c:pt>
                <c:pt idx="5351">
                  <c:v>96436124</c:v>
                </c:pt>
                <c:pt idx="5352">
                  <c:v>96461528</c:v>
                </c:pt>
                <c:pt idx="5353">
                  <c:v>96486926</c:v>
                </c:pt>
                <c:pt idx="5354">
                  <c:v>96489307</c:v>
                </c:pt>
                <c:pt idx="5355">
                  <c:v>96508408</c:v>
                </c:pt>
                <c:pt idx="5356">
                  <c:v>96509524</c:v>
                </c:pt>
                <c:pt idx="5357">
                  <c:v>96529890</c:v>
                </c:pt>
                <c:pt idx="5358">
                  <c:v>96539170</c:v>
                </c:pt>
                <c:pt idx="5359">
                  <c:v>96540488</c:v>
                </c:pt>
                <c:pt idx="5360">
                  <c:v>96551087</c:v>
                </c:pt>
                <c:pt idx="5361">
                  <c:v>96566056</c:v>
                </c:pt>
                <c:pt idx="5362">
                  <c:v>96577360</c:v>
                </c:pt>
                <c:pt idx="5363">
                  <c:v>96581019</c:v>
                </c:pt>
                <c:pt idx="5364">
                  <c:v>96593088</c:v>
                </c:pt>
                <c:pt idx="5365">
                  <c:v>96600292</c:v>
                </c:pt>
                <c:pt idx="5366">
                  <c:v>96605156</c:v>
                </c:pt>
                <c:pt idx="5367">
                  <c:v>96618416</c:v>
                </c:pt>
                <c:pt idx="5368">
                  <c:v>96631679</c:v>
                </c:pt>
                <c:pt idx="5369">
                  <c:v>96631818</c:v>
                </c:pt>
                <c:pt idx="5370">
                  <c:v>96646400</c:v>
                </c:pt>
                <c:pt idx="5371">
                  <c:v>96652122</c:v>
                </c:pt>
                <c:pt idx="5372">
                  <c:v>96661114</c:v>
                </c:pt>
                <c:pt idx="5373">
                  <c:v>96677888</c:v>
                </c:pt>
                <c:pt idx="5374">
                  <c:v>96694659</c:v>
                </c:pt>
                <c:pt idx="5375">
                  <c:v>96711688</c:v>
                </c:pt>
                <c:pt idx="5376">
                  <c:v>96728719</c:v>
                </c:pt>
                <c:pt idx="5377">
                  <c:v>96731025</c:v>
                </c:pt>
                <c:pt idx="5378">
                  <c:v>96741808</c:v>
                </c:pt>
                <c:pt idx="5379">
                  <c:v>96754893</c:v>
                </c:pt>
                <c:pt idx="5380">
                  <c:v>96757469</c:v>
                </c:pt>
                <c:pt idx="5381">
                  <c:v>96770424</c:v>
                </c:pt>
                <c:pt idx="5382">
                  <c:v>96780602</c:v>
                </c:pt>
                <c:pt idx="5383">
                  <c:v>96790440</c:v>
                </c:pt>
                <c:pt idx="5384">
                  <c:v>96804516</c:v>
                </c:pt>
                <c:pt idx="5385">
                  <c:v>96825993</c:v>
                </c:pt>
                <c:pt idx="5386">
                  <c:v>96828049</c:v>
                </c:pt>
                <c:pt idx="5387">
                  <c:v>96843792</c:v>
                </c:pt>
                <c:pt idx="5388">
                  <c:v>96852385</c:v>
                </c:pt>
                <c:pt idx="5389">
                  <c:v>96861591</c:v>
                </c:pt>
                <c:pt idx="5390">
                  <c:v>96875624</c:v>
                </c:pt>
                <c:pt idx="5391">
                  <c:v>96889652</c:v>
                </c:pt>
                <c:pt idx="5392">
                  <c:v>96891566</c:v>
                </c:pt>
                <c:pt idx="5393">
                  <c:v>96911984</c:v>
                </c:pt>
                <c:pt idx="5394">
                  <c:v>96922570</c:v>
                </c:pt>
                <c:pt idx="5395">
                  <c:v>96934320</c:v>
                </c:pt>
                <c:pt idx="5396">
                  <c:v>96952272</c:v>
                </c:pt>
                <c:pt idx="5397">
                  <c:v>96970225</c:v>
                </c:pt>
                <c:pt idx="5398">
                  <c:v>96992456</c:v>
                </c:pt>
                <c:pt idx="5399">
                  <c:v>97011208</c:v>
                </c:pt>
                <c:pt idx="5400">
                  <c:v>97015274</c:v>
                </c:pt>
                <c:pt idx="5401">
                  <c:v>97034672</c:v>
                </c:pt>
                <c:pt idx="5402">
                  <c:v>97052195</c:v>
                </c:pt>
                <c:pt idx="5403">
                  <c:v>97079728</c:v>
                </c:pt>
                <c:pt idx="5404">
                  <c:v>97105057</c:v>
                </c:pt>
                <c:pt idx="5405">
                  <c:v>97107254</c:v>
                </c:pt>
                <c:pt idx="5406">
                  <c:v>97118112</c:v>
                </c:pt>
                <c:pt idx="5407">
                  <c:v>97128968</c:v>
                </c:pt>
                <c:pt idx="5408">
                  <c:v>97144808</c:v>
                </c:pt>
                <c:pt idx="5409">
                  <c:v>97160642</c:v>
                </c:pt>
                <c:pt idx="5410">
                  <c:v>97173000</c:v>
                </c:pt>
                <c:pt idx="5411">
                  <c:v>97184123</c:v>
                </c:pt>
                <c:pt idx="5412">
                  <c:v>97185364</c:v>
                </c:pt>
                <c:pt idx="5413">
                  <c:v>97211509</c:v>
                </c:pt>
                <c:pt idx="5414">
                  <c:v>97216992</c:v>
                </c:pt>
                <c:pt idx="5415">
                  <c:v>97238894</c:v>
                </c:pt>
                <c:pt idx="5416">
                  <c:v>97248621</c:v>
                </c:pt>
                <c:pt idx="5417">
                  <c:v>97267735</c:v>
                </c:pt>
                <c:pt idx="5418">
                  <c:v>97320336</c:v>
                </c:pt>
                <c:pt idx="5419">
                  <c:v>97326516</c:v>
                </c:pt>
                <c:pt idx="5420">
                  <c:v>97348859</c:v>
                </c:pt>
                <c:pt idx="5421">
                  <c:v>97349722</c:v>
                </c:pt>
                <c:pt idx="5422">
                  <c:v>97373434</c:v>
                </c:pt>
                <c:pt idx="5423">
                  <c:v>97392045</c:v>
                </c:pt>
                <c:pt idx="5424">
                  <c:v>97397151</c:v>
                </c:pt>
                <c:pt idx="5425">
                  <c:v>97443438</c:v>
                </c:pt>
                <c:pt idx="5426">
                  <c:v>97448237</c:v>
                </c:pt>
                <c:pt idx="5427">
                  <c:v>97449936</c:v>
                </c:pt>
                <c:pt idx="5428">
                  <c:v>97466649</c:v>
                </c:pt>
                <c:pt idx="5429">
                  <c:v>97492385</c:v>
                </c:pt>
                <c:pt idx="5430">
                  <c:v>97507836</c:v>
                </c:pt>
                <c:pt idx="5431">
                  <c:v>97558079</c:v>
                </c:pt>
                <c:pt idx="5432">
                  <c:v>97581015</c:v>
                </c:pt>
                <c:pt idx="5433">
                  <c:v>97582424</c:v>
                </c:pt>
                <c:pt idx="5434">
                  <c:v>97657010</c:v>
                </c:pt>
                <c:pt idx="5435">
                  <c:v>97733712</c:v>
                </c:pt>
                <c:pt idx="5436">
                  <c:v>97744568</c:v>
                </c:pt>
                <c:pt idx="5437">
                  <c:v>97760957</c:v>
                </c:pt>
                <c:pt idx="5438">
                  <c:v>97765429</c:v>
                </c:pt>
                <c:pt idx="5439">
                  <c:v>97784128</c:v>
                </c:pt>
                <c:pt idx="5440">
                  <c:v>97792149</c:v>
                </c:pt>
                <c:pt idx="5441">
                  <c:v>97813378</c:v>
                </c:pt>
                <c:pt idx="5442">
                  <c:v>97832127</c:v>
                </c:pt>
                <c:pt idx="5443">
                  <c:v>97840055</c:v>
                </c:pt>
                <c:pt idx="5444">
                  <c:v>97868544</c:v>
                </c:pt>
                <c:pt idx="5445">
                  <c:v>97890174</c:v>
                </c:pt>
                <c:pt idx="5446">
                  <c:v>97924552</c:v>
                </c:pt>
                <c:pt idx="5447">
                  <c:v>97931045</c:v>
                </c:pt>
                <c:pt idx="5448">
                  <c:v>97952743</c:v>
                </c:pt>
                <c:pt idx="5449">
                  <c:v>98016975</c:v>
                </c:pt>
                <c:pt idx="5450">
                  <c:v>98025904</c:v>
                </c:pt>
                <c:pt idx="5451">
                  <c:v>98039064</c:v>
                </c:pt>
                <c:pt idx="5452">
                  <c:v>98061156</c:v>
                </c:pt>
                <c:pt idx="5453">
                  <c:v>98070170</c:v>
                </c:pt>
                <c:pt idx="5454">
                  <c:v>98097860</c:v>
                </c:pt>
                <c:pt idx="5455">
                  <c:v>98125012</c:v>
                </c:pt>
                <c:pt idx="5456">
                  <c:v>98216413</c:v>
                </c:pt>
                <c:pt idx="5457">
                  <c:v>98272153</c:v>
                </c:pt>
                <c:pt idx="5458">
                  <c:v>98274032</c:v>
                </c:pt>
                <c:pt idx="5459">
                  <c:v>98332302</c:v>
                </c:pt>
                <c:pt idx="5460">
                  <c:v>98338655</c:v>
                </c:pt>
                <c:pt idx="5461">
                  <c:v>98375185</c:v>
                </c:pt>
                <c:pt idx="5462">
                  <c:v>98406580</c:v>
                </c:pt>
                <c:pt idx="5463">
                  <c:v>98442159</c:v>
                </c:pt>
                <c:pt idx="5464">
                  <c:v>98463138</c:v>
                </c:pt>
                <c:pt idx="5465">
                  <c:v>98486908</c:v>
                </c:pt>
                <c:pt idx="5466">
                  <c:v>98502880</c:v>
                </c:pt>
                <c:pt idx="5467">
                  <c:v>98507550</c:v>
                </c:pt>
                <c:pt idx="5468">
                  <c:v>98518846</c:v>
                </c:pt>
                <c:pt idx="5469">
                  <c:v>98545037</c:v>
                </c:pt>
                <c:pt idx="5470">
                  <c:v>98546632</c:v>
                </c:pt>
                <c:pt idx="5471">
                  <c:v>98574422</c:v>
                </c:pt>
                <c:pt idx="5472">
                  <c:v>98670569</c:v>
                </c:pt>
                <c:pt idx="5473">
                  <c:v>98695328</c:v>
                </c:pt>
                <c:pt idx="5474">
                  <c:v>98706215</c:v>
                </c:pt>
                <c:pt idx="5475">
                  <c:v>98719360</c:v>
                </c:pt>
                <c:pt idx="5476">
                  <c:v>98721098</c:v>
                </c:pt>
                <c:pt idx="5477">
                  <c:v>98741647</c:v>
                </c:pt>
                <c:pt idx="5478">
                  <c:v>98848662</c:v>
                </c:pt>
                <c:pt idx="5479">
                  <c:v>98864294</c:v>
                </c:pt>
                <c:pt idx="5480">
                  <c:v>98898746</c:v>
                </c:pt>
                <c:pt idx="5481">
                  <c:v>98938593</c:v>
                </c:pt>
                <c:pt idx="5482">
                  <c:v>98973320</c:v>
                </c:pt>
                <c:pt idx="5483">
                  <c:v>99033102</c:v>
                </c:pt>
                <c:pt idx="5484">
                  <c:v>99054353</c:v>
                </c:pt>
                <c:pt idx="5485">
                  <c:v>99082349</c:v>
                </c:pt>
                <c:pt idx="5486">
                  <c:v>99084296</c:v>
                </c:pt>
                <c:pt idx="5487">
                  <c:v>99096224</c:v>
                </c:pt>
                <c:pt idx="5488">
                  <c:v>99108441</c:v>
                </c:pt>
                <c:pt idx="5489">
                  <c:v>99110090</c:v>
                </c:pt>
                <c:pt idx="5490">
                  <c:v>99134963</c:v>
                </c:pt>
                <c:pt idx="5491">
                  <c:v>99164426</c:v>
                </c:pt>
                <c:pt idx="5492">
                  <c:v>99174508</c:v>
                </c:pt>
                <c:pt idx="5493">
                  <c:v>99198019</c:v>
                </c:pt>
                <c:pt idx="5494">
                  <c:v>99232084</c:v>
                </c:pt>
                <c:pt idx="5495">
                  <c:v>99245600</c:v>
                </c:pt>
                <c:pt idx="5496">
                  <c:v>99260855</c:v>
                </c:pt>
                <c:pt idx="5497">
                  <c:v>99303591</c:v>
                </c:pt>
                <c:pt idx="5498">
                  <c:v>99331652</c:v>
                </c:pt>
                <c:pt idx="5499">
                  <c:v>99376320</c:v>
                </c:pt>
                <c:pt idx="5500">
                  <c:v>99381115</c:v>
                </c:pt>
                <c:pt idx="5501">
                  <c:v>99401589</c:v>
                </c:pt>
                <c:pt idx="5502">
                  <c:v>99408912</c:v>
                </c:pt>
                <c:pt idx="5503">
                  <c:v>99412225</c:v>
                </c:pt>
                <c:pt idx="5504">
                  <c:v>99436702</c:v>
                </c:pt>
                <c:pt idx="5505">
                  <c:v>99451256</c:v>
                </c:pt>
                <c:pt idx="5506">
                  <c:v>99457268</c:v>
                </c:pt>
                <c:pt idx="5507">
                  <c:v>99465816</c:v>
                </c:pt>
                <c:pt idx="5508">
                  <c:v>99503976</c:v>
                </c:pt>
                <c:pt idx="5509">
                  <c:v>99531639</c:v>
                </c:pt>
                <c:pt idx="5510">
                  <c:v>99542142</c:v>
                </c:pt>
                <c:pt idx="5511">
                  <c:v>99558272</c:v>
                </c:pt>
                <c:pt idx="5512">
                  <c:v>99574406</c:v>
                </c:pt>
                <c:pt idx="5513">
                  <c:v>99587190</c:v>
                </c:pt>
                <c:pt idx="5514">
                  <c:v>99605072</c:v>
                </c:pt>
                <c:pt idx="5515">
                  <c:v>99608627</c:v>
                </c:pt>
                <c:pt idx="5516">
                  <c:v>99635737</c:v>
                </c:pt>
                <c:pt idx="5517">
                  <c:v>99649136</c:v>
                </c:pt>
                <c:pt idx="5518">
                  <c:v>99650280</c:v>
                </c:pt>
                <c:pt idx="5519">
                  <c:v>99662527</c:v>
                </c:pt>
                <c:pt idx="5520">
                  <c:v>99675002</c:v>
                </c:pt>
                <c:pt idx="5521">
                  <c:v>99677008</c:v>
                </c:pt>
                <c:pt idx="5522">
                  <c:v>99691481</c:v>
                </c:pt>
                <c:pt idx="5523">
                  <c:v>99701147</c:v>
                </c:pt>
                <c:pt idx="5524">
                  <c:v>99710480</c:v>
                </c:pt>
                <c:pt idx="5525">
                  <c:v>99729470</c:v>
                </c:pt>
                <c:pt idx="5526">
                  <c:v>99738285</c:v>
                </c:pt>
                <c:pt idx="5527">
                  <c:v>99743256</c:v>
                </c:pt>
                <c:pt idx="5528">
                  <c:v>99757044</c:v>
                </c:pt>
                <c:pt idx="5529">
                  <c:v>99839537</c:v>
                </c:pt>
                <c:pt idx="5530">
                  <c:v>99874824</c:v>
                </c:pt>
                <c:pt idx="5531">
                  <c:v>99881860</c:v>
                </c:pt>
                <c:pt idx="5532">
                  <c:v>99938053</c:v>
                </c:pt>
                <c:pt idx="5533">
                  <c:v>99970944</c:v>
                </c:pt>
                <c:pt idx="5534">
                  <c:v>99992606</c:v>
                </c:pt>
                <c:pt idx="5535">
                  <c:v>99997655</c:v>
                </c:pt>
                <c:pt idx="5536">
                  <c:v>100069848</c:v>
                </c:pt>
                <c:pt idx="5537">
                  <c:v>100088040</c:v>
                </c:pt>
                <c:pt idx="5538">
                  <c:v>100169378</c:v>
                </c:pt>
                <c:pt idx="5539">
                  <c:v>100183472</c:v>
                </c:pt>
                <c:pt idx="5540">
                  <c:v>100254336</c:v>
                </c:pt>
                <c:pt idx="5541">
                  <c:v>100278455</c:v>
                </c:pt>
                <c:pt idx="5542">
                  <c:v>100289958</c:v>
                </c:pt>
                <c:pt idx="5543">
                  <c:v>100304682</c:v>
                </c:pt>
                <c:pt idx="5544">
                  <c:v>100325209</c:v>
                </c:pt>
                <c:pt idx="5545">
                  <c:v>100378457</c:v>
                </c:pt>
                <c:pt idx="5546">
                  <c:v>100411216</c:v>
                </c:pt>
                <c:pt idx="5547">
                  <c:v>100428045</c:v>
                </c:pt>
                <c:pt idx="5548">
                  <c:v>100436744</c:v>
                </c:pt>
                <c:pt idx="5549">
                  <c:v>100474163</c:v>
                </c:pt>
                <c:pt idx="5550">
                  <c:v>100497231</c:v>
                </c:pt>
                <c:pt idx="5551">
                  <c:v>100525400</c:v>
                </c:pt>
                <c:pt idx="5552">
                  <c:v>100553565</c:v>
                </c:pt>
                <c:pt idx="5553">
                  <c:v>100571856</c:v>
                </c:pt>
                <c:pt idx="5554">
                  <c:v>100590141</c:v>
                </c:pt>
                <c:pt idx="5555">
                  <c:v>100602680</c:v>
                </c:pt>
                <c:pt idx="5556">
                  <c:v>100615221</c:v>
                </c:pt>
                <c:pt idx="5557">
                  <c:v>100634713</c:v>
                </c:pt>
                <c:pt idx="5558">
                  <c:v>100639592</c:v>
                </c:pt>
                <c:pt idx="5559">
                  <c:v>100663967</c:v>
                </c:pt>
                <c:pt idx="5560">
                  <c:v>100680605</c:v>
                </c:pt>
                <c:pt idx="5561">
                  <c:v>100685008</c:v>
                </c:pt>
                <c:pt idx="5562">
                  <c:v>100706047</c:v>
                </c:pt>
                <c:pt idx="5563">
                  <c:v>100726520</c:v>
                </c:pt>
                <c:pt idx="5564">
                  <c:v>100746987</c:v>
                </c:pt>
                <c:pt idx="5565">
                  <c:v>100778128</c:v>
                </c:pt>
                <c:pt idx="5566">
                  <c:v>100809275</c:v>
                </c:pt>
                <c:pt idx="5567">
                  <c:v>100828160</c:v>
                </c:pt>
                <c:pt idx="5568">
                  <c:v>100847049</c:v>
                </c:pt>
                <c:pt idx="5569">
                  <c:v>100864496</c:v>
                </c:pt>
                <c:pt idx="5570">
                  <c:v>100881943</c:v>
                </c:pt>
                <c:pt idx="5571">
                  <c:v>100904280</c:v>
                </c:pt>
                <c:pt idx="5572">
                  <c:v>100906347</c:v>
                </c:pt>
                <c:pt idx="5573">
                  <c:v>100926620</c:v>
                </c:pt>
                <c:pt idx="5574">
                  <c:v>100938432</c:v>
                </c:pt>
                <c:pt idx="5575">
                  <c:v>100950237</c:v>
                </c:pt>
                <c:pt idx="5576">
                  <c:v>100962281</c:v>
                </c:pt>
                <c:pt idx="5577">
                  <c:v>100976927</c:v>
                </c:pt>
                <c:pt idx="5578">
                  <c:v>100997498</c:v>
                </c:pt>
                <c:pt idx="5579">
                  <c:v>101011368</c:v>
                </c:pt>
                <c:pt idx="5580">
                  <c:v>101028764</c:v>
                </c:pt>
                <c:pt idx="5581">
                  <c:v>101072503</c:v>
                </c:pt>
                <c:pt idx="5582">
                  <c:v>101122952</c:v>
                </c:pt>
                <c:pt idx="5583">
                  <c:v>101127727</c:v>
                </c:pt>
                <c:pt idx="5584">
                  <c:v>101173402</c:v>
                </c:pt>
                <c:pt idx="5585">
                  <c:v>101207399</c:v>
                </c:pt>
                <c:pt idx="5586">
                  <c:v>101234072</c:v>
                </c:pt>
                <c:pt idx="5587">
                  <c:v>101294744</c:v>
                </c:pt>
                <c:pt idx="5588">
                  <c:v>101329673</c:v>
                </c:pt>
                <c:pt idx="5589">
                  <c:v>101371752</c:v>
                </c:pt>
                <c:pt idx="5590">
                  <c:v>101448766</c:v>
                </c:pt>
                <c:pt idx="5591">
                  <c:v>101481062</c:v>
                </c:pt>
                <c:pt idx="5592">
                  <c:v>101505352</c:v>
                </c:pt>
                <c:pt idx="5593">
                  <c:v>101561940</c:v>
                </c:pt>
                <c:pt idx="5594">
                  <c:v>101573312</c:v>
                </c:pt>
                <c:pt idx="5595">
                  <c:v>101584678</c:v>
                </c:pt>
                <c:pt idx="5596">
                  <c:v>101597918</c:v>
                </c:pt>
                <c:pt idx="5597">
                  <c:v>101631248</c:v>
                </c:pt>
                <c:pt idx="5598">
                  <c:v>101672116</c:v>
                </c:pt>
                <c:pt idx="5599">
                  <c:v>101677815</c:v>
                </c:pt>
                <c:pt idx="5600">
                  <c:v>101694368</c:v>
                </c:pt>
                <c:pt idx="5601">
                  <c:v>101710919</c:v>
                </c:pt>
                <c:pt idx="5602">
                  <c:v>101734696</c:v>
                </c:pt>
                <c:pt idx="5603">
                  <c:v>101758469</c:v>
                </c:pt>
                <c:pt idx="5604">
                  <c:v>101774576</c:v>
                </c:pt>
                <c:pt idx="5605">
                  <c:v>101790675</c:v>
                </c:pt>
                <c:pt idx="5606">
                  <c:v>101822920</c:v>
                </c:pt>
                <c:pt idx="5607">
                  <c:v>101855159</c:v>
                </c:pt>
                <c:pt idx="5608">
                  <c:v>101879776</c:v>
                </c:pt>
                <c:pt idx="5609">
                  <c:v>101904386</c:v>
                </c:pt>
                <c:pt idx="5610">
                  <c:v>101912398</c:v>
                </c:pt>
                <c:pt idx="5611">
                  <c:v>101940139</c:v>
                </c:pt>
                <c:pt idx="5612">
                  <c:v>101947280</c:v>
                </c:pt>
                <c:pt idx="5613">
                  <c:v>101979374</c:v>
                </c:pt>
                <c:pt idx="5614">
                  <c:v>101990180</c:v>
                </c:pt>
                <c:pt idx="5615">
                  <c:v>102010912</c:v>
                </c:pt>
                <c:pt idx="5616">
                  <c:v>102031649</c:v>
                </c:pt>
                <c:pt idx="5617">
                  <c:v>102057552</c:v>
                </c:pt>
                <c:pt idx="5618">
                  <c:v>102083448</c:v>
                </c:pt>
                <c:pt idx="5619">
                  <c:v>102106184</c:v>
                </c:pt>
                <c:pt idx="5620">
                  <c:v>102128919</c:v>
                </c:pt>
                <c:pt idx="5621">
                  <c:v>102144280</c:v>
                </c:pt>
                <c:pt idx="5622">
                  <c:v>102159647</c:v>
                </c:pt>
                <c:pt idx="5623">
                  <c:v>102172576</c:v>
                </c:pt>
                <c:pt idx="5624">
                  <c:v>102185505</c:v>
                </c:pt>
                <c:pt idx="5625">
                  <c:v>102186665</c:v>
                </c:pt>
                <c:pt idx="5626">
                  <c:v>102207139</c:v>
                </c:pt>
                <c:pt idx="5627">
                  <c:v>102213821</c:v>
                </c:pt>
                <c:pt idx="5628">
                  <c:v>102242252</c:v>
                </c:pt>
                <c:pt idx="5629">
                  <c:v>102271366</c:v>
                </c:pt>
                <c:pt idx="5630">
                  <c:v>102309504</c:v>
                </c:pt>
                <c:pt idx="5631">
                  <c:v>102346051</c:v>
                </c:pt>
                <c:pt idx="5632">
                  <c:v>102361407</c:v>
                </c:pt>
                <c:pt idx="5633">
                  <c:v>102378315</c:v>
                </c:pt>
                <c:pt idx="5634">
                  <c:v>102433510</c:v>
                </c:pt>
                <c:pt idx="5635">
                  <c:v>102433636</c:v>
                </c:pt>
                <c:pt idx="5636">
                  <c:v>102460352</c:v>
                </c:pt>
                <c:pt idx="5637">
                  <c:v>102461568</c:v>
                </c:pt>
                <c:pt idx="5638">
                  <c:v>102489302</c:v>
                </c:pt>
                <c:pt idx="5639">
                  <c:v>102489625</c:v>
                </c:pt>
                <c:pt idx="5640">
                  <c:v>102520286</c:v>
                </c:pt>
                <c:pt idx="5641">
                  <c:v>102527277</c:v>
                </c:pt>
                <c:pt idx="5642">
                  <c:v>102529872</c:v>
                </c:pt>
                <c:pt idx="5643">
                  <c:v>102554811</c:v>
                </c:pt>
                <c:pt idx="5644">
                  <c:v>102570116</c:v>
                </c:pt>
                <c:pt idx="5645">
                  <c:v>102594492</c:v>
                </c:pt>
                <c:pt idx="5646">
                  <c:v>102742304</c:v>
                </c:pt>
                <c:pt idx="5647">
                  <c:v>102748783</c:v>
                </c:pt>
                <c:pt idx="5648">
                  <c:v>102770444</c:v>
                </c:pt>
                <c:pt idx="5649">
                  <c:v>102848944</c:v>
                </c:pt>
                <c:pt idx="5650">
                  <c:v>102877319</c:v>
                </c:pt>
                <c:pt idx="5651">
                  <c:v>102914493</c:v>
                </c:pt>
                <c:pt idx="5652">
                  <c:v>102943584</c:v>
                </c:pt>
                <c:pt idx="5653">
                  <c:v>102964465</c:v>
                </c:pt>
                <c:pt idx="5654">
                  <c:v>102972671</c:v>
                </c:pt>
                <c:pt idx="5655">
                  <c:v>103001808</c:v>
                </c:pt>
                <c:pt idx="5656">
                  <c:v>103030945</c:v>
                </c:pt>
                <c:pt idx="5657">
                  <c:v>103051975</c:v>
                </c:pt>
                <c:pt idx="5658">
                  <c:v>103065760</c:v>
                </c:pt>
                <c:pt idx="5659">
                  <c:v>103070403</c:v>
                </c:pt>
                <c:pt idx="5660">
                  <c:v>103100577</c:v>
                </c:pt>
                <c:pt idx="5661">
                  <c:v>103106041</c:v>
                </c:pt>
                <c:pt idx="5662">
                  <c:v>103127648</c:v>
                </c:pt>
                <c:pt idx="5663">
                  <c:v>103154723</c:v>
                </c:pt>
                <c:pt idx="5664">
                  <c:v>103159292</c:v>
                </c:pt>
                <c:pt idx="5665">
                  <c:v>103174504</c:v>
                </c:pt>
                <c:pt idx="5666">
                  <c:v>103194290</c:v>
                </c:pt>
                <c:pt idx="5667">
                  <c:v>103213080</c:v>
                </c:pt>
                <c:pt idx="5668">
                  <c:v>103217582</c:v>
                </c:pt>
                <c:pt idx="5669">
                  <c:v>103231866</c:v>
                </c:pt>
                <c:pt idx="5670">
                  <c:v>103242208</c:v>
                </c:pt>
                <c:pt idx="5671">
                  <c:v>103252542</c:v>
                </c:pt>
                <c:pt idx="5672">
                  <c:v>103255001</c:v>
                </c:pt>
                <c:pt idx="5673">
                  <c:v>103270096</c:v>
                </c:pt>
                <c:pt idx="5674">
                  <c:v>103278069</c:v>
                </c:pt>
                <c:pt idx="5675">
                  <c:v>103287645</c:v>
                </c:pt>
                <c:pt idx="5676">
                  <c:v>103311512</c:v>
                </c:pt>
                <c:pt idx="5677">
                  <c:v>103334333</c:v>
                </c:pt>
                <c:pt idx="5678">
                  <c:v>103335380</c:v>
                </c:pt>
                <c:pt idx="5679">
                  <c:v>103353208</c:v>
                </c:pt>
                <c:pt idx="5680">
                  <c:v>103370909</c:v>
                </c:pt>
                <c:pt idx="5681">
                  <c:v>103371033</c:v>
                </c:pt>
                <c:pt idx="5682">
                  <c:v>103383640</c:v>
                </c:pt>
                <c:pt idx="5683">
                  <c:v>103395989</c:v>
                </c:pt>
                <c:pt idx="5684">
                  <c:v>103396245</c:v>
                </c:pt>
                <c:pt idx="5685">
                  <c:v>103406640</c:v>
                </c:pt>
                <c:pt idx="5686">
                  <c:v>103417042</c:v>
                </c:pt>
                <c:pt idx="5687">
                  <c:v>103444965</c:v>
                </c:pt>
                <c:pt idx="5688">
                  <c:v>103450632</c:v>
                </c:pt>
                <c:pt idx="5689">
                  <c:v>103484220</c:v>
                </c:pt>
                <c:pt idx="5690">
                  <c:v>103493279</c:v>
                </c:pt>
                <c:pt idx="5691">
                  <c:v>103534136</c:v>
                </c:pt>
                <c:pt idx="5692">
                  <c:v>103534560</c:v>
                </c:pt>
                <c:pt idx="5693">
                  <c:v>103584901</c:v>
                </c:pt>
                <c:pt idx="5694">
                  <c:v>103598601</c:v>
                </c:pt>
                <c:pt idx="5695">
                  <c:v>103636164</c:v>
                </c:pt>
                <c:pt idx="5696">
                  <c:v>103636240</c:v>
                </c:pt>
                <c:pt idx="5697">
                  <c:v>103671058</c:v>
                </c:pt>
                <c:pt idx="5698">
                  <c:v>103687583</c:v>
                </c:pt>
                <c:pt idx="5699">
                  <c:v>103715659</c:v>
                </c:pt>
                <c:pt idx="5700">
                  <c:v>103715724</c:v>
                </c:pt>
                <c:pt idx="5701">
                  <c:v>103733328</c:v>
                </c:pt>
                <c:pt idx="5702">
                  <c:v>103739341</c:v>
                </c:pt>
                <c:pt idx="5703">
                  <c:v>103766031</c:v>
                </c:pt>
                <c:pt idx="5704">
                  <c:v>103779073</c:v>
                </c:pt>
                <c:pt idx="5705">
                  <c:v>103786783</c:v>
                </c:pt>
                <c:pt idx="5706">
                  <c:v>103815696</c:v>
                </c:pt>
                <c:pt idx="5707">
                  <c:v>103852324</c:v>
                </c:pt>
                <c:pt idx="5708">
                  <c:v>103861402</c:v>
                </c:pt>
                <c:pt idx="5709">
                  <c:v>103868264</c:v>
                </c:pt>
                <c:pt idx="5710">
                  <c:v>103884199</c:v>
                </c:pt>
                <c:pt idx="5711">
                  <c:v>103901536</c:v>
                </c:pt>
                <c:pt idx="5712">
                  <c:v>103918869</c:v>
                </c:pt>
                <c:pt idx="5713">
                  <c:v>103937416</c:v>
                </c:pt>
                <c:pt idx="5714">
                  <c:v>103955958</c:v>
                </c:pt>
                <c:pt idx="5715">
                  <c:v>103968160</c:v>
                </c:pt>
                <c:pt idx="5716">
                  <c:v>103980363</c:v>
                </c:pt>
                <c:pt idx="5717">
                  <c:v>103982433</c:v>
                </c:pt>
                <c:pt idx="5718">
                  <c:v>104008992</c:v>
                </c:pt>
                <c:pt idx="5719">
                  <c:v>104037612</c:v>
                </c:pt>
                <c:pt idx="5720">
                  <c:v>104077560</c:v>
                </c:pt>
                <c:pt idx="5721">
                  <c:v>104079987</c:v>
                </c:pt>
                <c:pt idx="5722">
                  <c:v>104117505</c:v>
                </c:pt>
                <c:pt idx="5723">
                  <c:v>104157504</c:v>
                </c:pt>
                <c:pt idx="5724">
                  <c:v>104197508</c:v>
                </c:pt>
                <c:pt idx="5725">
                  <c:v>104212160</c:v>
                </c:pt>
                <c:pt idx="5726">
                  <c:v>104226807</c:v>
                </c:pt>
                <c:pt idx="5727">
                  <c:v>104237424</c:v>
                </c:pt>
                <c:pt idx="5728">
                  <c:v>104248050</c:v>
                </c:pt>
                <c:pt idx="5729">
                  <c:v>104260840</c:v>
                </c:pt>
                <c:pt idx="5730">
                  <c:v>104265016</c:v>
                </c:pt>
                <c:pt idx="5731">
                  <c:v>104281982</c:v>
                </c:pt>
                <c:pt idx="5732">
                  <c:v>104296392</c:v>
                </c:pt>
                <c:pt idx="5733">
                  <c:v>104310808</c:v>
                </c:pt>
                <c:pt idx="5734">
                  <c:v>104373988</c:v>
                </c:pt>
                <c:pt idx="5735">
                  <c:v>104396726</c:v>
                </c:pt>
                <c:pt idx="5736">
                  <c:v>104405667</c:v>
                </c:pt>
                <c:pt idx="5737">
                  <c:v>104416144</c:v>
                </c:pt>
                <c:pt idx="5738">
                  <c:v>104427527</c:v>
                </c:pt>
                <c:pt idx="5739">
                  <c:v>104489864</c:v>
                </c:pt>
                <c:pt idx="5740">
                  <c:v>104521487</c:v>
                </c:pt>
                <c:pt idx="5741">
                  <c:v>104522968</c:v>
                </c:pt>
                <c:pt idx="5742">
                  <c:v>104532776</c:v>
                </c:pt>
                <c:pt idx="5743">
                  <c:v>104544071</c:v>
                </c:pt>
                <c:pt idx="5744">
                  <c:v>104560608</c:v>
                </c:pt>
                <c:pt idx="5745">
                  <c:v>104575404</c:v>
                </c:pt>
                <c:pt idx="5746">
                  <c:v>104577143</c:v>
                </c:pt>
                <c:pt idx="5747">
                  <c:v>104607495</c:v>
                </c:pt>
                <c:pt idx="5748">
                  <c:v>104619488</c:v>
                </c:pt>
                <c:pt idx="5749">
                  <c:v>104661824</c:v>
                </c:pt>
                <c:pt idx="5750">
                  <c:v>104671980</c:v>
                </c:pt>
                <c:pt idx="5751">
                  <c:v>104721041</c:v>
                </c:pt>
                <c:pt idx="5752">
                  <c:v>104722432</c:v>
                </c:pt>
                <c:pt idx="5753">
                  <c:v>104783041</c:v>
                </c:pt>
                <c:pt idx="5754">
                  <c:v>104800008</c:v>
                </c:pt>
                <c:pt idx="5755">
                  <c:v>104806864</c:v>
                </c:pt>
                <c:pt idx="5756">
                  <c:v>104816971</c:v>
                </c:pt>
                <c:pt idx="5757">
                  <c:v>104829480</c:v>
                </c:pt>
                <c:pt idx="5758">
                  <c:v>104841985</c:v>
                </c:pt>
                <c:pt idx="5759">
                  <c:v>104848333</c:v>
                </c:pt>
                <c:pt idx="5760">
                  <c:v>104875680</c:v>
                </c:pt>
                <c:pt idx="5761">
                  <c:v>104899816</c:v>
                </c:pt>
                <c:pt idx="5762">
                  <c:v>104909380</c:v>
                </c:pt>
                <c:pt idx="5763">
                  <c:v>104945288</c:v>
                </c:pt>
                <c:pt idx="5764">
                  <c:v>104976016</c:v>
                </c:pt>
                <c:pt idx="5765">
                  <c:v>105001874</c:v>
                </c:pt>
                <c:pt idx="5766">
                  <c:v>105030191</c:v>
                </c:pt>
                <c:pt idx="5767">
                  <c:v>105039480</c:v>
                </c:pt>
                <c:pt idx="5768">
                  <c:v>105169576</c:v>
                </c:pt>
                <c:pt idx="5769">
                  <c:v>105182566</c:v>
                </c:pt>
                <c:pt idx="5770">
                  <c:v>105183696</c:v>
                </c:pt>
                <c:pt idx="5771">
                  <c:v>105197809</c:v>
                </c:pt>
                <c:pt idx="5772">
                  <c:v>105218968</c:v>
                </c:pt>
                <c:pt idx="5773">
                  <c:v>105240129</c:v>
                </c:pt>
                <c:pt idx="5774">
                  <c:v>105252775</c:v>
                </c:pt>
                <c:pt idx="5775">
                  <c:v>105259312</c:v>
                </c:pt>
                <c:pt idx="5776">
                  <c:v>105278504</c:v>
                </c:pt>
                <c:pt idx="5777">
                  <c:v>105301552</c:v>
                </c:pt>
                <c:pt idx="5778">
                  <c:v>105308829</c:v>
                </c:pt>
                <c:pt idx="5779">
                  <c:v>105324609</c:v>
                </c:pt>
                <c:pt idx="5780">
                  <c:v>105339491</c:v>
                </c:pt>
                <c:pt idx="5781">
                  <c:v>105413576</c:v>
                </c:pt>
                <c:pt idx="5782">
                  <c:v>105440186</c:v>
                </c:pt>
                <c:pt idx="5783">
                  <c:v>105461910</c:v>
                </c:pt>
                <c:pt idx="5784">
                  <c:v>105502544</c:v>
                </c:pt>
                <c:pt idx="5785">
                  <c:v>105520032</c:v>
                </c:pt>
                <c:pt idx="5786">
                  <c:v>105537521</c:v>
                </c:pt>
                <c:pt idx="5787">
                  <c:v>105547592</c:v>
                </c:pt>
                <c:pt idx="5788">
                  <c:v>105557665</c:v>
                </c:pt>
                <c:pt idx="5789">
                  <c:v>105604904</c:v>
                </c:pt>
                <c:pt idx="5790">
                  <c:v>105647984</c:v>
                </c:pt>
                <c:pt idx="5791">
                  <c:v>105729782</c:v>
                </c:pt>
                <c:pt idx="5792">
                  <c:v>105738302</c:v>
                </c:pt>
                <c:pt idx="5793">
                  <c:v>105766006</c:v>
                </c:pt>
                <c:pt idx="5794">
                  <c:v>105766608</c:v>
                </c:pt>
                <c:pt idx="5795">
                  <c:v>105794912</c:v>
                </c:pt>
                <c:pt idx="5796">
                  <c:v>105811976</c:v>
                </c:pt>
                <c:pt idx="5797">
                  <c:v>105814687</c:v>
                </c:pt>
                <c:pt idx="5798">
                  <c:v>105829045</c:v>
                </c:pt>
                <c:pt idx="5799">
                  <c:v>105873184</c:v>
                </c:pt>
                <c:pt idx="5800">
                  <c:v>105894232</c:v>
                </c:pt>
                <c:pt idx="5801">
                  <c:v>105903984</c:v>
                </c:pt>
                <c:pt idx="5802">
                  <c:v>105942246</c:v>
                </c:pt>
                <c:pt idx="5803">
                  <c:v>105978930</c:v>
                </c:pt>
                <c:pt idx="5804">
                  <c:v>105995354</c:v>
                </c:pt>
                <c:pt idx="5805">
                  <c:v>105998912</c:v>
                </c:pt>
                <c:pt idx="5806">
                  <c:v>106018897</c:v>
                </c:pt>
                <c:pt idx="5807">
                  <c:v>106034361</c:v>
                </c:pt>
                <c:pt idx="5808">
                  <c:v>106071945</c:v>
                </c:pt>
                <c:pt idx="5809">
                  <c:v>106092621</c:v>
                </c:pt>
                <c:pt idx="5810">
                  <c:v>106105960</c:v>
                </c:pt>
                <c:pt idx="5811">
                  <c:v>106127724</c:v>
                </c:pt>
                <c:pt idx="5812">
                  <c:v>106177066</c:v>
                </c:pt>
                <c:pt idx="5813">
                  <c:v>106193024</c:v>
                </c:pt>
                <c:pt idx="5814">
                  <c:v>106212719</c:v>
                </c:pt>
                <c:pt idx="5815">
                  <c:v>106223424</c:v>
                </c:pt>
                <c:pt idx="5816">
                  <c:v>106237931</c:v>
                </c:pt>
                <c:pt idx="5817">
                  <c:v>106253833</c:v>
                </c:pt>
                <c:pt idx="5818">
                  <c:v>106258727</c:v>
                </c:pt>
                <c:pt idx="5819">
                  <c:v>106265024</c:v>
                </c:pt>
                <c:pt idx="5820">
                  <c:v>106276208</c:v>
                </c:pt>
                <c:pt idx="5821">
                  <c:v>106299056</c:v>
                </c:pt>
                <c:pt idx="5822">
                  <c:v>106321900</c:v>
                </c:pt>
                <c:pt idx="5823">
                  <c:v>106325550</c:v>
                </c:pt>
                <c:pt idx="5824">
                  <c:v>106344888</c:v>
                </c:pt>
                <c:pt idx="5825">
                  <c:v>106352680</c:v>
                </c:pt>
                <c:pt idx="5826">
                  <c:v>106383456</c:v>
                </c:pt>
                <c:pt idx="5827">
                  <c:v>106393752</c:v>
                </c:pt>
                <c:pt idx="5828">
                  <c:v>106404042</c:v>
                </c:pt>
                <c:pt idx="5829">
                  <c:v>106423778</c:v>
                </c:pt>
                <c:pt idx="5830">
                  <c:v>106501045</c:v>
                </c:pt>
                <c:pt idx="5831">
                  <c:v>106518896</c:v>
                </c:pt>
                <c:pt idx="5832">
                  <c:v>106528941</c:v>
                </c:pt>
                <c:pt idx="5833">
                  <c:v>106626334</c:v>
                </c:pt>
                <c:pt idx="5834">
                  <c:v>106633751</c:v>
                </c:pt>
                <c:pt idx="5835">
                  <c:v>106698261</c:v>
                </c:pt>
                <c:pt idx="5836">
                  <c:v>106730145</c:v>
                </c:pt>
                <c:pt idx="5837">
                  <c:v>106732432</c:v>
                </c:pt>
                <c:pt idx="5838">
                  <c:v>106764604</c:v>
                </c:pt>
                <c:pt idx="5839">
                  <c:v>106801743</c:v>
                </c:pt>
                <c:pt idx="5840">
                  <c:v>106826148</c:v>
                </c:pt>
                <c:pt idx="5841">
                  <c:v>106831111</c:v>
                </c:pt>
                <c:pt idx="5842">
                  <c:v>106858144</c:v>
                </c:pt>
                <c:pt idx="5843">
                  <c:v>106883634</c:v>
                </c:pt>
                <c:pt idx="5844">
                  <c:v>106885171</c:v>
                </c:pt>
                <c:pt idx="5845">
                  <c:v>106905232</c:v>
                </c:pt>
                <c:pt idx="5846">
                  <c:v>106925296</c:v>
                </c:pt>
                <c:pt idx="5847">
                  <c:v>106942688</c:v>
                </c:pt>
                <c:pt idx="5848">
                  <c:v>106960073</c:v>
                </c:pt>
                <c:pt idx="5849">
                  <c:v>106961852</c:v>
                </c:pt>
                <c:pt idx="5850">
                  <c:v>106983560</c:v>
                </c:pt>
                <c:pt idx="5851">
                  <c:v>107007048</c:v>
                </c:pt>
                <c:pt idx="5852">
                  <c:v>107020176</c:v>
                </c:pt>
                <c:pt idx="5853">
                  <c:v>107033297</c:v>
                </c:pt>
                <c:pt idx="5854">
                  <c:v>107042059</c:v>
                </c:pt>
                <c:pt idx="5855">
                  <c:v>107046864</c:v>
                </c:pt>
                <c:pt idx="5856">
                  <c:v>107060437</c:v>
                </c:pt>
                <c:pt idx="5857">
                  <c:v>107071360</c:v>
                </c:pt>
                <c:pt idx="5858">
                  <c:v>107092528</c:v>
                </c:pt>
                <c:pt idx="5859">
                  <c:v>107092603</c:v>
                </c:pt>
                <c:pt idx="5860">
                  <c:v>107124617</c:v>
                </c:pt>
                <c:pt idx="5861">
                  <c:v>107126535</c:v>
                </c:pt>
                <c:pt idx="5862">
                  <c:v>107155361</c:v>
                </c:pt>
                <c:pt idx="5863">
                  <c:v>107189256</c:v>
                </c:pt>
                <c:pt idx="5864">
                  <c:v>107250319</c:v>
                </c:pt>
                <c:pt idx="5865">
                  <c:v>107253901</c:v>
                </c:pt>
                <c:pt idx="5866">
                  <c:v>107272181</c:v>
                </c:pt>
                <c:pt idx="5867">
                  <c:v>107314672</c:v>
                </c:pt>
                <c:pt idx="5868">
                  <c:v>107353929</c:v>
                </c:pt>
                <c:pt idx="5869">
                  <c:v>107375437</c:v>
                </c:pt>
                <c:pt idx="5870">
                  <c:v>107379671</c:v>
                </c:pt>
                <c:pt idx="5871">
                  <c:v>107395968</c:v>
                </c:pt>
                <c:pt idx="5872">
                  <c:v>107402256</c:v>
                </c:pt>
                <c:pt idx="5873">
                  <c:v>107416505</c:v>
                </c:pt>
                <c:pt idx="5874">
                  <c:v>107435328</c:v>
                </c:pt>
                <c:pt idx="5875">
                  <c:v>107447464</c:v>
                </c:pt>
                <c:pt idx="5876">
                  <c:v>107478425</c:v>
                </c:pt>
                <c:pt idx="5877">
                  <c:v>107494632</c:v>
                </c:pt>
                <c:pt idx="5878">
                  <c:v>107510845</c:v>
                </c:pt>
                <c:pt idx="5879">
                  <c:v>107519988</c:v>
                </c:pt>
                <c:pt idx="5880">
                  <c:v>107525904</c:v>
                </c:pt>
                <c:pt idx="5881">
                  <c:v>107540967</c:v>
                </c:pt>
                <c:pt idx="5882">
                  <c:v>107581936</c:v>
                </c:pt>
                <c:pt idx="5883">
                  <c:v>107622906</c:v>
                </c:pt>
                <c:pt idx="5884">
                  <c:v>107641867</c:v>
                </c:pt>
                <c:pt idx="5885">
                  <c:v>107645520</c:v>
                </c:pt>
                <c:pt idx="5886">
                  <c:v>107668131</c:v>
                </c:pt>
                <c:pt idx="5887">
                  <c:v>107675833</c:v>
                </c:pt>
                <c:pt idx="5888">
                  <c:v>107684528</c:v>
                </c:pt>
                <c:pt idx="5889">
                  <c:v>107700847</c:v>
                </c:pt>
                <c:pt idx="5890">
                  <c:v>107700920</c:v>
                </c:pt>
                <c:pt idx="5891">
                  <c:v>107716632</c:v>
                </c:pt>
                <c:pt idx="5892">
                  <c:v>107732347</c:v>
                </c:pt>
                <c:pt idx="5893">
                  <c:v>107768243</c:v>
                </c:pt>
                <c:pt idx="5894">
                  <c:v>107769584</c:v>
                </c:pt>
                <c:pt idx="5895">
                  <c:v>107806828</c:v>
                </c:pt>
                <c:pt idx="5896">
                  <c:v>107821592</c:v>
                </c:pt>
                <c:pt idx="5897">
                  <c:v>107836355</c:v>
                </c:pt>
                <c:pt idx="5898">
                  <c:v>107847104</c:v>
                </c:pt>
                <c:pt idx="5899">
                  <c:v>107857857</c:v>
                </c:pt>
                <c:pt idx="5900">
                  <c:v>107921552</c:v>
                </c:pt>
                <c:pt idx="5901">
                  <c:v>107985246</c:v>
                </c:pt>
                <c:pt idx="5902">
                  <c:v>107996896</c:v>
                </c:pt>
                <c:pt idx="5903">
                  <c:v>108008548</c:v>
                </c:pt>
                <c:pt idx="5904">
                  <c:v>108012523</c:v>
                </c:pt>
                <c:pt idx="5905">
                  <c:v>108030536</c:v>
                </c:pt>
                <c:pt idx="5906">
                  <c:v>108042533</c:v>
                </c:pt>
                <c:pt idx="5907">
                  <c:v>108052528</c:v>
                </c:pt>
                <c:pt idx="5908">
                  <c:v>108064392</c:v>
                </c:pt>
                <c:pt idx="5909">
                  <c:v>108076254</c:v>
                </c:pt>
                <c:pt idx="5910">
                  <c:v>108082811</c:v>
                </c:pt>
                <c:pt idx="5911">
                  <c:v>108098448</c:v>
                </c:pt>
                <c:pt idx="5912">
                  <c:v>108120633</c:v>
                </c:pt>
                <c:pt idx="5913">
                  <c:v>108121013</c:v>
                </c:pt>
                <c:pt idx="5914">
                  <c:v>108167119</c:v>
                </c:pt>
                <c:pt idx="5915">
                  <c:v>108168742</c:v>
                </c:pt>
                <c:pt idx="5916">
                  <c:v>108193840</c:v>
                </c:pt>
                <c:pt idx="5917">
                  <c:v>108267045</c:v>
                </c:pt>
                <c:pt idx="5918">
                  <c:v>108290200</c:v>
                </c:pt>
                <c:pt idx="5919">
                  <c:v>108313356</c:v>
                </c:pt>
                <c:pt idx="5920">
                  <c:v>108366036</c:v>
                </c:pt>
                <c:pt idx="5921">
                  <c:v>108371657</c:v>
                </c:pt>
                <c:pt idx="5922">
                  <c:v>108379680</c:v>
                </c:pt>
                <c:pt idx="5923">
                  <c:v>108401013</c:v>
                </c:pt>
                <c:pt idx="5924">
                  <c:v>108421151</c:v>
                </c:pt>
                <c:pt idx="5925">
                  <c:v>108446002</c:v>
                </c:pt>
                <c:pt idx="5926">
                  <c:v>108468144</c:v>
                </c:pt>
                <c:pt idx="5927">
                  <c:v>108486695</c:v>
                </c:pt>
                <c:pt idx="5928">
                  <c:v>108508096</c:v>
                </c:pt>
                <c:pt idx="5929">
                  <c:v>108524327</c:v>
                </c:pt>
                <c:pt idx="5930">
                  <c:v>108570183</c:v>
                </c:pt>
                <c:pt idx="5931">
                  <c:v>108589216</c:v>
                </c:pt>
                <c:pt idx="5932">
                  <c:v>108605181</c:v>
                </c:pt>
                <c:pt idx="5933">
                  <c:v>108608248</c:v>
                </c:pt>
                <c:pt idx="5934">
                  <c:v>108658768</c:v>
                </c:pt>
                <c:pt idx="5935">
                  <c:v>108660872</c:v>
                </c:pt>
                <c:pt idx="5936">
                  <c:v>108686236</c:v>
                </c:pt>
                <c:pt idx="5937">
                  <c:v>108694252</c:v>
                </c:pt>
                <c:pt idx="5938">
                  <c:v>108709290</c:v>
                </c:pt>
                <c:pt idx="5939">
                  <c:v>108731792</c:v>
                </c:pt>
                <c:pt idx="5940">
                  <c:v>108754288</c:v>
                </c:pt>
                <c:pt idx="5941">
                  <c:v>108786955</c:v>
                </c:pt>
                <c:pt idx="5942">
                  <c:v>108794584</c:v>
                </c:pt>
                <c:pt idx="5943">
                  <c:v>108834886</c:v>
                </c:pt>
                <c:pt idx="5944">
                  <c:v>108844692</c:v>
                </c:pt>
                <c:pt idx="5945">
                  <c:v>108851280</c:v>
                </c:pt>
                <c:pt idx="5946">
                  <c:v>108867683</c:v>
                </c:pt>
                <c:pt idx="5947">
                  <c:v>108884659</c:v>
                </c:pt>
                <c:pt idx="5948">
                  <c:v>108886088</c:v>
                </c:pt>
                <c:pt idx="5949">
                  <c:v>108904498</c:v>
                </c:pt>
                <c:pt idx="5950">
                  <c:v>108916584</c:v>
                </c:pt>
                <c:pt idx="5951">
                  <c:v>108928668</c:v>
                </c:pt>
                <c:pt idx="5952">
                  <c:v>108951792</c:v>
                </c:pt>
                <c:pt idx="5953">
                  <c:v>108974924</c:v>
                </c:pt>
                <c:pt idx="5954">
                  <c:v>109102807</c:v>
                </c:pt>
                <c:pt idx="5955">
                  <c:v>109133584</c:v>
                </c:pt>
                <c:pt idx="5956">
                  <c:v>109164086</c:v>
                </c:pt>
                <c:pt idx="5957">
                  <c:v>109186461</c:v>
                </c:pt>
                <c:pt idx="5958">
                  <c:v>109231938</c:v>
                </c:pt>
                <c:pt idx="5959">
                  <c:v>109254926</c:v>
                </c:pt>
                <c:pt idx="5960">
                  <c:v>109292250</c:v>
                </c:pt>
                <c:pt idx="5961">
                  <c:v>109293494</c:v>
                </c:pt>
                <c:pt idx="5962">
                  <c:v>109304912</c:v>
                </c:pt>
                <c:pt idx="5963">
                  <c:v>109314081</c:v>
                </c:pt>
                <c:pt idx="5964">
                  <c:v>109317580</c:v>
                </c:pt>
                <c:pt idx="5965">
                  <c:v>109342669</c:v>
                </c:pt>
                <c:pt idx="5966">
                  <c:v>109386960</c:v>
                </c:pt>
                <c:pt idx="5967">
                  <c:v>109456341</c:v>
                </c:pt>
                <c:pt idx="5968">
                  <c:v>109554240</c:v>
                </c:pt>
                <c:pt idx="5969">
                  <c:v>109607343</c:v>
                </c:pt>
                <c:pt idx="5970">
                  <c:v>109652133</c:v>
                </c:pt>
                <c:pt idx="5971">
                  <c:v>109769984</c:v>
                </c:pt>
                <c:pt idx="5972">
                  <c:v>109839273</c:v>
                </c:pt>
                <c:pt idx="5973">
                  <c:v>109887827</c:v>
                </c:pt>
                <c:pt idx="5974">
                  <c:v>110022607</c:v>
                </c:pt>
                <c:pt idx="5975">
                  <c:v>110032112</c:v>
                </c:pt>
                <c:pt idx="5976">
                  <c:v>110063080</c:v>
                </c:pt>
                <c:pt idx="5977">
                  <c:v>110097549</c:v>
                </c:pt>
                <c:pt idx="5978">
                  <c:v>110146154</c:v>
                </c:pt>
                <c:pt idx="5979">
                  <c:v>110172404</c:v>
                </c:pt>
                <c:pt idx="5980">
                  <c:v>110176402</c:v>
                </c:pt>
                <c:pt idx="5981">
                  <c:v>110199544</c:v>
                </c:pt>
                <c:pt idx="5982">
                  <c:v>110247104</c:v>
                </c:pt>
                <c:pt idx="5983">
                  <c:v>110254867</c:v>
                </c:pt>
                <c:pt idx="5984">
                  <c:v>110277457</c:v>
                </c:pt>
                <c:pt idx="5985">
                  <c:v>110317802</c:v>
                </c:pt>
                <c:pt idx="5986">
                  <c:v>110336328</c:v>
                </c:pt>
                <c:pt idx="5987">
                  <c:v>110354858</c:v>
                </c:pt>
                <c:pt idx="5988">
                  <c:v>110387784</c:v>
                </c:pt>
                <c:pt idx="5989">
                  <c:v>110404310</c:v>
                </c:pt>
                <c:pt idx="5990">
                  <c:v>110420705</c:v>
                </c:pt>
                <c:pt idx="5991">
                  <c:v>110523920</c:v>
                </c:pt>
                <c:pt idx="5992">
                  <c:v>110539305</c:v>
                </c:pt>
                <c:pt idx="5993">
                  <c:v>110540812</c:v>
                </c:pt>
                <c:pt idx="5994">
                  <c:v>110562320</c:v>
                </c:pt>
                <c:pt idx="5995">
                  <c:v>110603388</c:v>
                </c:pt>
                <c:pt idx="5996">
                  <c:v>110627141</c:v>
                </c:pt>
                <c:pt idx="5997">
                  <c:v>110647848</c:v>
                </c:pt>
                <c:pt idx="5998">
                  <c:v>110668558</c:v>
                </c:pt>
                <c:pt idx="5999">
                  <c:v>110704360</c:v>
                </c:pt>
                <c:pt idx="6000">
                  <c:v>110706937</c:v>
                </c:pt>
                <c:pt idx="6001">
                  <c:v>110715865</c:v>
                </c:pt>
                <c:pt idx="6002">
                  <c:v>110740163</c:v>
                </c:pt>
                <c:pt idx="6003">
                  <c:v>110748287</c:v>
                </c:pt>
                <c:pt idx="6004">
                  <c:v>110758392</c:v>
                </c:pt>
                <c:pt idx="6005">
                  <c:v>110776624</c:v>
                </c:pt>
                <c:pt idx="6006">
                  <c:v>110778413</c:v>
                </c:pt>
                <c:pt idx="6007">
                  <c:v>110791720</c:v>
                </c:pt>
                <c:pt idx="6008">
                  <c:v>110806820</c:v>
                </c:pt>
                <c:pt idx="6009">
                  <c:v>110823040</c:v>
                </c:pt>
                <c:pt idx="6010">
                  <c:v>110839255</c:v>
                </c:pt>
                <c:pt idx="6011">
                  <c:v>110856143</c:v>
                </c:pt>
                <c:pt idx="6012">
                  <c:v>110861728</c:v>
                </c:pt>
                <c:pt idx="6013">
                  <c:v>110884207</c:v>
                </c:pt>
                <c:pt idx="6014">
                  <c:v>110895440</c:v>
                </c:pt>
                <c:pt idx="6015">
                  <c:v>110900952</c:v>
                </c:pt>
                <c:pt idx="6016">
                  <c:v>110906681</c:v>
                </c:pt>
                <c:pt idx="6017">
                  <c:v>110917688</c:v>
                </c:pt>
                <c:pt idx="6018">
                  <c:v>110928698</c:v>
                </c:pt>
                <c:pt idx="6019">
                  <c:v>110933741</c:v>
                </c:pt>
                <c:pt idx="6020">
                  <c:v>110965357</c:v>
                </c:pt>
                <c:pt idx="6021">
                  <c:v>110988000</c:v>
                </c:pt>
                <c:pt idx="6022">
                  <c:v>111047303</c:v>
                </c:pt>
                <c:pt idx="6023">
                  <c:v>111071104</c:v>
                </c:pt>
                <c:pt idx="6024">
                  <c:v>111094913</c:v>
                </c:pt>
                <c:pt idx="6025">
                  <c:v>111117880</c:v>
                </c:pt>
                <c:pt idx="6026">
                  <c:v>111135847</c:v>
                </c:pt>
                <c:pt idx="6027">
                  <c:v>111140851</c:v>
                </c:pt>
                <c:pt idx="6028">
                  <c:v>111162152</c:v>
                </c:pt>
                <c:pt idx="6029">
                  <c:v>111165392</c:v>
                </c:pt>
                <c:pt idx="6030">
                  <c:v>111183448</c:v>
                </c:pt>
                <c:pt idx="6031">
                  <c:v>111186895</c:v>
                </c:pt>
                <c:pt idx="6032">
                  <c:v>111214472</c:v>
                </c:pt>
                <c:pt idx="6033">
                  <c:v>111245497</c:v>
                </c:pt>
                <c:pt idx="6034">
                  <c:v>111261648</c:v>
                </c:pt>
                <c:pt idx="6035">
                  <c:v>111277799</c:v>
                </c:pt>
                <c:pt idx="6036">
                  <c:v>111323360</c:v>
                </c:pt>
                <c:pt idx="6037">
                  <c:v>111327098</c:v>
                </c:pt>
                <c:pt idx="6038">
                  <c:v>111350422</c:v>
                </c:pt>
                <c:pt idx="6039">
                  <c:v>111368926</c:v>
                </c:pt>
                <c:pt idx="6040">
                  <c:v>111391160</c:v>
                </c:pt>
                <c:pt idx="6041">
                  <c:v>111399075</c:v>
                </c:pt>
                <c:pt idx="6042">
                  <c:v>111413395</c:v>
                </c:pt>
                <c:pt idx="6043">
                  <c:v>111422402</c:v>
                </c:pt>
                <c:pt idx="6044">
                  <c:v>111466147</c:v>
                </c:pt>
                <c:pt idx="6045">
                  <c:v>111467264</c:v>
                </c:pt>
                <c:pt idx="6046">
                  <c:v>111515378</c:v>
                </c:pt>
                <c:pt idx="6047">
                  <c:v>111521130</c:v>
                </c:pt>
                <c:pt idx="6048">
                  <c:v>111535320</c:v>
                </c:pt>
                <c:pt idx="6049">
                  <c:v>111549504</c:v>
                </c:pt>
                <c:pt idx="6050">
                  <c:v>111569832</c:v>
                </c:pt>
                <c:pt idx="6051">
                  <c:v>111584899</c:v>
                </c:pt>
                <c:pt idx="6052">
                  <c:v>111590159</c:v>
                </c:pt>
                <c:pt idx="6053">
                  <c:v>111641392</c:v>
                </c:pt>
                <c:pt idx="6054">
                  <c:v>111652767</c:v>
                </c:pt>
                <c:pt idx="6055">
                  <c:v>111659295</c:v>
                </c:pt>
                <c:pt idx="6056">
                  <c:v>111692622</c:v>
                </c:pt>
                <c:pt idx="6057">
                  <c:v>111717661</c:v>
                </c:pt>
                <c:pt idx="6058">
                  <c:v>111718592</c:v>
                </c:pt>
                <c:pt idx="6059">
                  <c:v>111744558</c:v>
                </c:pt>
                <c:pt idx="6060">
                  <c:v>111766632</c:v>
                </c:pt>
                <c:pt idx="6061">
                  <c:v>111788712</c:v>
                </c:pt>
                <c:pt idx="6062">
                  <c:v>111793575</c:v>
                </c:pt>
                <c:pt idx="6063">
                  <c:v>111808320</c:v>
                </c:pt>
                <c:pt idx="6064">
                  <c:v>111827935</c:v>
                </c:pt>
                <c:pt idx="6065">
                  <c:v>111833315</c:v>
                </c:pt>
                <c:pt idx="6066">
                  <c:v>111845752</c:v>
                </c:pt>
                <c:pt idx="6067">
                  <c:v>111863574</c:v>
                </c:pt>
                <c:pt idx="6068">
                  <c:v>111870948</c:v>
                </c:pt>
                <c:pt idx="6069">
                  <c:v>111875160</c:v>
                </c:pt>
                <c:pt idx="6070">
                  <c:v>111886747</c:v>
                </c:pt>
                <c:pt idx="6071">
                  <c:v>111901568</c:v>
                </c:pt>
                <c:pt idx="6072">
                  <c:v>111916386</c:v>
                </c:pt>
                <c:pt idx="6073">
                  <c:v>111916517</c:v>
                </c:pt>
                <c:pt idx="6074">
                  <c:v>111927600</c:v>
                </c:pt>
                <c:pt idx="6075">
                  <c:v>111938821</c:v>
                </c:pt>
                <c:pt idx="6076">
                  <c:v>111951720</c:v>
                </c:pt>
                <c:pt idx="6077">
                  <c:v>111954676</c:v>
                </c:pt>
                <c:pt idx="6078">
                  <c:v>111964621</c:v>
                </c:pt>
                <c:pt idx="6079">
                  <c:v>111977344</c:v>
                </c:pt>
                <c:pt idx="6080">
                  <c:v>111990062</c:v>
                </c:pt>
                <c:pt idx="6081">
                  <c:v>112032586</c:v>
                </c:pt>
                <c:pt idx="6082">
                  <c:v>112035336</c:v>
                </c:pt>
                <c:pt idx="6083">
                  <c:v>112055669</c:v>
                </c:pt>
                <c:pt idx="6084">
                  <c:v>112080616</c:v>
                </c:pt>
                <c:pt idx="6085">
                  <c:v>112100667</c:v>
                </c:pt>
                <c:pt idx="6086">
                  <c:v>112113561</c:v>
                </c:pt>
                <c:pt idx="6087">
                  <c:v>112122464</c:v>
                </c:pt>
                <c:pt idx="6088">
                  <c:v>112133333</c:v>
                </c:pt>
                <c:pt idx="6089">
                  <c:v>112164314</c:v>
                </c:pt>
                <c:pt idx="6090">
                  <c:v>112174168</c:v>
                </c:pt>
                <c:pt idx="6091">
                  <c:v>112181264</c:v>
                </c:pt>
                <c:pt idx="6092">
                  <c:v>112184024</c:v>
                </c:pt>
                <c:pt idx="6093">
                  <c:v>112195344</c:v>
                </c:pt>
                <c:pt idx="6094">
                  <c:v>112206671</c:v>
                </c:pt>
                <c:pt idx="6095">
                  <c:v>112214063</c:v>
                </c:pt>
                <c:pt idx="6096">
                  <c:v>112219216</c:v>
                </c:pt>
                <c:pt idx="6097">
                  <c:v>112231752</c:v>
                </c:pt>
                <c:pt idx="6098">
                  <c:v>112244528</c:v>
                </c:pt>
                <c:pt idx="6099">
                  <c:v>112250879</c:v>
                </c:pt>
                <c:pt idx="6100">
                  <c:v>112257305</c:v>
                </c:pt>
                <c:pt idx="6101">
                  <c:v>112275052</c:v>
                </c:pt>
                <c:pt idx="6102">
                  <c:v>112287544</c:v>
                </c:pt>
                <c:pt idx="6103">
                  <c:v>112317788</c:v>
                </c:pt>
                <c:pt idx="6104">
                  <c:v>112321308</c:v>
                </c:pt>
                <c:pt idx="6105">
                  <c:v>112350288</c:v>
                </c:pt>
                <c:pt idx="6106">
                  <c:v>112382782</c:v>
                </c:pt>
                <c:pt idx="6107">
                  <c:v>112395376</c:v>
                </c:pt>
                <c:pt idx="6108">
                  <c:v>112407963</c:v>
                </c:pt>
                <c:pt idx="6109">
                  <c:v>112420544</c:v>
                </c:pt>
                <c:pt idx="6110">
                  <c:v>112433116</c:v>
                </c:pt>
                <c:pt idx="6111">
                  <c:v>112453560</c:v>
                </c:pt>
                <c:pt idx="6112">
                  <c:v>112474006</c:v>
                </c:pt>
                <c:pt idx="6113">
                  <c:v>112501928</c:v>
                </c:pt>
                <c:pt idx="6114">
                  <c:v>112529847</c:v>
                </c:pt>
                <c:pt idx="6115">
                  <c:v>112557800</c:v>
                </c:pt>
                <c:pt idx="6116">
                  <c:v>112562048</c:v>
                </c:pt>
                <c:pt idx="6117">
                  <c:v>112594246</c:v>
                </c:pt>
                <c:pt idx="6118">
                  <c:v>112610176</c:v>
                </c:pt>
                <c:pt idx="6119">
                  <c:v>112626112</c:v>
                </c:pt>
                <c:pt idx="6120">
                  <c:v>112636584</c:v>
                </c:pt>
                <c:pt idx="6121">
                  <c:v>112647052</c:v>
                </c:pt>
                <c:pt idx="6122">
                  <c:v>112674104</c:v>
                </c:pt>
                <c:pt idx="6123">
                  <c:v>112675286</c:v>
                </c:pt>
                <c:pt idx="6124">
                  <c:v>112681102</c:v>
                </c:pt>
                <c:pt idx="6125">
                  <c:v>112700198</c:v>
                </c:pt>
                <c:pt idx="6126">
                  <c:v>112701154</c:v>
                </c:pt>
                <c:pt idx="6127">
                  <c:v>112725287</c:v>
                </c:pt>
                <c:pt idx="6128">
                  <c:v>112728768</c:v>
                </c:pt>
                <c:pt idx="6129">
                  <c:v>112756381</c:v>
                </c:pt>
                <c:pt idx="6130">
                  <c:v>112785720</c:v>
                </c:pt>
                <c:pt idx="6131">
                  <c:v>112815065</c:v>
                </c:pt>
                <c:pt idx="6132">
                  <c:v>112841938</c:v>
                </c:pt>
                <c:pt idx="6133">
                  <c:v>112875024</c:v>
                </c:pt>
                <c:pt idx="6134">
                  <c:v>112934990</c:v>
                </c:pt>
                <c:pt idx="6135">
                  <c:v>112960176</c:v>
                </c:pt>
                <c:pt idx="6136">
                  <c:v>112985362</c:v>
                </c:pt>
                <c:pt idx="6137">
                  <c:v>113003648</c:v>
                </c:pt>
                <c:pt idx="6138">
                  <c:v>113021942</c:v>
                </c:pt>
                <c:pt idx="6139">
                  <c:v>113037808</c:v>
                </c:pt>
                <c:pt idx="6140">
                  <c:v>113042167</c:v>
                </c:pt>
                <c:pt idx="6141">
                  <c:v>113053683</c:v>
                </c:pt>
                <c:pt idx="6142">
                  <c:v>113066576</c:v>
                </c:pt>
                <c:pt idx="6143">
                  <c:v>113079474</c:v>
                </c:pt>
                <c:pt idx="6144">
                  <c:v>113096208</c:v>
                </c:pt>
                <c:pt idx="6145">
                  <c:v>113112933</c:v>
                </c:pt>
                <c:pt idx="6146">
                  <c:v>113146722</c:v>
                </c:pt>
                <c:pt idx="6147">
                  <c:v>113149176</c:v>
                </c:pt>
                <c:pt idx="6148">
                  <c:v>113185416</c:v>
                </c:pt>
                <c:pt idx="6149">
                  <c:v>113221488</c:v>
                </c:pt>
                <c:pt idx="6150">
                  <c:v>113257564</c:v>
                </c:pt>
                <c:pt idx="6151">
                  <c:v>113280728</c:v>
                </c:pt>
                <c:pt idx="6152">
                  <c:v>113281740</c:v>
                </c:pt>
                <c:pt idx="6153">
                  <c:v>113303894</c:v>
                </c:pt>
                <c:pt idx="6154">
                  <c:v>113337336</c:v>
                </c:pt>
                <c:pt idx="6155">
                  <c:v>113370783</c:v>
                </c:pt>
                <c:pt idx="6156">
                  <c:v>113393656</c:v>
                </c:pt>
                <c:pt idx="6157">
                  <c:v>113416523</c:v>
                </c:pt>
                <c:pt idx="6158">
                  <c:v>113437768</c:v>
                </c:pt>
                <c:pt idx="6159">
                  <c:v>113459011</c:v>
                </c:pt>
                <c:pt idx="6160">
                  <c:v>113481158</c:v>
                </c:pt>
                <c:pt idx="6161">
                  <c:v>113482552</c:v>
                </c:pt>
                <c:pt idx="6162">
                  <c:v>113506092</c:v>
                </c:pt>
                <c:pt idx="6163">
                  <c:v>113519408</c:v>
                </c:pt>
                <c:pt idx="6164">
                  <c:v>113532717</c:v>
                </c:pt>
                <c:pt idx="6165">
                  <c:v>113544240</c:v>
                </c:pt>
                <c:pt idx="6166">
                  <c:v>113555764</c:v>
                </c:pt>
                <c:pt idx="6167">
                  <c:v>113570344</c:v>
                </c:pt>
                <c:pt idx="6168">
                  <c:v>113584923</c:v>
                </c:pt>
                <c:pt idx="6169">
                  <c:v>113599840</c:v>
                </c:pt>
                <c:pt idx="6170">
                  <c:v>113614764</c:v>
                </c:pt>
                <c:pt idx="6171">
                  <c:v>113625038</c:v>
                </c:pt>
                <c:pt idx="6172">
                  <c:v>113628616</c:v>
                </c:pt>
                <c:pt idx="6173">
                  <c:v>113642470</c:v>
                </c:pt>
                <c:pt idx="6174">
                  <c:v>113682128</c:v>
                </c:pt>
                <c:pt idx="6175">
                  <c:v>113721793</c:v>
                </c:pt>
                <c:pt idx="6176">
                  <c:v>113723768</c:v>
                </c:pt>
                <c:pt idx="6177">
                  <c:v>113786532</c:v>
                </c:pt>
                <c:pt idx="6178">
                  <c:v>113805552</c:v>
                </c:pt>
                <c:pt idx="6179">
                  <c:v>113822987</c:v>
                </c:pt>
                <c:pt idx="6180">
                  <c:v>113888781</c:v>
                </c:pt>
                <c:pt idx="6181">
                  <c:v>113889320</c:v>
                </c:pt>
                <c:pt idx="6182">
                  <c:v>114007182</c:v>
                </c:pt>
                <c:pt idx="6183">
                  <c:v>114041400</c:v>
                </c:pt>
                <c:pt idx="6184">
                  <c:v>114094438</c:v>
                </c:pt>
                <c:pt idx="6185">
                  <c:v>114135856</c:v>
                </c:pt>
                <c:pt idx="6186">
                  <c:v>114174316</c:v>
                </c:pt>
                <c:pt idx="6187">
                  <c:v>114193481</c:v>
                </c:pt>
                <c:pt idx="6188">
                  <c:v>114202280</c:v>
                </c:pt>
                <c:pt idx="6189">
                  <c:v>114207583</c:v>
                </c:pt>
                <c:pt idx="6190">
                  <c:v>114211077</c:v>
                </c:pt>
                <c:pt idx="6191">
                  <c:v>114244351</c:v>
                </c:pt>
                <c:pt idx="6192">
                  <c:v>114256784</c:v>
                </c:pt>
                <c:pt idx="6193">
                  <c:v>114260289</c:v>
                </c:pt>
                <c:pt idx="6194">
                  <c:v>114274650</c:v>
                </c:pt>
                <c:pt idx="6195">
                  <c:v>114302482</c:v>
                </c:pt>
                <c:pt idx="6196">
                  <c:v>114307093</c:v>
                </c:pt>
                <c:pt idx="6197">
                  <c:v>114314576</c:v>
                </c:pt>
                <c:pt idx="6198">
                  <c:v>114326665</c:v>
                </c:pt>
                <c:pt idx="6199">
                  <c:v>114338800</c:v>
                </c:pt>
                <c:pt idx="6200">
                  <c:v>114350936</c:v>
                </c:pt>
                <c:pt idx="6201">
                  <c:v>114352063</c:v>
                </c:pt>
                <c:pt idx="6202">
                  <c:v>114362768</c:v>
                </c:pt>
                <c:pt idx="6203">
                  <c:v>114374554</c:v>
                </c:pt>
                <c:pt idx="6204">
                  <c:v>114374609</c:v>
                </c:pt>
                <c:pt idx="6205">
                  <c:v>114385664</c:v>
                </c:pt>
                <c:pt idx="6206">
                  <c:v>114396569</c:v>
                </c:pt>
                <c:pt idx="6207">
                  <c:v>114396713</c:v>
                </c:pt>
                <c:pt idx="6208">
                  <c:v>114413944</c:v>
                </c:pt>
                <c:pt idx="6209">
                  <c:v>114431179</c:v>
                </c:pt>
                <c:pt idx="6210">
                  <c:v>114464406</c:v>
                </c:pt>
                <c:pt idx="6211">
                  <c:v>114474656</c:v>
                </c:pt>
                <c:pt idx="6212">
                  <c:v>114482730</c:v>
                </c:pt>
                <c:pt idx="6213">
                  <c:v>114485312</c:v>
                </c:pt>
                <c:pt idx="6214">
                  <c:v>114518137</c:v>
                </c:pt>
                <c:pt idx="6215">
                  <c:v>114529368</c:v>
                </c:pt>
                <c:pt idx="6216">
                  <c:v>114530114</c:v>
                </c:pt>
                <c:pt idx="6217">
                  <c:v>114540598</c:v>
                </c:pt>
                <c:pt idx="6218">
                  <c:v>114553280</c:v>
                </c:pt>
                <c:pt idx="6219">
                  <c:v>114565961</c:v>
                </c:pt>
                <c:pt idx="6220">
                  <c:v>114575984</c:v>
                </c:pt>
                <c:pt idx="6221">
                  <c:v>114603016</c:v>
                </c:pt>
                <c:pt idx="6222">
                  <c:v>114618561</c:v>
                </c:pt>
                <c:pt idx="6223">
                  <c:v>114640077</c:v>
                </c:pt>
                <c:pt idx="6224">
                  <c:v>114676848</c:v>
                </c:pt>
                <c:pt idx="6225">
                  <c:v>114678979</c:v>
                </c:pt>
                <c:pt idx="6226">
                  <c:v>114711306</c:v>
                </c:pt>
                <c:pt idx="6227">
                  <c:v>114713614</c:v>
                </c:pt>
                <c:pt idx="6228">
                  <c:v>114728960</c:v>
                </c:pt>
                <c:pt idx="6229">
                  <c:v>114744308</c:v>
                </c:pt>
                <c:pt idx="6230">
                  <c:v>114757664</c:v>
                </c:pt>
                <c:pt idx="6231">
                  <c:v>114771017</c:v>
                </c:pt>
                <c:pt idx="6232">
                  <c:v>114803443</c:v>
                </c:pt>
                <c:pt idx="6233">
                  <c:v>114810536</c:v>
                </c:pt>
                <c:pt idx="6234">
                  <c:v>114821172</c:v>
                </c:pt>
                <c:pt idx="6235">
                  <c:v>114847964</c:v>
                </c:pt>
                <c:pt idx="6236">
                  <c:v>114850060</c:v>
                </c:pt>
                <c:pt idx="6237">
                  <c:v>114876112</c:v>
                </c:pt>
                <c:pt idx="6238">
                  <c:v>114902164</c:v>
                </c:pt>
                <c:pt idx="6239">
                  <c:v>114938944</c:v>
                </c:pt>
                <c:pt idx="6240">
                  <c:v>114943619</c:v>
                </c:pt>
                <c:pt idx="6241">
                  <c:v>114972512</c:v>
                </c:pt>
                <c:pt idx="6242">
                  <c:v>114975718</c:v>
                </c:pt>
                <c:pt idx="6243">
                  <c:v>114993488</c:v>
                </c:pt>
                <c:pt idx="6244">
                  <c:v>115011249</c:v>
                </c:pt>
                <c:pt idx="6245">
                  <c:v>115013167</c:v>
                </c:pt>
                <c:pt idx="6246">
                  <c:v>115029720</c:v>
                </c:pt>
                <c:pt idx="6247">
                  <c:v>115048190</c:v>
                </c:pt>
                <c:pt idx="6248">
                  <c:v>115065392</c:v>
                </c:pt>
                <c:pt idx="6249">
                  <c:v>115082589</c:v>
                </c:pt>
                <c:pt idx="6250">
                  <c:v>115086524</c:v>
                </c:pt>
                <c:pt idx="6251">
                  <c:v>115097312</c:v>
                </c:pt>
                <c:pt idx="6252">
                  <c:v>115112032</c:v>
                </c:pt>
                <c:pt idx="6253">
                  <c:v>115125392</c:v>
                </c:pt>
                <c:pt idx="6254">
                  <c:v>115126384</c:v>
                </c:pt>
                <c:pt idx="6255">
                  <c:v>115138746</c:v>
                </c:pt>
                <c:pt idx="6256">
                  <c:v>115154440</c:v>
                </c:pt>
                <c:pt idx="6257">
                  <c:v>115170139</c:v>
                </c:pt>
                <c:pt idx="6258">
                  <c:v>115178713</c:v>
                </c:pt>
                <c:pt idx="6259">
                  <c:v>115186992</c:v>
                </c:pt>
                <c:pt idx="6260">
                  <c:v>115203840</c:v>
                </c:pt>
                <c:pt idx="6261">
                  <c:v>115223881</c:v>
                </c:pt>
                <c:pt idx="6262">
                  <c:v>115262729</c:v>
                </c:pt>
                <c:pt idx="6263">
                  <c:v>115287664</c:v>
                </c:pt>
                <c:pt idx="6264">
                  <c:v>115298320</c:v>
                </c:pt>
                <c:pt idx="6265">
                  <c:v>115321493</c:v>
                </c:pt>
                <c:pt idx="6266">
                  <c:v>115362280</c:v>
                </c:pt>
                <c:pt idx="6267">
                  <c:v>115371486</c:v>
                </c:pt>
                <c:pt idx="6268">
                  <c:v>115385992</c:v>
                </c:pt>
                <c:pt idx="6269">
                  <c:v>115404640</c:v>
                </c:pt>
                <c:pt idx="6270">
                  <c:v>115412815</c:v>
                </c:pt>
                <c:pt idx="6271">
                  <c:v>115437794</c:v>
                </c:pt>
                <c:pt idx="6272">
                  <c:v>115438256</c:v>
                </c:pt>
                <c:pt idx="6273">
                  <c:v>115458696</c:v>
                </c:pt>
                <c:pt idx="6274">
                  <c:v>115479592</c:v>
                </c:pt>
                <c:pt idx="6275">
                  <c:v>115493992</c:v>
                </c:pt>
                <c:pt idx="6276">
                  <c:v>115508391</c:v>
                </c:pt>
                <c:pt idx="6277">
                  <c:v>115520128</c:v>
                </c:pt>
                <c:pt idx="6278">
                  <c:v>115531863</c:v>
                </c:pt>
                <c:pt idx="6279">
                  <c:v>115544304</c:v>
                </c:pt>
                <c:pt idx="6280">
                  <c:v>115547518</c:v>
                </c:pt>
                <c:pt idx="6281">
                  <c:v>115556748</c:v>
                </c:pt>
                <c:pt idx="6282">
                  <c:v>115568904</c:v>
                </c:pt>
                <c:pt idx="6283">
                  <c:v>115578880</c:v>
                </c:pt>
                <c:pt idx="6284">
                  <c:v>115581055</c:v>
                </c:pt>
                <c:pt idx="6285">
                  <c:v>115628672</c:v>
                </c:pt>
                <c:pt idx="6286">
                  <c:v>115629647</c:v>
                </c:pt>
                <c:pt idx="6287">
                  <c:v>115633584</c:v>
                </c:pt>
                <c:pt idx="6288">
                  <c:v>115650551</c:v>
                </c:pt>
                <c:pt idx="6289">
                  <c:v>115674382</c:v>
                </c:pt>
                <c:pt idx="6290">
                  <c:v>115686106</c:v>
                </c:pt>
                <c:pt idx="6291">
                  <c:v>115699819</c:v>
                </c:pt>
                <c:pt idx="6292">
                  <c:v>115699888</c:v>
                </c:pt>
                <c:pt idx="6293">
                  <c:v>115713661</c:v>
                </c:pt>
                <c:pt idx="6294">
                  <c:v>115725375</c:v>
                </c:pt>
                <c:pt idx="6295">
                  <c:v>115730560</c:v>
                </c:pt>
                <c:pt idx="6296">
                  <c:v>115741073</c:v>
                </c:pt>
                <c:pt idx="6297">
                  <c:v>115747463</c:v>
                </c:pt>
                <c:pt idx="6298">
                  <c:v>115761248</c:v>
                </c:pt>
                <c:pt idx="6299">
                  <c:v>115775029</c:v>
                </c:pt>
                <c:pt idx="6300">
                  <c:v>115786536</c:v>
                </c:pt>
                <c:pt idx="6301">
                  <c:v>115811200</c:v>
                </c:pt>
                <c:pt idx="6302">
                  <c:v>115847368</c:v>
                </c:pt>
                <c:pt idx="6303">
                  <c:v>115864140</c:v>
                </c:pt>
                <c:pt idx="6304">
                  <c:v>115871216</c:v>
                </c:pt>
                <c:pt idx="6305">
                  <c:v>115889323</c:v>
                </c:pt>
                <c:pt idx="6306">
                  <c:v>115895057</c:v>
                </c:pt>
                <c:pt idx="6307">
                  <c:v>115917735</c:v>
                </c:pt>
                <c:pt idx="6308">
                  <c:v>115920560</c:v>
                </c:pt>
                <c:pt idx="6309">
                  <c:v>115946071</c:v>
                </c:pt>
                <c:pt idx="6310">
                  <c:v>115958626</c:v>
                </c:pt>
                <c:pt idx="6311">
                  <c:v>115974016</c:v>
                </c:pt>
                <c:pt idx="6312">
                  <c:v>115980000</c:v>
                </c:pt>
                <c:pt idx="6313">
                  <c:v>116013931</c:v>
                </c:pt>
                <c:pt idx="6314">
                  <c:v>116014501</c:v>
                </c:pt>
                <c:pt idx="6315">
                  <c:v>116027760</c:v>
                </c:pt>
                <c:pt idx="6316">
                  <c:v>116041596</c:v>
                </c:pt>
                <c:pt idx="6317">
                  <c:v>116042622</c:v>
                </c:pt>
                <c:pt idx="6318">
                  <c:v>116062544</c:v>
                </c:pt>
                <c:pt idx="6319">
                  <c:v>116078251</c:v>
                </c:pt>
                <c:pt idx="6320">
                  <c:v>116083500</c:v>
                </c:pt>
                <c:pt idx="6321">
                  <c:v>116106840</c:v>
                </c:pt>
                <c:pt idx="6322">
                  <c:v>116110117</c:v>
                </c:pt>
                <c:pt idx="6323">
                  <c:v>116130179</c:v>
                </c:pt>
                <c:pt idx="6324">
                  <c:v>116130460</c:v>
                </c:pt>
                <c:pt idx="6325">
                  <c:v>116164390</c:v>
                </c:pt>
                <c:pt idx="6326">
                  <c:v>116169752</c:v>
                </c:pt>
                <c:pt idx="6327">
                  <c:v>116187404</c:v>
                </c:pt>
                <c:pt idx="6328">
                  <c:v>116209319</c:v>
                </c:pt>
                <c:pt idx="6329">
                  <c:v>116241275</c:v>
                </c:pt>
                <c:pt idx="6330">
                  <c:v>116250944</c:v>
                </c:pt>
                <c:pt idx="6331">
                  <c:v>116292574</c:v>
                </c:pt>
                <c:pt idx="6332">
                  <c:v>116299861</c:v>
                </c:pt>
                <c:pt idx="6333">
                  <c:v>116304384</c:v>
                </c:pt>
                <c:pt idx="6334">
                  <c:v>116316199</c:v>
                </c:pt>
                <c:pt idx="6335">
                  <c:v>116335776</c:v>
                </c:pt>
                <c:pt idx="6336">
                  <c:v>116355356</c:v>
                </c:pt>
                <c:pt idx="6337">
                  <c:v>116373160</c:v>
                </c:pt>
                <c:pt idx="6338">
                  <c:v>116390964</c:v>
                </c:pt>
                <c:pt idx="6339">
                  <c:v>116403976</c:v>
                </c:pt>
                <c:pt idx="6340">
                  <c:v>116416982</c:v>
                </c:pt>
                <c:pt idx="6341">
                  <c:v>116419884</c:v>
                </c:pt>
                <c:pt idx="6342">
                  <c:v>116427280</c:v>
                </c:pt>
                <c:pt idx="6343">
                  <c:v>116437584</c:v>
                </c:pt>
                <c:pt idx="6344">
                  <c:v>116461448</c:v>
                </c:pt>
                <c:pt idx="6345">
                  <c:v>116485311</c:v>
                </c:pt>
                <c:pt idx="6346">
                  <c:v>116500498</c:v>
                </c:pt>
                <c:pt idx="6347">
                  <c:v>116525592</c:v>
                </c:pt>
                <c:pt idx="6348">
                  <c:v>116537075</c:v>
                </c:pt>
                <c:pt idx="6349">
                  <c:v>116565875</c:v>
                </c:pt>
                <c:pt idx="6350">
                  <c:v>116568848</c:v>
                </c:pt>
                <c:pt idx="6351">
                  <c:v>116594586</c:v>
                </c:pt>
                <c:pt idx="6352">
                  <c:v>116595664</c:v>
                </c:pt>
                <c:pt idx="6353">
                  <c:v>116625459</c:v>
                </c:pt>
                <c:pt idx="6354">
                  <c:v>116629491</c:v>
                </c:pt>
                <c:pt idx="6355">
                  <c:v>116646128</c:v>
                </c:pt>
                <c:pt idx="6356">
                  <c:v>116663962</c:v>
                </c:pt>
                <c:pt idx="6357">
                  <c:v>116666797</c:v>
                </c:pt>
                <c:pt idx="6358">
                  <c:v>116680312</c:v>
                </c:pt>
                <c:pt idx="6359">
                  <c:v>116685970</c:v>
                </c:pt>
                <c:pt idx="6360">
                  <c:v>116693828</c:v>
                </c:pt>
                <c:pt idx="6361">
                  <c:v>116745560</c:v>
                </c:pt>
                <c:pt idx="6362">
                  <c:v>116757907</c:v>
                </c:pt>
                <c:pt idx="6363">
                  <c:v>116767080</c:v>
                </c:pt>
                <c:pt idx="6364">
                  <c:v>116801284</c:v>
                </c:pt>
                <c:pt idx="6365">
                  <c:v>116803990</c:v>
                </c:pt>
                <c:pt idx="6366">
                  <c:v>116840328</c:v>
                </c:pt>
                <c:pt idx="6367">
                  <c:v>116870882</c:v>
                </c:pt>
                <c:pt idx="6368">
                  <c:v>116888448</c:v>
                </c:pt>
                <c:pt idx="6369">
                  <c:v>116911127</c:v>
                </c:pt>
                <c:pt idx="6370">
                  <c:v>116936563</c:v>
                </c:pt>
                <c:pt idx="6371">
                  <c:v>116951736</c:v>
                </c:pt>
                <c:pt idx="6372">
                  <c:v>116952968</c:v>
                </c:pt>
                <c:pt idx="6373">
                  <c:v>116969378</c:v>
                </c:pt>
                <c:pt idx="6374">
                  <c:v>116973757</c:v>
                </c:pt>
                <c:pt idx="6375">
                  <c:v>116982952</c:v>
                </c:pt>
                <c:pt idx="6376">
                  <c:v>116996524</c:v>
                </c:pt>
                <c:pt idx="6377">
                  <c:v>116998606</c:v>
                </c:pt>
                <c:pt idx="6378">
                  <c:v>117012024</c:v>
                </c:pt>
                <c:pt idx="6379">
                  <c:v>117025237</c:v>
                </c:pt>
                <c:pt idx="6380">
                  <c:v>117027527</c:v>
                </c:pt>
                <c:pt idx="6381">
                  <c:v>117048104</c:v>
                </c:pt>
                <c:pt idx="6382">
                  <c:v>117057192</c:v>
                </c:pt>
                <c:pt idx="6383">
                  <c:v>117058812</c:v>
                </c:pt>
                <c:pt idx="6384">
                  <c:v>117074930</c:v>
                </c:pt>
                <c:pt idx="6385">
                  <c:v>117086858</c:v>
                </c:pt>
                <c:pt idx="6386">
                  <c:v>117093808</c:v>
                </c:pt>
                <c:pt idx="6387">
                  <c:v>117100753</c:v>
                </c:pt>
                <c:pt idx="6388">
                  <c:v>117101284</c:v>
                </c:pt>
                <c:pt idx="6389">
                  <c:v>117121336</c:v>
                </c:pt>
                <c:pt idx="6390">
                  <c:v>117126598</c:v>
                </c:pt>
                <c:pt idx="6391">
                  <c:v>117141918</c:v>
                </c:pt>
                <c:pt idx="6392">
                  <c:v>117156248</c:v>
                </c:pt>
                <c:pt idx="6393">
                  <c:v>117170573</c:v>
                </c:pt>
                <c:pt idx="6394">
                  <c:v>117184168</c:v>
                </c:pt>
                <c:pt idx="6395">
                  <c:v>117197768</c:v>
                </c:pt>
                <c:pt idx="6396">
                  <c:v>117205613</c:v>
                </c:pt>
                <c:pt idx="6397">
                  <c:v>117221648</c:v>
                </c:pt>
                <c:pt idx="6398">
                  <c:v>117223111</c:v>
                </c:pt>
                <c:pt idx="6399">
                  <c:v>117245533</c:v>
                </c:pt>
                <c:pt idx="6400">
                  <c:v>117268920</c:v>
                </c:pt>
                <c:pt idx="6401">
                  <c:v>117292302</c:v>
                </c:pt>
                <c:pt idx="6402">
                  <c:v>117315952</c:v>
                </c:pt>
                <c:pt idx="6403">
                  <c:v>117339600</c:v>
                </c:pt>
                <c:pt idx="6404">
                  <c:v>117357863</c:v>
                </c:pt>
                <c:pt idx="6405">
                  <c:v>117375992</c:v>
                </c:pt>
                <c:pt idx="6406">
                  <c:v>117412387</c:v>
                </c:pt>
                <c:pt idx="6407">
                  <c:v>117424096</c:v>
                </c:pt>
                <c:pt idx="6408">
                  <c:v>117435804</c:v>
                </c:pt>
                <c:pt idx="6409">
                  <c:v>117456416</c:v>
                </c:pt>
                <c:pt idx="6410">
                  <c:v>117477031</c:v>
                </c:pt>
                <c:pt idx="6411">
                  <c:v>117500480</c:v>
                </c:pt>
                <c:pt idx="6412">
                  <c:v>117523938</c:v>
                </c:pt>
                <c:pt idx="6413">
                  <c:v>117534616</c:v>
                </c:pt>
                <c:pt idx="6414">
                  <c:v>117545292</c:v>
                </c:pt>
                <c:pt idx="6415">
                  <c:v>117545360</c:v>
                </c:pt>
                <c:pt idx="6416">
                  <c:v>117558384</c:v>
                </c:pt>
                <c:pt idx="6417">
                  <c:v>117571480</c:v>
                </c:pt>
                <c:pt idx="6418">
                  <c:v>117601192</c:v>
                </c:pt>
                <c:pt idx="6419">
                  <c:v>117601612</c:v>
                </c:pt>
                <c:pt idx="6420">
                  <c:v>117630906</c:v>
                </c:pt>
                <c:pt idx="6421">
                  <c:v>117673600</c:v>
                </c:pt>
                <c:pt idx="6422">
                  <c:v>117692482</c:v>
                </c:pt>
                <c:pt idx="6423">
                  <c:v>117716299</c:v>
                </c:pt>
                <c:pt idx="6424">
                  <c:v>117741700</c:v>
                </c:pt>
                <c:pt idx="6425">
                  <c:v>117758136</c:v>
                </c:pt>
                <c:pt idx="6426">
                  <c:v>117773752</c:v>
                </c:pt>
                <c:pt idx="6427">
                  <c:v>117783906</c:v>
                </c:pt>
                <c:pt idx="6428">
                  <c:v>117808020</c:v>
                </c:pt>
                <c:pt idx="6429">
                  <c:v>117831202</c:v>
                </c:pt>
                <c:pt idx="6430">
                  <c:v>117831339</c:v>
                </c:pt>
                <c:pt idx="6431">
                  <c:v>117854165</c:v>
                </c:pt>
                <c:pt idx="6432">
                  <c:v>117872368</c:v>
                </c:pt>
                <c:pt idx="6433">
                  <c:v>117876014</c:v>
                </c:pt>
                <c:pt idx="6434">
                  <c:v>117910567</c:v>
                </c:pt>
                <c:pt idx="6435">
                  <c:v>117913533</c:v>
                </c:pt>
                <c:pt idx="6436">
                  <c:v>117924144</c:v>
                </c:pt>
                <c:pt idx="6437">
                  <c:v>117934757</c:v>
                </c:pt>
                <c:pt idx="6438">
                  <c:v>117943623</c:v>
                </c:pt>
                <c:pt idx="6439">
                  <c:v>117945096</c:v>
                </c:pt>
                <c:pt idx="6440">
                  <c:v>117955439</c:v>
                </c:pt>
                <c:pt idx="6441">
                  <c:v>117964927</c:v>
                </c:pt>
                <c:pt idx="6442">
                  <c:v>117973616</c:v>
                </c:pt>
                <c:pt idx="6443">
                  <c:v>117991792</c:v>
                </c:pt>
                <c:pt idx="6444">
                  <c:v>117996499</c:v>
                </c:pt>
                <c:pt idx="6445">
                  <c:v>118003560</c:v>
                </c:pt>
                <c:pt idx="6446">
                  <c:v>118015333</c:v>
                </c:pt>
                <c:pt idx="6447">
                  <c:v>118019013</c:v>
                </c:pt>
                <c:pt idx="6448">
                  <c:v>118030088</c:v>
                </c:pt>
                <c:pt idx="6449">
                  <c:v>118044403</c:v>
                </c:pt>
                <c:pt idx="6450">
                  <c:v>118044840</c:v>
                </c:pt>
                <c:pt idx="6451">
                  <c:v>118059456</c:v>
                </c:pt>
                <c:pt idx="6452">
                  <c:v>118074075</c:v>
                </c:pt>
                <c:pt idx="6453">
                  <c:v>118084832</c:v>
                </c:pt>
                <c:pt idx="6454">
                  <c:v>118095592</c:v>
                </c:pt>
                <c:pt idx="6455">
                  <c:v>118111320</c:v>
                </c:pt>
                <c:pt idx="6456">
                  <c:v>118127054</c:v>
                </c:pt>
                <c:pt idx="6457">
                  <c:v>118146432</c:v>
                </c:pt>
                <c:pt idx="6458">
                  <c:v>118159261</c:v>
                </c:pt>
                <c:pt idx="6459">
                  <c:v>118165814</c:v>
                </c:pt>
                <c:pt idx="6460">
                  <c:v>118167520</c:v>
                </c:pt>
                <c:pt idx="6461">
                  <c:v>118169220</c:v>
                </c:pt>
                <c:pt idx="6462">
                  <c:v>118208144</c:v>
                </c:pt>
                <c:pt idx="6463">
                  <c:v>118208859</c:v>
                </c:pt>
                <c:pt idx="6464">
                  <c:v>118243168</c:v>
                </c:pt>
                <c:pt idx="6465">
                  <c:v>118247074</c:v>
                </c:pt>
                <c:pt idx="6466">
                  <c:v>118264200</c:v>
                </c:pt>
                <c:pt idx="6467">
                  <c:v>118269976</c:v>
                </c:pt>
                <c:pt idx="6468">
                  <c:v>118281321</c:v>
                </c:pt>
                <c:pt idx="6469">
                  <c:v>118301336</c:v>
                </c:pt>
                <c:pt idx="6470">
                  <c:v>118319658</c:v>
                </c:pt>
                <c:pt idx="6471">
                  <c:v>118321346</c:v>
                </c:pt>
                <c:pt idx="6472">
                  <c:v>118336320</c:v>
                </c:pt>
                <c:pt idx="6473">
                  <c:v>118348424</c:v>
                </c:pt>
                <c:pt idx="6474">
                  <c:v>118351287</c:v>
                </c:pt>
                <c:pt idx="6475">
                  <c:v>118363712</c:v>
                </c:pt>
                <c:pt idx="6476">
                  <c:v>118376145</c:v>
                </c:pt>
                <c:pt idx="6477">
                  <c:v>118400171</c:v>
                </c:pt>
                <c:pt idx="6478">
                  <c:v>118420648</c:v>
                </c:pt>
                <c:pt idx="6479">
                  <c:v>118465153</c:v>
                </c:pt>
                <c:pt idx="6480">
                  <c:v>118472696</c:v>
                </c:pt>
                <c:pt idx="6481">
                  <c:v>118491152</c:v>
                </c:pt>
                <c:pt idx="6482">
                  <c:v>118508145</c:v>
                </c:pt>
                <c:pt idx="6483">
                  <c:v>118517158</c:v>
                </c:pt>
                <c:pt idx="6484">
                  <c:v>118533160</c:v>
                </c:pt>
                <c:pt idx="6485">
                  <c:v>118545584</c:v>
                </c:pt>
                <c:pt idx="6486">
                  <c:v>118549162</c:v>
                </c:pt>
                <c:pt idx="6487">
                  <c:v>118579000</c:v>
                </c:pt>
                <c:pt idx="6488">
                  <c:v>118579985</c:v>
                </c:pt>
                <c:pt idx="6489">
                  <c:v>118608842</c:v>
                </c:pt>
                <c:pt idx="6490">
                  <c:v>118609426</c:v>
                </c:pt>
                <c:pt idx="6491">
                  <c:v>118620408</c:v>
                </c:pt>
                <c:pt idx="6492">
                  <c:v>118631977</c:v>
                </c:pt>
                <c:pt idx="6493">
                  <c:v>118636146</c:v>
                </c:pt>
                <c:pt idx="6494">
                  <c:v>118643984</c:v>
                </c:pt>
                <c:pt idx="6495">
                  <c:v>118655986</c:v>
                </c:pt>
                <c:pt idx="6496">
                  <c:v>118666400</c:v>
                </c:pt>
                <c:pt idx="6497">
                  <c:v>118668226</c:v>
                </c:pt>
                <c:pt idx="6498">
                  <c:v>118676822</c:v>
                </c:pt>
                <c:pt idx="6499">
                  <c:v>118697408</c:v>
                </c:pt>
                <c:pt idx="6500">
                  <c:v>118701921</c:v>
                </c:pt>
                <c:pt idx="6501">
                  <c:v>118717994</c:v>
                </c:pt>
                <c:pt idx="6502">
                  <c:v>118795768</c:v>
                </c:pt>
                <c:pt idx="6503">
                  <c:v>118846747</c:v>
                </c:pt>
                <c:pt idx="6504">
                  <c:v>118873541</c:v>
                </c:pt>
                <c:pt idx="6505">
                  <c:v>118904008</c:v>
                </c:pt>
                <c:pt idx="6506">
                  <c:v>118913504</c:v>
                </c:pt>
                <c:pt idx="6507">
                  <c:v>118934474</c:v>
                </c:pt>
                <c:pt idx="6508">
                  <c:v>118953456</c:v>
                </c:pt>
                <c:pt idx="6509">
                  <c:v>118955437</c:v>
                </c:pt>
                <c:pt idx="6510">
                  <c:v>118972436</c:v>
                </c:pt>
                <c:pt idx="6511">
                  <c:v>118984170</c:v>
                </c:pt>
                <c:pt idx="6512">
                  <c:v>119006952</c:v>
                </c:pt>
                <c:pt idx="6513">
                  <c:v>119007667</c:v>
                </c:pt>
                <c:pt idx="6514">
                  <c:v>119032553</c:v>
                </c:pt>
                <c:pt idx="6515">
                  <c:v>119041474</c:v>
                </c:pt>
                <c:pt idx="6516">
                  <c:v>119056947</c:v>
                </c:pt>
                <c:pt idx="6517">
                  <c:v>119057344</c:v>
                </c:pt>
                <c:pt idx="6518">
                  <c:v>119073217</c:v>
                </c:pt>
                <c:pt idx="6519">
                  <c:v>119100840</c:v>
                </c:pt>
                <c:pt idx="6520">
                  <c:v>119103719</c:v>
                </c:pt>
                <c:pt idx="6521">
                  <c:v>119104637</c:v>
                </c:pt>
                <c:pt idx="6522">
                  <c:v>119128469</c:v>
                </c:pt>
                <c:pt idx="6523">
                  <c:v>119141608</c:v>
                </c:pt>
                <c:pt idx="6524">
                  <c:v>119154746</c:v>
                </c:pt>
                <c:pt idx="6525">
                  <c:v>119161914</c:v>
                </c:pt>
                <c:pt idx="6526">
                  <c:v>119166864</c:v>
                </c:pt>
                <c:pt idx="6527">
                  <c:v>119178973</c:v>
                </c:pt>
                <c:pt idx="6528">
                  <c:v>119189609</c:v>
                </c:pt>
                <c:pt idx="6529">
                  <c:v>119197208</c:v>
                </c:pt>
                <c:pt idx="6530">
                  <c:v>119215447</c:v>
                </c:pt>
                <c:pt idx="6531">
                  <c:v>119216963</c:v>
                </c:pt>
                <c:pt idx="6532">
                  <c:v>119241872</c:v>
                </c:pt>
                <c:pt idx="6533">
                  <c:v>119241872</c:v>
                </c:pt>
                <c:pt idx="6534">
                  <c:v>119244437</c:v>
                </c:pt>
                <c:pt idx="6535">
                  <c:v>119268300</c:v>
                </c:pt>
                <c:pt idx="6536">
                  <c:v>119272013</c:v>
                </c:pt>
                <c:pt idx="6537">
                  <c:v>119281312</c:v>
                </c:pt>
                <c:pt idx="6538">
                  <c:v>119281312</c:v>
                </c:pt>
                <c:pt idx="6539">
                  <c:v>119294331</c:v>
                </c:pt>
                <c:pt idx="6540">
                  <c:v>119317736</c:v>
                </c:pt>
                <c:pt idx="6541">
                  <c:v>119317736</c:v>
                </c:pt>
                <c:pt idx="6542">
                  <c:v>119324930</c:v>
                </c:pt>
                <c:pt idx="6543">
                  <c:v>119341142</c:v>
                </c:pt>
                <c:pt idx="6544">
                  <c:v>119353360</c:v>
                </c:pt>
                <c:pt idx="6545">
                  <c:v>119353360</c:v>
                </c:pt>
                <c:pt idx="6546">
                  <c:v>119365573</c:v>
                </c:pt>
                <c:pt idx="6547">
                  <c:v>119372350</c:v>
                </c:pt>
                <c:pt idx="6548">
                  <c:v>119386512</c:v>
                </c:pt>
                <c:pt idx="6549">
                  <c:v>119386512</c:v>
                </c:pt>
                <c:pt idx="6550">
                  <c:v>119407450</c:v>
                </c:pt>
                <c:pt idx="6551">
                  <c:v>119407450</c:v>
                </c:pt>
                <c:pt idx="6552">
                  <c:v>119422320</c:v>
                </c:pt>
                <c:pt idx="6553">
                  <c:v>119422320</c:v>
                </c:pt>
                <c:pt idx="6554">
                  <c:v>119423366</c:v>
                </c:pt>
                <c:pt idx="6555">
                  <c:v>119437182</c:v>
                </c:pt>
                <c:pt idx="6556">
                  <c:v>119437182</c:v>
                </c:pt>
                <c:pt idx="6557">
                  <c:v>119451234</c:v>
                </c:pt>
                <c:pt idx="6558">
                  <c:v>119453496</c:v>
                </c:pt>
                <c:pt idx="6559">
                  <c:v>119453496</c:v>
                </c:pt>
                <c:pt idx="6560">
                  <c:v>119469804</c:v>
                </c:pt>
                <c:pt idx="6561">
                  <c:v>119469804</c:v>
                </c:pt>
                <c:pt idx="6562">
                  <c:v>119489507</c:v>
                </c:pt>
                <c:pt idx="6563">
                  <c:v>119497272</c:v>
                </c:pt>
                <c:pt idx="6564">
                  <c:v>119497272</c:v>
                </c:pt>
                <c:pt idx="6565">
                  <c:v>119524742</c:v>
                </c:pt>
                <c:pt idx="6566">
                  <c:v>119524742</c:v>
                </c:pt>
                <c:pt idx="6567">
                  <c:v>119538600</c:v>
                </c:pt>
                <c:pt idx="6568">
                  <c:v>119538600</c:v>
                </c:pt>
                <c:pt idx="6569">
                  <c:v>119552457</c:v>
                </c:pt>
                <c:pt idx="6570">
                  <c:v>119552457</c:v>
                </c:pt>
                <c:pt idx="6571">
                  <c:v>119563272</c:v>
                </c:pt>
                <c:pt idx="6572">
                  <c:v>119563272</c:v>
                </c:pt>
                <c:pt idx="6573">
                  <c:v>119574085</c:v>
                </c:pt>
                <c:pt idx="6574">
                  <c:v>119574085</c:v>
                </c:pt>
                <c:pt idx="6575">
                  <c:v>119595848</c:v>
                </c:pt>
                <c:pt idx="6576">
                  <c:v>119595848</c:v>
                </c:pt>
                <c:pt idx="6577">
                  <c:v>119617605</c:v>
                </c:pt>
                <c:pt idx="6578">
                  <c:v>119617605</c:v>
                </c:pt>
                <c:pt idx="6579">
                  <c:v>119633480</c:v>
                </c:pt>
                <c:pt idx="6580">
                  <c:v>119633480</c:v>
                </c:pt>
                <c:pt idx="6581">
                  <c:v>119649355</c:v>
                </c:pt>
                <c:pt idx="6582">
                  <c:v>119649355</c:v>
                </c:pt>
                <c:pt idx="6583">
                  <c:v>119660664</c:v>
                </c:pt>
                <c:pt idx="6584">
                  <c:v>119660664</c:v>
                </c:pt>
                <c:pt idx="6585">
                  <c:v>119671976</c:v>
                </c:pt>
                <c:pt idx="6586">
                  <c:v>119671976</c:v>
                </c:pt>
                <c:pt idx="6587">
                  <c:v>119681674</c:v>
                </c:pt>
                <c:pt idx="6588">
                  <c:v>119682376</c:v>
                </c:pt>
                <c:pt idx="6589">
                  <c:v>119682376</c:v>
                </c:pt>
                <c:pt idx="6590">
                  <c:v>119692780</c:v>
                </c:pt>
                <c:pt idx="6591">
                  <c:v>119692780</c:v>
                </c:pt>
                <c:pt idx="6592">
                  <c:v>119709880</c:v>
                </c:pt>
                <c:pt idx="6593">
                  <c:v>119709880</c:v>
                </c:pt>
                <c:pt idx="6594">
                  <c:v>119726978</c:v>
                </c:pt>
                <c:pt idx="6595">
                  <c:v>119726978</c:v>
                </c:pt>
                <c:pt idx="6596">
                  <c:v>119740240</c:v>
                </c:pt>
                <c:pt idx="6597">
                  <c:v>119753498</c:v>
                </c:pt>
                <c:pt idx="6598">
                  <c:v>119753498</c:v>
                </c:pt>
                <c:pt idx="6599">
                  <c:v>119764534</c:v>
                </c:pt>
                <c:pt idx="6600">
                  <c:v>119795030</c:v>
                </c:pt>
                <c:pt idx="6601">
                  <c:v>119812699</c:v>
                </c:pt>
                <c:pt idx="6602">
                  <c:v>119812699</c:v>
                </c:pt>
                <c:pt idx="6603">
                  <c:v>119827236</c:v>
                </c:pt>
                <c:pt idx="6604">
                  <c:v>119846253</c:v>
                </c:pt>
                <c:pt idx="6605">
                  <c:v>119846253</c:v>
                </c:pt>
                <c:pt idx="6606">
                  <c:v>119861099</c:v>
                </c:pt>
                <c:pt idx="6607">
                  <c:v>119881451</c:v>
                </c:pt>
                <c:pt idx="6608">
                  <c:v>119881451</c:v>
                </c:pt>
                <c:pt idx="6609">
                  <c:v>119887118</c:v>
                </c:pt>
                <c:pt idx="6610">
                  <c:v>119907720</c:v>
                </c:pt>
                <c:pt idx="6611">
                  <c:v>119924805</c:v>
                </c:pt>
                <c:pt idx="6612">
                  <c:v>119924805</c:v>
                </c:pt>
                <c:pt idx="6613">
                  <c:v>119955478</c:v>
                </c:pt>
                <c:pt idx="6614">
                  <c:v>119961092</c:v>
                </c:pt>
                <c:pt idx="6615">
                  <c:v>119961092</c:v>
                </c:pt>
                <c:pt idx="6616">
                  <c:v>119984992</c:v>
                </c:pt>
                <c:pt idx="6617">
                  <c:v>119984992</c:v>
                </c:pt>
                <c:pt idx="6618">
                  <c:v>120040591</c:v>
                </c:pt>
                <c:pt idx="6619">
                  <c:v>120082962</c:v>
                </c:pt>
                <c:pt idx="6620">
                  <c:v>120082962</c:v>
                </c:pt>
                <c:pt idx="6621">
                  <c:v>120098333</c:v>
                </c:pt>
                <c:pt idx="6622">
                  <c:v>120133228</c:v>
                </c:pt>
                <c:pt idx="6623">
                  <c:v>120133228</c:v>
                </c:pt>
                <c:pt idx="6624">
                  <c:v>120140722</c:v>
                </c:pt>
                <c:pt idx="6625">
                  <c:v>120153356</c:v>
                </c:pt>
                <c:pt idx="6626">
                  <c:v>120153356</c:v>
                </c:pt>
                <c:pt idx="6627">
                  <c:v>120171024</c:v>
                </c:pt>
                <c:pt idx="6628">
                  <c:v>120226256</c:v>
                </c:pt>
                <c:pt idx="6629">
                  <c:v>120227878</c:v>
                </c:pt>
                <c:pt idx="6630">
                  <c:v>120227878</c:v>
                </c:pt>
                <c:pt idx="6631">
                  <c:v>120250887</c:v>
                </c:pt>
                <c:pt idx="6632">
                  <c:v>120250887</c:v>
                </c:pt>
                <c:pt idx="6633">
                  <c:v>120277678</c:v>
                </c:pt>
                <c:pt idx="6634">
                  <c:v>120307114</c:v>
                </c:pt>
                <c:pt idx="6635">
                  <c:v>120307114</c:v>
                </c:pt>
                <c:pt idx="6636">
                  <c:v>120316724</c:v>
                </c:pt>
                <c:pt idx="6637">
                  <c:v>120336279</c:v>
                </c:pt>
                <c:pt idx="6638">
                  <c:v>120336279</c:v>
                </c:pt>
                <c:pt idx="6639">
                  <c:v>120389218</c:v>
                </c:pt>
                <c:pt idx="6640">
                  <c:v>120389218</c:v>
                </c:pt>
                <c:pt idx="6641">
                  <c:v>120412745</c:v>
                </c:pt>
                <c:pt idx="6642">
                  <c:v>120412745</c:v>
                </c:pt>
                <c:pt idx="6643">
                  <c:v>120425263</c:v>
                </c:pt>
                <c:pt idx="6644">
                  <c:v>120452314</c:v>
                </c:pt>
                <c:pt idx="6645">
                  <c:v>120458595</c:v>
                </c:pt>
                <c:pt idx="6646">
                  <c:v>120458595</c:v>
                </c:pt>
                <c:pt idx="6647">
                  <c:v>120479462</c:v>
                </c:pt>
                <c:pt idx="6648">
                  <c:v>120490292</c:v>
                </c:pt>
                <c:pt idx="6649">
                  <c:v>120490292</c:v>
                </c:pt>
                <c:pt idx="6650">
                  <c:v>120510193</c:v>
                </c:pt>
                <c:pt idx="6651">
                  <c:v>120532487</c:v>
                </c:pt>
                <c:pt idx="6652">
                  <c:v>120532487</c:v>
                </c:pt>
                <c:pt idx="6653">
                  <c:v>120541368</c:v>
                </c:pt>
                <c:pt idx="6654">
                  <c:v>120555019</c:v>
                </c:pt>
                <c:pt idx="6655">
                  <c:v>120555019</c:v>
                </c:pt>
                <c:pt idx="6656">
                  <c:v>120569436</c:v>
                </c:pt>
                <c:pt idx="6657">
                  <c:v>120589321</c:v>
                </c:pt>
                <c:pt idx="6658">
                  <c:v>120589321</c:v>
                </c:pt>
                <c:pt idx="6659">
                  <c:v>120596340</c:v>
                </c:pt>
                <c:pt idx="6660">
                  <c:v>120615269</c:v>
                </c:pt>
                <c:pt idx="6661">
                  <c:v>120615269</c:v>
                </c:pt>
                <c:pt idx="6662">
                  <c:v>120624969</c:v>
                </c:pt>
                <c:pt idx="6663">
                  <c:v>120641946</c:v>
                </c:pt>
                <c:pt idx="6664">
                  <c:v>120641946</c:v>
                </c:pt>
                <c:pt idx="6665">
                  <c:v>120652172</c:v>
                </c:pt>
                <c:pt idx="6666">
                  <c:v>120677529</c:v>
                </c:pt>
                <c:pt idx="6667">
                  <c:v>120699997</c:v>
                </c:pt>
                <c:pt idx="6668">
                  <c:v>120746156</c:v>
                </c:pt>
                <c:pt idx="6669">
                  <c:v>120793493</c:v>
                </c:pt>
                <c:pt idx="6670">
                  <c:v>120866044</c:v>
                </c:pt>
                <c:pt idx="6671">
                  <c:v>120889471</c:v>
                </c:pt>
                <c:pt idx="6672">
                  <c:v>120930703</c:v>
                </c:pt>
                <c:pt idx="6673">
                  <c:v>120976228</c:v>
                </c:pt>
                <c:pt idx="6674">
                  <c:v>120997548</c:v>
                </c:pt>
                <c:pt idx="6675">
                  <c:v>121023742</c:v>
                </c:pt>
                <c:pt idx="6676">
                  <c:v>121053653</c:v>
                </c:pt>
                <c:pt idx="6677">
                  <c:v>121082429</c:v>
                </c:pt>
                <c:pt idx="6678">
                  <c:v>121118369</c:v>
                </c:pt>
                <c:pt idx="6679">
                  <c:v>121155952</c:v>
                </c:pt>
                <c:pt idx="6680">
                  <c:v>121240468</c:v>
                </c:pt>
                <c:pt idx="6681">
                  <c:v>121275405</c:v>
                </c:pt>
                <c:pt idx="6682">
                  <c:v>121365407</c:v>
                </c:pt>
                <c:pt idx="6683">
                  <c:v>121386641</c:v>
                </c:pt>
                <c:pt idx="6684">
                  <c:v>121406973</c:v>
                </c:pt>
                <c:pt idx="6685">
                  <c:v>121443490</c:v>
                </c:pt>
                <c:pt idx="6686">
                  <c:v>121466800</c:v>
                </c:pt>
                <c:pt idx="6687">
                  <c:v>121496305</c:v>
                </c:pt>
                <c:pt idx="6688">
                  <c:v>121525513</c:v>
                </c:pt>
                <c:pt idx="6689">
                  <c:v>121547246</c:v>
                </c:pt>
                <c:pt idx="6690">
                  <c:v>121578773</c:v>
                </c:pt>
                <c:pt idx="6691">
                  <c:v>121617490</c:v>
                </c:pt>
                <c:pt idx="6692">
                  <c:v>121620897</c:v>
                </c:pt>
                <c:pt idx="6693">
                  <c:v>121700062</c:v>
                </c:pt>
                <c:pt idx="6694">
                  <c:v>121732560</c:v>
                </c:pt>
                <c:pt idx="6695">
                  <c:v>121772583</c:v>
                </c:pt>
                <c:pt idx="6696">
                  <c:v>121802945</c:v>
                </c:pt>
                <c:pt idx="6697">
                  <c:v>121827910</c:v>
                </c:pt>
                <c:pt idx="6698">
                  <c:v>121916910</c:v>
                </c:pt>
                <c:pt idx="6699">
                  <c:v>121958259</c:v>
                </c:pt>
                <c:pt idx="6700">
                  <c:v>121990265</c:v>
                </c:pt>
                <c:pt idx="6701">
                  <c:v>122050101</c:v>
                </c:pt>
                <c:pt idx="6702">
                  <c:v>122073236</c:v>
                </c:pt>
                <c:pt idx="6703">
                  <c:v>122097244</c:v>
                </c:pt>
                <c:pt idx="6704">
                  <c:v>122117992</c:v>
                </c:pt>
                <c:pt idx="6705">
                  <c:v>122159188</c:v>
                </c:pt>
                <c:pt idx="6706">
                  <c:v>122357511</c:v>
                </c:pt>
                <c:pt idx="6707">
                  <c:v>122418701</c:v>
                </c:pt>
                <c:pt idx="6708">
                  <c:v>122456664</c:v>
                </c:pt>
                <c:pt idx="6709">
                  <c:v>122525712</c:v>
                </c:pt>
                <c:pt idx="6710">
                  <c:v>122557450</c:v>
                </c:pt>
                <c:pt idx="6711">
                  <c:v>122588184</c:v>
                </c:pt>
                <c:pt idx="6712">
                  <c:v>122612792</c:v>
                </c:pt>
                <c:pt idx="6713">
                  <c:v>122639047</c:v>
                </c:pt>
                <c:pt idx="6714">
                  <c:v>122666075</c:v>
                </c:pt>
                <c:pt idx="6715">
                  <c:v>122703280</c:v>
                </c:pt>
                <c:pt idx="6716">
                  <c:v>122756006</c:v>
                </c:pt>
                <c:pt idx="6717">
                  <c:v>122782035</c:v>
                </c:pt>
                <c:pt idx="6718">
                  <c:v>122828788</c:v>
                </c:pt>
                <c:pt idx="6719">
                  <c:v>122853218</c:v>
                </c:pt>
                <c:pt idx="6720">
                  <c:v>122894207</c:v>
                </c:pt>
                <c:pt idx="6721">
                  <c:v>122922453</c:v>
                </c:pt>
                <c:pt idx="6722">
                  <c:v>122950505</c:v>
                </c:pt>
                <c:pt idx="6723">
                  <c:v>123008402</c:v>
                </c:pt>
                <c:pt idx="6724">
                  <c:v>123035940</c:v>
                </c:pt>
                <c:pt idx="6725">
                  <c:v>123058633</c:v>
                </c:pt>
                <c:pt idx="6726">
                  <c:v>123116777</c:v>
                </c:pt>
                <c:pt idx="6727">
                  <c:v>123148334</c:v>
                </c:pt>
                <c:pt idx="6728">
                  <c:v>123171033</c:v>
                </c:pt>
                <c:pt idx="6729">
                  <c:v>123191838</c:v>
                </c:pt>
                <c:pt idx="6730">
                  <c:v>123226036</c:v>
                </c:pt>
                <c:pt idx="6731">
                  <c:v>123252562</c:v>
                </c:pt>
                <c:pt idx="6732">
                  <c:v>123302252</c:v>
                </c:pt>
                <c:pt idx="6733">
                  <c:v>123334327</c:v>
                </c:pt>
                <c:pt idx="6734">
                  <c:v>123369638</c:v>
                </c:pt>
                <c:pt idx="6735">
                  <c:v>123425145</c:v>
                </c:pt>
                <c:pt idx="6736">
                  <c:v>123458956</c:v>
                </c:pt>
                <c:pt idx="6737">
                  <c:v>123482857</c:v>
                </c:pt>
                <c:pt idx="6738">
                  <c:v>123582080</c:v>
                </c:pt>
                <c:pt idx="6739">
                  <c:v>123632989</c:v>
                </c:pt>
                <c:pt idx="6740">
                  <c:v>123653115</c:v>
                </c:pt>
                <c:pt idx="6741">
                  <c:v>123704885</c:v>
                </c:pt>
                <c:pt idx="6742">
                  <c:v>123728306</c:v>
                </c:pt>
                <c:pt idx="6743">
                  <c:v>123751315</c:v>
                </c:pt>
                <c:pt idx="6744">
                  <c:v>123807542</c:v>
                </c:pt>
                <c:pt idx="6745">
                  <c:v>123831435</c:v>
                </c:pt>
                <c:pt idx="6746">
                  <c:v>123882962</c:v>
                </c:pt>
                <c:pt idx="6747">
                  <c:v>123906489</c:v>
                </c:pt>
                <c:pt idx="6748">
                  <c:v>123941925</c:v>
                </c:pt>
                <c:pt idx="6749">
                  <c:v>123973622</c:v>
                </c:pt>
                <c:pt idx="6750">
                  <c:v>124015803</c:v>
                </c:pt>
                <c:pt idx="6751">
                  <c:v>124038308</c:v>
                </c:pt>
                <c:pt idx="6752">
                  <c:v>124072768</c:v>
                </c:pt>
                <c:pt idx="6753">
                  <c:v>124098717</c:v>
                </c:pt>
                <c:pt idx="6754">
                  <c:v>124125394</c:v>
                </c:pt>
              </c:numCache>
            </c:numRef>
          </c:xVal>
          <c:yVal>
            <c:numRef>
              <c:f>Tabelle1!$D$2:$D$6756</c:f>
              <c:numCache>
                <c:formatCode>General</c:formatCode>
                <c:ptCount val="6755"/>
                <c:pt idx="14">
                  <c:v>0.01</c:v>
                </c:pt>
                <c:pt idx="18">
                  <c:v>0</c:v>
                </c:pt>
                <c:pt idx="23">
                  <c:v>0</c:v>
                </c:pt>
                <c:pt idx="26">
                  <c:v>0</c:v>
                </c:pt>
                <c:pt idx="33">
                  <c:v>0</c:v>
                </c:pt>
                <c:pt idx="42">
                  <c:v>0</c:v>
                </c:pt>
                <c:pt idx="45">
                  <c:v>0</c:v>
                </c:pt>
                <c:pt idx="48">
                  <c:v>0</c:v>
                </c:pt>
                <c:pt idx="51">
                  <c:v>0</c:v>
                </c:pt>
                <c:pt idx="54">
                  <c:v>0</c:v>
                </c:pt>
                <c:pt idx="57">
                  <c:v>0</c:v>
                </c:pt>
                <c:pt idx="61">
                  <c:v>0</c:v>
                </c:pt>
                <c:pt idx="64">
                  <c:v>0</c:v>
                </c:pt>
                <c:pt idx="67">
                  <c:v>0</c:v>
                </c:pt>
                <c:pt idx="70">
                  <c:v>0</c:v>
                </c:pt>
                <c:pt idx="76">
                  <c:v>0</c:v>
                </c:pt>
                <c:pt idx="81">
                  <c:v>0</c:v>
                </c:pt>
                <c:pt idx="86">
                  <c:v>0</c:v>
                </c:pt>
                <c:pt idx="89">
                  <c:v>0</c:v>
                </c:pt>
                <c:pt idx="91">
                  <c:v>0</c:v>
                </c:pt>
                <c:pt idx="96">
                  <c:v>0</c:v>
                </c:pt>
                <c:pt idx="100">
                  <c:v>0</c:v>
                </c:pt>
                <c:pt idx="102">
                  <c:v>0</c:v>
                </c:pt>
                <c:pt idx="105">
                  <c:v>0</c:v>
                </c:pt>
                <c:pt idx="109">
                  <c:v>0</c:v>
                </c:pt>
                <c:pt idx="114">
                  <c:v>0</c:v>
                </c:pt>
                <c:pt idx="117">
                  <c:v>0</c:v>
                </c:pt>
                <c:pt idx="120">
                  <c:v>0</c:v>
                </c:pt>
                <c:pt idx="123">
                  <c:v>0</c:v>
                </c:pt>
                <c:pt idx="125">
                  <c:v>0</c:v>
                </c:pt>
                <c:pt idx="128">
                  <c:v>0</c:v>
                </c:pt>
                <c:pt idx="130">
                  <c:v>0</c:v>
                </c:pt>
                <c:pt idx="133">
                  <c:v>0</c:v>
                </c:pt>
                <c:pt idx="135">
                  <c:v>0</c:v>
                </c:pt>
                <c:pt idx="138">
                  <c:v>0</c:v>
                </c:pt>
                <c:pt idx="140">
                  <c:v>0</c:v>
                </c:pt>
                <c:pt idx="143">
                  <c:v>0</c:v>
                </c:pt>
                <c:pt idx="145">
                  <c:v>0</c:v>
                </c:pt>
                <c:pt idx="150">
                  <c:v>0</c:v>
                </c:pt>
                <c:pt idx="154">
                  <c:v>0</c:v>
                </c:pt>
                <c:pt idx="158">
                  <c:v>0</c:v>
                </c:pt>
                <c:pt idx="161">
                  <c:v>0</c:v>
                </c:pt>
                <c:pt idx="164">
                  <c:v>0</c:v>
                </c:pt>
                <c:pt idx="167">
                  <c:v>0</c:v>
                </c:pt>
                <c:pt idx="171">
                  <c:v>0</c:v>
                </c:pt>
                <c:pt idx="175">
                  <c:v>0</c:v>
                </c:pt>
                <c:pt idx="180">
                  <c:v>0</c:v>
                </c:pt>
                <c:pt idx="182">
                  <c:v>0</c:v>
                </c:pt>
                <c:pt idx="185">
                  <c:v>0</c:v>
                </c:pt>
                <c:pt idx="188">
                  <c:v>0</c:v>
                </c:pt>
                <c:pt idx="191">
                  <c:v>0</c:v>
                </c:pt>
                <c:pt idx="194">
                  <c:v>0</c:v>
                </c:pt>
                <c:pt idx="198">
                  <c:v>0</c:v>
                </c:pt>
                <c:pt idx="200">
                  <c:v>0</c:v>
                </c:pt>
                <c:pt idx="203">
                  <c:v>0</c:v>
                </c:pt>
                <c:pt idx="209">
                  <c:v>0</c:v>
                </c:pt>
                <c:pt idx="211">
                  <c:v>0</c:v>
                </c:pt>
                <c:pt idx="215">
                  <c:v>0</c:v>
                </c:pt>
                <c:pt idx="218">
                  <c:v>0</c:v>
                </c:pt>
                <c:pt idx="222">
                  <c:v>0</c:v>
                </c:pt>
                <c:pt idx="227">
                  <c:v>0</c:v>
                </c:pt>
                <c:pt idx="230">
                  <c:v>0</c:v>
                </c:pt>
                <c:pt idx="236">
                  <c:v>0</c:v>
                </c:pt>
                <c:pt idx="239">
                  <c:v>0</c:v>
                </c:pt>
                <c:pt idx="243">
                  <c:v>0</c:v>
                </c:pt>
                <c:pt idx="246">
                  <c:v>0</c:v>
                </c:pt>
                <c:pt idx="249">
                  <c:v>0</c:v>
                </c:pt>
                <c:pt idx="252">
                  <c:v>7.0000000000000001E-3</c:v>
                </c:pt>
                <c:pt idx="255">
                  <c:v>0.03</c:v>
                </c:pt>
                <c:pt idx="258">
                  <c:v>6.9000000000000006E-2</c:v>
                </c:pt>
                <c:pt idx="261">
                  <c:v>7.0999999999999994E-2</c:v>
                </c:pt>
                <c:pt idx="263">
                  <c:v>3.5999999999999997E-2</c:v>
                </c:pt>
                <c:pt idx="266">
                  <c:v>1.6E-2</c:v>
                </c:pt>
                <c:pt idx="269">
                  <c:v>4.0000000000000001E-3</c:v>
                </c:pt>
                <c:pt idx="272">
                  <c:v>0</c:v>
                </c:pt>
                <c:pt idx="275">
                  <c:v>1E-3</c:v>
                </c:pt>
                <c:pt idx="279">
                  <c:v>0</c:v>
                </c:pt>
                <c:pt idx="281">
                  <c:v>0.186</c:v>
                </c:pt>
                <c:pt idx="285">
                  <c:v>0.20399999999999999</c:v>
                </c:pt>
                <c:pt idx="287">
                  <c:v>0.106</c:v>
                </c:pt>
                <c:pt idx="290">
                  <c:v>1E-3</c:v>
                </c:pt>
                <c:pt idx="294">
                  <c:v>0</c:v>
                </c:pt>
                <c:pt idx="298">
                  <c:v>0</c:v>
                </c:pt>
                <c:pt idx="302">
                  <c:v>0</c:v>
                </c:pt>
                <c:pt idx="305">
                  <c:v>0</c:v>
                </c:pt>
                <c:pt idx="308">
                  <c:v>0</c:v>
                </c:pt>
                <c:pt idx="311">
                  <c:v>0</c:v>
                </c:pt>
                <c:pt idx="315">
                  <c:v>0</c:v>
                </c:pt>
                <c:pt idx="317">
                  <c:v>0</c:v>
                </c:pt>
                <c:pt idx="320">
                  <c:v>0</c:v>
                </c:pt>
                <c:pt idx="322">
                  <c:v>0</c:v>
                </c:pt>
                <c:pt idx="326">
                  <c:v>0</c:v>
                </c:pt>
                <c:pt idx="329">
                  <c:v>0</c:v>
                </c:pt>
                <c:pt idx="334">
                  <c:v>0</c:v>
                </c:pt>
                <c:pt idx="338">
                  <c:v>0</c:v>
                </c:pt>
                <c:pt idx="341">
                  <c:v>0</c:v>
                </c:pt>
                <c:pt idx="343">
                  <c:v>0</c:v>
                </c:pt>
                <c:pt idx="346">
                  <c:v>0</c:v>
                </c:pt>
                <c:pt idx="348">
                  <c:v>0</c:v>
                </c:pt>
                <c:pt idx="350">
                  <c:v>0</c:v>
                </c:pt>
                <c:pt idx="352">
                  <c:v>0</c:v>
                </c:pt>
                <c:pt idx="358">
                  <c:v>0</c:v>
                </c:pt>
                <c:pt idx="360">
                  <c:v>0</c:v>
                </c:pt>
                <c:pt idx="362">
                  <c:v>0</c:v>
                </c:pt>
                <c:pt idx="365">
                  <c:v>0</c:v>
                </c:pt>
                <c:pt idx="369">
                  <c:v>0</c:v>
                </c:pt>
                <c:pt idx="371">
                  <c:v>0</c:v>
                </c:pt>
                <c:pt idx="373">
                  <c:v>0</c:v>
                </c:pt>
                <c:pt idx="378">
                  <c:v>0</c:v>
                </c:pt>
                <c:pt idx="383">
                  <c:v>0</c:v>
                </c:pt>
                <c:pt idx="386">
                  <c:v>0</c:v>
                </c:pt>
                <c:pt idx="389">
                  <c:v>0</c:v>
                </c:pt>
                <c:pt idx="392">
                  <c:v>0</c:v>
                </c:pt>
                <c:pt idx="396">
                  <c:v>0</c:v>
                </c:pt>
                <c:pt idx="400">
                  <c:v>0</c:v>
                </c:pt>
                <c:pt idx="404">
                  <c:v>0</c:v>
                </c:pt>
                <c:pt idx="410">
                  <c:v>0</c:v>
                </c:pt>
                <c:pt idx="412">
                  <c:v>0</c:v>
                </c:pt>
                <c:pt idx="415">
                  <c:v>0</c:v>
                </c:pt>
                <c:pt idx="419">
                  <c:v>0</c:v>
                </c:pt>
                <c:pt idx="422">
                  <c:v>0</c:v>
                </c:pt>
                <c:pt idx="425">
                  <c:v>0</c:v>
                </c:pt>
                <c:pt idx="427">
                  <c:v>0</c:v>
                </c:pt>
                <c:pt idx="430">
                  <c:v>0</c:v>
                </c:pt>
                <c:pt idx="434">
                  <c:v>0</c:v>
                </c:pt>
                <c:pt idx="438">
                  <c:v>0</c:v>
                </c:pt>
                <c:pt idx="441">
                  <c:v>0</c:v>
                </c:pt>
                <c:pt idx="444">
                  <c:v>0</c:v>
                </c:pt>
                <c:pt idx="447">
                  <c:v>0</c:v>
                </c:pt>
                <c:pt idx="450">
                  <c:v>0</c:v>
                </c:pt>
                <c:pt idx="454">
                  <c:v>0</c:v>
                </c:pt>
                <c:pt idx="457">
                  <c:v>0</c:v>
                </c:pt>
                <c:pt idx="459">
                  <c:v>0</c:v>
                </c:pt>
                <c:pt idx="462">
                  <c:v>0</c:v>
                </c:pt>
                <c:pt idx="464">
                  <c:v>0</c:v>
                </c:pt>
                <c:pt idx="467">
                  <c:v>0</c:v>
                </c:pt>
                <c:pt idx="470">
                  <c:v>0</c:v>
                </c:pt>
                <c:pt idx="473">
                  <c:v>0</c:v>
                </c:pt>
                <c:pt idx="477">
                  <c:v>0</c:v>
                </c:pt>
                <c:pt idx="479">
                  <c:v>0</c:v>
                </c:pt>
                <c:pt idx="484">
                  <c:v>0</c:v>
                </c:pt>
                <c:pt idx="490">
                  <c:v>0</c:v>
                </c:pt>
                <c:pt idx="493">
                  <c:v>0</c:v>
                </c:pt>
                <c:pt idx="498">
                  <c:v>0</c:v>
                </c:pt>
                <c:pt idx="502">
                  <c:v>0</c:v>
                </c:pt>
                <c:pt idx="506">
                  <c:v>0</c:v>
                </c:pt>
                <c:pt idx="512">
                  <c:v>0</c:v>
                </c:pt>
                <c:pt idx="517">
                  <c:v>0</c:v>
                </c:pt>
                <c:pt idx="520">
                  <c:v>1.7000000000000001E-2</c:v>
                </c:pt>
                <c:pt idx="523">
                  <c:v>1.4E-2</c:v>
                </c:pt>
                <c:pt idx="525">
                  <c:v>5.2999999999999999E-2</c:v>
                </c:pt>
                <c:pt idx="528">
                  <c:v>3.9E-2</c:v>
                </c:pt>
                <c:pt idx="530">
                  <c:v>2.1999999999999999E-2</c:v>
                </c:pt>
                <c:pt idx="532">
                  <c:v>8.0000000000000002E-3</c:v>
                </c:pt>
                <c:pt idx="537">
                  <c:v>0</c:v>
                </c:pt>
                <c:pt idx="539">
                  <c:v>0</c:v>
                </c:pt>
                <c:pt idx="541">
                  <c:v>0</c:v>
                </c:pt>
                <c:pt idx="545">
                  <c:v>0</c:v>
                </c:pt>
                <c:pt idx="548">
                  <c:v>0</c:v>
                </c:pt>
                <c:pt idx="552">
                  <c:v>0</c:v>
                </c:pt>
                <c:pt idx="556">
                  <c:v>0</c:v>
                </c:pt>
                <c:pt idx="559">
                  <c:v>0</c:v>
                </c:pt>
                <c:pt idx="564">
                  <c:v>0</c:v>
                </c:pt>
                <c:pt idx="572">
                  <c:v>0</c:v>
                </c:pt>
                <c:pt idx="575">
                  <c:v>0</c:v>
                </c:pt>
                <c:pt idx="579">
                  <c:v>0</c:v>
                </c:pt>
                <c:pt idx="583">
                  <c:v>0</c:v>
                </c:pt>
                <c:pt idx="590">
                  <c:v>0</c:v>
                </c:pt>
                <c:pt idx="594">
                  <c:v>0</c:v>
                </c:pt>
                <c:pt idx="597">
                  <c:v>0</c:v>
                </c:pt>
                <c:pt idx="600">
                  <c:v>0</c:v>
                </c:pt>
                <c:pt idx="603">
                  <c:v>0</c:v>
                </c:pt>
                <c:pt idx="607">
                  <c:v>0</c:v>
                </c:pt>
                <c:pt idx="613">
                  <c:v>0</c:v>
                </c:pt>
                <c:pt idx="616">
                  <c:v>0</c:v>
                </c:pt>
                <c:pt idx="623">
                  <c:v>0</c:v>
                </c:pt>
                <c:pt idx="629">
                  <c:v>0</c:v>
                </c:pt>
                <c:pt idx="631">
                  <c:v>0</c:v>
                </c:pt>
                <c:pt idx="634">
                  <c:v>0</c:v>
                </c:pt>
                <c:pt idx="636">
                  <c:v>0</c:v>
                </c:pt>
                <c:pt idx="638">
                  <c:v>0</c:v>
                </c:pt>
                <c:pt idx="641">
                  <c:v>0</c:v>
                </c:pt>
                <c:pt idx="643">
                  <c:v>0</c:v>
                </c:pt>
                <c:pt idx="646">
                  <c:v>0</c:v>
                </c:pt>
                <c:pt idx="652">
                  <c:v>0</c:v>
                </c:pt>
                <c:pt idx="657">
                  <c:v>0</c:v>
                </c:pt>
                <c:pt idx="659">
                  <c:v>5.0000000000000001E-3</c:v>
                </c:pt>
                <c:pt idx="661">
                  <c:v>1.7999999999999999E-2</c:v>
                </c:pt>
                <c:pt idx="663">
                  <c:v>6.0000000000000001E-3</c:v>
                </c:pt>
                <c:pt idx="666">
                  <c:v>0</c:v>
                </c:pt>
                <c:pt idx="669">
                  <c:v>0</c:v>
                </c:pt>
                <c:pt idx="672">
                  <c:v>0</c:v>
                </c:pt>
                <c:pt idx="674">
                  <c:v>0</c:v>
                </c:pt>
                <c:pt idx="676">
                  <c:v>0</c:v>
                </c:pt>
                <c:pt idx="680">
                  <c:v>0</c:v>
                </c:pt>
                <c:pt idx="685">
                  <c:v>0</c:v>
                </c:pt>
                <c:pt idx="691">
                  <c:v>0</c:v>
                </c:pt>
                <c:pt idx="695">
                  <c:v>0</c:v>
                </c:pt>
                <c:pt idx="697">
                  <c:v>0</c:v>
                </c:pt>
                <c:pt idx="699">
                  <c:v>0</c:v>
                </c:pt>
                <c:pt idx="702">
                  <c:v>0</c:v>
                </c:pt>
                <c:pt idx="705">
                  <c:v>0</c:v>
                </c:pt>
                <c:pt idx="710">
                  <c:v>0</c:v>
                </c:pt>
                <c:pt idx="714">
                  <c:v>0</c:v>
                </c:pt>
                <c:pt idx="717">
                  <c:v>0</c:v>
                </c:pt>
                <c:pt idx="722">
                  <c:v>0</c:v>
                </c:pt>
                <c:pt idx="725">
                  <c:v>0</c:v>
                </c:pt>
                <c:pt idx="728">
                  <c:v>0</c:v>
                </c:pt>
                <c:pt idx="734">
                  <c:v>0</c:v>
                </c:pt>
                <c:pt idx="737">
                  <c:v>0</c:v>
                </c:pt>
                <c:pt idx="741">
                  <c:v>0</c:v>
                </c:pt>
                <c:pt idx="744">
                  <c:v>0</c:v>
                </c:pt>
                <c:pt idx="746">
                  <c:v>0</c:v>
                </c:pt>
                <c:pt idx="748">
                  <c:v>0</c:v>
                </c:pt>
                <c:pt idx="751">
                  <c:v>0</c:v>
                </c:pt>
                <c:pt idx="754">
                  <c:v>0</c:v>
                </c:pt>
                <c:pt idx="757">
                  <c:v>0</c:v>
                </c:pt>
                <c:pt idx="759">
                  <c:v>0</c:v>
                </c:pt>
                <c:pt idx="762">
                  <c:v>0</c:v>
                </c:pt>
                <c:pt idx="764">
                  <c:v>0</c:v>
                </c:pt>
                <c:pt idx="768">
                  <c:v>0</c:v>
                </c:pt>
                <c:pt idx="771">
                  <c:v>0</c:v>
                </c:pt>
                <c:pt idx="774">
                  <c:v>0</c:v>
                </c:pt>
                <c:pt idx="777">
                  <c:v>0</c:v>
                </c:pt>
                <c:pt idx="781">
                  <c:v>0</c:v>
                </c:pt>
                <c:pt idx="785">
                  <c:v>0</c:v>
                </c:pt>
                <c:pt idx="788">
                  <c:v>0</c:v>
                </c:pt>
                <c:pt idx="790">
                  <c:v>0</c:v>
                </c:pt>
                <c:pt idx="794">
                  <c:v>0</c:v>
                </c:pt>
                <c:pt idx="798">
                  <c:v>0</c:v>
                </c:pt>
                <c:pt idx="801">
                  <c:v>0</c:v>
                </c:pt>
                <c:pt idx="804">
                  <c:v>0</c:v>
                </c:pt>
                <c:pt idx="806">
                  <c:v>0</c:v>
                </c:pt>
                <c:pt idx="808">
                  <c:v>0</c:v>
                </c:pt>
                <c:pt idx="812">
                  <c:v>0</c:v>
                </c:pt>
                <c:pt idx="815">
                  <c:v>0</c:v>
                </c:pt>
                <c:pt idx="820">
                  <c:v>3.0000000000000001E-3</c:v>
                </c:pt>
                <c:pt idx="823">
                  <c:v>3.5999999999999997E-2</c:v>
                </c:pt>
                <c:pt idx="826">
                  <c:v>0.187</c:v>
                </c:pt>
                <c:pt idx="828">
                  <c:v>0.253</c:v>
                </c:pt>
                <c:pt idx="830">
                  <c:v>0.29699999999999999</c:v>
                </c:pt>
                <c:pt idx="832">
                  <c:v>0.42899999999999999</c:v>
                </c:pt>
                <c:pt idx="836">
                  <c:v>0.44400000000000001</c:v>
                </c:pt>
                <c:pt idx="840">
                  <c:v>0.46100000000000002</c:v>
                </c:pt>
                <c:pt idx="844">
                  <c:v>0.48099999999999998</c:v>
                </c:pt>
                <c:pt idx="849">
                  <c:v>0.58199999999999996</c:v>
                </c:pt>
                <c:pt idx="852">
                  <c:v>0.61199999999999999</c:v>
                </c:pt>
                <c:pt idx="855">
                  <c:v>0.57299999999999995</c:v>
                </c:pt>
                <c:pt idx="857">
                  <c:v>0.42399999999999999</c:v>
                </c:pt>
                <c:pt idx="863">
                  <c:v>0.23599999999999999</c:v>
                </c:pt>
                <c:pt idx="868">
                  <c:v>5.3999999999999999E-2</c:v>
                </c:pt>
                <c:pt idx="873">
                  <c:v>0</c:v>
                </c:pt>
                <c:pt idx="877">
                  <c:v>0</c:v>
                </c:pt>
                <c:pt idx="880">
                  <c:v>1E-3</c:v>
                </c:pt>
                <c:pt idx="884">
                  <c:v>2.4E-2</c:v>
                </c:pt>
                <c:pt idx="887">
                  <c:v>6.7000000000000004E-2</c:v>
                </c:pt>
                <c:pt idx="891">
                  <c:v>0.124</c:v>
                </c:pt>
                <c:pt idx="893">
                  <c:v>0.13800000000000001</c:v>
                </c:pt>
                <c:pt idx="896">
                  <c:v>0.14499999999999999</c:v>
                </c:pt>
                <c:pt idx="899">
                  <c:v>8.7999999999999995E-2</c:v>
                </c:pt>
                <c:pt idx="902">
                  <c:v>3.9E-2</c:v>
                </c:pt>
                <c:pt idx="905">
                  <c:v>1.7000000000000001E-2</c:v>
                </c:pt>
                <c:pt idx="909">
                  <c:v>3.0000000000000001E-3</c:v>
                </c:pt>
                <c:pt idx="915">
                  <c:v>0</c:v>
                </c:pt>
                <c:pt idx="918">
                  <c:v>0</c:v>
                </c:pt>
                <c:pt idx="921">
                  <c:v>0</c:v>
                </c:pt>
                <c:pt idx="925">
                  <c:v>0</c:v>
                </c:pt>
                <c:pt idx="928">
                  <c:v>0</c:v>
                </c:pt>
                <c:pt idx="931">
                  <c:v>0</c:v>
                </c:pt>
                <c:pt idx="934">
                  <c:v>0</c:v>
                </c:pt>
                <c:pt idx="938">
                  <c:v>0</c:v>
                </c:pt>
                <c:pt idx="942">
                  <c:v>0</c:v>
                </c:pt>
                <c:pt idx="946">
                  <c:v>0</c:v>
                </c:pt>
                <c:pt idx="949">
                  <c:v>0</c:v>
                </c:pt>
                <c:pt idx="952">
                  <c:v>0</c:v>
                </c:pt>
                <c:pt idx="957">
                  <c:v>0.48899999999999999</c:v>
                </c:pt>
                <c:pt idx="960">
                  <c:v>0.57499999999999996</c:v>
                </c:pt>
                <c:pt idx="964">
                  <c:v>0.66900000000000004</c:v>
                </c:pt>
                <c:pt idx="970">
                  <c:v>0.71599999999999997</c:v>
                </c:pt>
                <c:pt idx="974">
                  <c:v>0.77200000000000002</c:v>
                </c:pt>
                <c:pt idx="977">
                  <c:v>0.38</c:v>
                </c:pt>
                <c:pt idx="984">
                  <c:v>0.27700000000000002</c:v>
                </c:pt>
                <c:pt idx="987">
                  <c:v>0.34799999999999998</c:v>
                </c:pt>
                <c:pt idx="989">
                  <c:v>0.35</c:v>
                </c:pt>
                <c:pt idx="991">
                  <c:v>0.38700000000000001</c:v>
                </c:pt>
                <c:pt idx="995">
                  <c:v>0.45600000000000002</c:v>
                </c:pt>
                <c:pt idx="998">
                  <c:v>0.52200000000000002</c:v>
                </c:pt>
                <c:pt idx="1001">
                  <c:v>0.69199999999999995</c:v>
                </c:pt>
                <c:pt idx="1005">
                  <c:v>0.88</c:v>
                </c:pt>
                <c:pt idx="1008">
                  <c:v>0.997</c:v>
                </c:pt>
                <c:pt idx="1010">
                  <c:v>1.3540000000000001</c:v>
                </c:pt>
                <c:pt idx="1012">
                  <c:v>0.54</c:v>
                </c:pt>
                <c:pt idx="1014">
                  <c:v>0.80200000000000005</c:v>
                </c:pt>
                <c:pt idx="1016">
                  <c:v>0.85099999999999998</c:v>
                </c:pt>
                <c:pt idx="1019">
                  <c:v>0.83899999999999997</c:v>
                </c:pt>
                <c:pt idx="1021">
                  <c:v>0.77500000000000002</c:v>
                </c:pt>
                <c:pt idx="1023">
                  <c:v>0.52300000000000002</c:v>
                </c:pt>
                <c:pt idx="1025">
                  <c:v>0.22600000000000001</c:v>
                </c:pt>
                <c:pt idx="1028">
                  <c:v>6.7000000000000004E-2</c:v>
                </c:pt>
                <c:pt idx="1030">
                  <c:v>6.0000000000000001E-3</c:v>
                </c:pt>
                <c:pt idx="1033">
                  <c:v>0</c:v>
                </c:pt>
                <c:pt idx="1035">
                  <c:v>0</c:v>
                </c:pt>
                <c:pt idx="1037">
                  <c:v>1.1839999999999999</c:v>
                </c:pt>
                <c:pt idx="1040">
                  <c:v>0</c:v>
                </c:pt>
                <c:pt idx="1042">
                  <c:v>0</c:v>
                </c:pt>
                <c:pt idx="1045">
                  <c:v>0</c:v>
                </c:pt>
                <c:pt idx="1048">
                  <c:v>0.58699999999999997</c:v>
                </c:pt>
                <c:pt idx="1050">
                  <c:v>0.53900000000000003</c:v>
                </c:pt>
                <c:pt idx="1054">
                  <c:v>0.56100000000000005</c:v>
                </c:pt>
                <c:pt idx="1056">
                  <c:v>0.93200000000000005</c:v>
                </c:pt>
                <c:pt idx="1058">
                  <c:v>0.91400000000000003</c:v>
                </c:pt>
                <c:pt idx="1060">
                  <c:v>0.90900000000000003</c:v>
                </c:pt>
                <c:pt idx="1062">
                  <c:v>1.145</c:v>
                </c:pt>
                <c:pt idx="1064">
                  <c:v>0.50800000000000001</c:v>
                </c:pt>
                <c:pt idx="1069">
                  <c:v>0.67300000000000004</c:v>
                </c:pt>
                <c:pt idx="1072">
                  <c:v>1.3859999999999999</c:v>
                </c:pt>
                <c:pt idx="1075">
                  <c:v>1.7929999999999999</c:v>
                </c:pt>
                <c:pt idx="1078">
                  <c:v>2.0289999999999999</c:v>
                </c:pt>
                <c:pt idx="1081">
                  <c:v>1.351</c:v>
                </c:pt>
                <c:pt idx="1084">
                  <c:v>0.99299999999999999</c:v>
                </c:pt>
                <c:pt idx="1088">
                  <c:v>0.67700000000000005</c:v>
                </c:pt>
                <c:pt idx="1091">
                  <c:v>0</c:v>
                </c:pt>
                <c:pt idx="1095">
                  <c:v>0</c:v>
                </c:pt>
                <c:pt idx="1100">
                  <c:v>0</c:v>
                </c:pt>
                <c:pt idx="1102">
                  <c:v>0</c:v>
                </c:pt>
                <c:pt idx="1104">
                  <c:v>0</c:v>
                </c:pt>
                <c:pt idx="1107">
                  <c:v>0</c:v>
                </c:pt>
                <c:pt idx="1110">
                  <c:v>0</c:v>
                </c:pt>
                <c:pt idx="1113">
                  <c:v>0</c:v>
                </c:pt>
                <c:pt idx="1115">
                  <c:v>0</c:v>
                </c:pt>
                <c:pt idx="1120">
                  <c:v>0</c:v>
                </c:pt>
                <c:pt idx="1126">
                  <c:v>0</c:v>
                </c:pt>
                <c:pt idx="1130">
                  <c:v>0</c:v>
                </c:pt>
                <c:pt idx="1134">
                  <c:v>0</c:v>
                </c:pt>
                <c:pt idx="1136">
                  <c:v>0</c:v>
                </c:pt>
                <c:pt idx="1139">
                  <c:v>0</c:v>
                </c:pt>
                <c:pt idx="1143">
                  <c:v>0</c:v>
                </c:pt>
                <c:pt idx="1146">
                  <c:v>1.0999999999999999E-2</c:v>
                </c:pt>
                <c:pt idx="1150">
                  <c:v>2.1999999999999999E-2</c:v>
                </c:pt>
                <c:pt idx="1154">
                  <c:v>0.121</c:v>
                </c:pt>
                <c:pt idx="1162">
                  <c:v>0.307</c:v>
                </c:pt>
                <c:pt idx="1165">
                  <c:v>0.41699999999999998</c:v>
                </c:pt>
                <c:pt idx="1169">
                  <c:v>0.51600000000000001</c:v>
                </c:pt>
                <c:pt idx="1172">
                  <c:v>0.36299999999999999</c:v>
                </c:pt>
                <c:pt idx="1175">
                  <c:v>0.36399999999999999</c:v>
                </c:pt>
                <c:pt idx="1178">
                  <c:v>0.39300000000000002</c:v>
                </c:pt>
                <c:pt idx="1183">
                  <c:v>0.42899999999999999</c:v>
                </c:pt>
                <c:pt idx="1188">
                  <c:v>0.503</c:v>
                </c:pt>
                <c:pt idx="1192">
                  <c:v>0.53600000000000003</c:v>
                </c:pt>
                <c:pt idx="1195">
                  <c:v>0.46400000000000002</c:v>
                </c:pt>
                <c:pt idx="1199">
                  <c:v>0.47899999999999998</c:v>
                </c:pt>
                <c:pt idx="1203">
                  <c:v>0.39700000000000002</c:v>
                </c:pt>
                <c:pt idx="1205">
                  <c:v>0.45700000000000002</c:v>
                </c:pt>
                <c:pt idx="1208">
                  <c:v>0.34399999999999997</c:v>
                </c:pt>
                <c:pt idx="1212">
                  <c:v>0.20100000000000001</c:v>
                </c:pt>
                <c:pt idx="1215">
                  <c:v>0.127</c:v>
                </c:pt>
                <c:pt idx="1218">
                  <c:v>6.0999999999999999E-2</c:v>
                </c:pt>
                <c:pt idx="1221">
                  <c:v>3.6999999999999998E-2</c:v>
                </c:pt>
                <c:pt idx="1225">
                  <c:v>0</c:v>
                </c:pt>
                <c:pt idx="1229">
                  <c:v>0</c:v>
                </c:pt>
                <c:pt idx="1231">
                  <c:v>0</c:v>
                </c:pt>
                <c:pt idx="1234">
                  <c:v>0</c:v>
                </c:pt>
                <c:pt idx="1237">
                  <c:v>0</c:v>
                </c:pt>
                <c:pt idx="1240">
                  <c:v>0</c:v>
                </c:pt>
                <c:pt idx="1243">
                  <c:v>0</c:v>
                </c:pt>
                <c:pt idx="1245">
                  <c:v>0</c:v>
                </c:pt>
                <c:pt idx="1247">
                  <c:v>0</c:v>
                </c:pt>
                <c:pt idx="1250">
                  <c:v>0</c:v>
                </c:pt>
                <c:pt idx="1254">
                  <c:v>0</c:v>
                </c:pt>
                <c:pt idx="1256">
                  <c:v>0</c:v>
                </c:pt>
                <c:pt idx="1258">
                  <c:v>0</c:v>
                </c:pt>
                <c:pt idx="1260">
                  <c:v>0</c:v>
                </c:pt>
                <c:pt idx="1262">
                  <c:v>0</c:v>
                </c:pt>
                <c:pt idx="1264">
                  <c:v>0</c:v>
                </c:pt>
                <c:pt idx="1267">
                  <c:v>0</c:v>
                </c:pt>
                <c:pt idx="1271">
                  <c:v>0</c:v>
                </c:pt>
                <c:pt idx="1276">
                  <c:v>0</c:v>
                </c:pt>
                <c:pt idx="1279">
                  <c:v>0</c:v>
                </c:pt>
                <c:pt idx="1284">
                  <c:v>0</c:v>
                </c:pt>
                <c:pt idx="1290">
                  <c:v>0</c:v>
                </c:pt>
                <c:pt idx="1294">
                  <c:v>0</c:v>
                </c:pt>
                <c:pt idx="1297">
                  <c:v>0</c:v>
                </c:pt>
                <c:pt idx="1301">
                  <c:v>0</c:v>
                </c:pt>
                <c:pt idx="1307">
                  <c:v>0</c:v>
                </c:pt>
                <c:pt idx="1311">
                  <c:v>0</c:v>
                </c:pt>
                <c:pt idx="1315">
                  <c:v>0</c:v>
                </c:pt>
                <c:pt idx="1320">
                  <c:v>0</c:v>
                </c:pt>
                <c:pt idx="1323">
                  <c:v>0</c:v>
                </c:pt>
                <c:pt idx="1326">
                  <c:v>0</c:v>
                </c:pt>
                <c:pt idx="1329">
                  <c:v>0</c:v>
                </c:pt>
                <c:pt idx="1332">
                  <c:v>0</c:v>
                </c:pt>
                <c:pt idx="1336">
                  <c:v>0</c:v>
                </c:pt>
                <c:pt idx="1340">
                  <c:v>0</c:v>
                </c:pt>
                <c:pt idx="1346">
                  <c:v>0</c:v>
                </c:pt>
                <c:pt idx="1348">
                  <c:v>0</c:v>
                </c:pt>
                <c:pt idx="1351">
                  <c:v>0</c:v>
                </c:pt>
                <c:pt idx="1354">
                  <c:v>0</c:v>
                </c:pt>
                <c:pt idx="1357">
                  <c:v>0</c:v>
                </c:pt>
                <c:pt idx="1360">
                  <c:v>0</c:v>
                </c:pt>
                <c:pt idx="1363">
                  <c:v>0</c:v>
                </c:pt>
                <c:pt idx="1365">
                  <c:v>0</c:v>
                </c:pt>
                <c:pt idx="1367">
                  <c:v>0</c:v>
                </c:pt>
                <c:pt idx="1370">
                  <c:v>0</c:v>
                </c:pt>
                <c:pt idx="1374">
                  <c:v>5.0000000000000001E-3</c:v>
                </c:pt>
                <c:pt idx="1377">
                  <c:v>2.1999999999999999E-2</c:v>
                </c:pt>
                <c:pt idx="1379">
                  <c:v>6.8000000000000005E-2</c:v>
                </c:pt>
                <c:pt idx="1382">
                  <c:v>0.113</c:v>
                </c:pt>
                <c:pt idx="1385">
                  <c:v>0.189</c:v>
                </c:pt>
                <c:pt idx="1388">
                  <c:v>0.215</c:v>
                </c:pt>
                <c:pt idx="1390">
                  <c:v>0.15</c:v>
                </c:pt>
                <c:pt idx="1393">
                  <c:v>0.151</c:v>
                </c:pt>
                <c:pt idx="1395">
                  <c:v>0.17</c:v>
                </c:pt>
                <c:pt idx="1398">
                  <c:v>0.17299999999999999</c:v>
                </c:pt>
                <c:pt idx="1401">
                  <c:v>0.13900000000000001</c:v>
                </c:pt>
                <c:pt idx="1403">
                  <c:v>0.106</c:v>
                </c:pt>
                <c:pt idx="1407">
                  <c:v>7.6999999999999999E-2</c:v>
                </c:pt>
                <c:pt idx="1410">
                  <c:v>6.0999999999999999E-2</c:v>
                </c:pt>
                <c:pt idx="1414">
                  <c:v>0.08</c:v>
                </c:pt>
                <c:pt idx="1417">
                  <c:v>0.09</c:v>
                </c:pt>
                <c:pt idx="1421">
                  <c:v>6.3E-2</c:v>
                </c:pt>
                <c:pt idx="1425">
                  <c:v>3.1E-2</c:v>
                </c:pt>
                <c:pt idx="1428">
                  <c:v>7.6999999999999999E-2</c:v>
                </c:pt>
                <c:pt idx="1433">
                  <c:v>6.2E-2</c:v>
                </c:pt>
                <c:pt idx="1437">
                  <c:v>3.5000000000000003E-2</c:v>
                </c:pt>
                <c:pt idx="1440">
                  <c:v>2.5999999999999999E-2</c:v>
                </c:pt>
                <c:pt idx="1444">
                  <c:v>8.3000000000000004E-2</c:v>
                </c:pt>
                <c:pt idx="1448">
                  <c:v>0.158</c:v>
                </c:pt>
                <c:pt idx="1452">
                  <c:v>0.26500000000000001</c:v>
                </c:pt>
                <c:pt idx="1455">
                  <c:v>0.311</c:v>
                </c:pt>
                <c:pt idx="1458">
                  <c:v>0.33</c:v>
                </c:pt>
                <c:pt idx="1462">
                  <c:v>0.38500000000000001</c:v>
                </c:pt>
                <c:pt idx="1467">
                  <c:v>0.46400000000000002</c:v>
                </c:pt>
                <c:pt idx="1470">
                  <c:v>0.47799999999999998</c:v>
                </c:pt>
                <c:pt idx="1473">
                  <c:v>0.31900000000000001</c:v>
                </c:pt>
                <c:pt idx="1476">
                  <c:v>0.13500000000000001</c:v>
                </c:pt>
                <c:pt idx="1479">
                  <c:v>9.1999999999999998E-2</c:v>
                </c:pt>
                <c:pt idx="1484">
                  <c:v>9.0999999999999998E-2</c:v>
                </c:pt>
                <c:pt idx="1488">
                  <c:v>9.6000000000000002E-2</c:v>
                </c:pt>
                <c:pt idx="1492">
                  <c:v>1.7000000000000001E-2</c:v>
                </c:pt>
                <c:pt idx="1496">
                  <c:v>0</c:v>
                </c:pt>
                <c:pt idx="1498">
                  <c:v>1E-3</c:v>
                </c:pt>
                <c:pt idx="1501">
                  <c:v>1E-3</c:v>
                </c:pt>
                <c:pt idx="1504">
                  <c:v>0</c:v>
                </c:pt>
                <c:pt idx="1508">
                  <c:v>0</c:v>
                </c:pt>
                <c:pt idx="1511">
                  <c:v>0</c:v>
                </c:pt>
                <c:pt idx="1514">
                  <c:v>0</c:v>
                </c:pt>
                <c:pt idx="1517">
                  <c:v>0</c:v>
                </c:pt>
                <c:pt idx="1520">
                  <c:v>0</c:v>
                </c:pt>
                <c:pt idx="1524">
                  <c:v>0</c:v>
                </c:pt>
                <c:pt idx="1527">
                  <c:v>0</c:v>
                </c:pt>
                <c:pt idx="1531">
                  <c:v>0</c:v>
                </c:pt>
                <c:pt idx="1534">
                  <c:v>0</c:v>
                </c:pt>
                <c:pt idx="1537">
                  <c:v>0</c:v>
                </c:pt>
                <c:pt idx="1540">
                  <c:v>0</c:v>
                </c:pt>
                <c:pt idx="1543">
                  <c:v>0</c:v>
                </c:pt>
                <c:pt idx="1550">
                  <c:v>0</c:v>
                </c:pt>
                <c:pt idx="1557">
                  <c:v>4.2999999999999997E-2</c:v>
                </c:pt>
                <c:pt idx="1560">
                  <c:v>0.11</c:v>
                </c:pt>
                <c:pt idx="1564">
                  <c:v>0.14699999999999999</c:v>
                </c:pt>
                <c:pt idx="1568">
                  <c:v>0.184</c:v>
                </c:pt>
                <c:pt idx="1571">
                  <c:v>0.21199999999999999</c:v>
                </c:pt>
                <c:pt idx="1575">
                  <c:v>0.217</c:v>
                </c:pt>
                <c:pt idx="1578">
                  <c:v>0.24199999999999999</c:v>
                </c:pt>
                <c:pt idx="1581">
                  <c:v>0.24</c:v>
                </c:pt>
                <c:pt idx="1583">
                  <c:v>0.24399999999999999</c:v>
                </c:pt>
                <c:pt idx="1588">
                  <c:v>6.4000000000000001E-2</c:v>
                </c:pt>
                <c:pt idx="1592">
                  <c:v>0</c:v>
                </c:pt>
                <c:pt idx="1597">
                  <c:v>0</c:v>
                </c:pt>
                <c:pt idx="1601">
                  <c:v>0</c:v>
                </c:pt>
                <c:pt idx="1605">
                  <c:v>0</c:v>
                </c:pt>
                <c:pt idx="1608">
                  <c:v>0</c:v>
                </c:pt>
                <c:pt idx="1610">
                  <c:v>0</c:v>
                </c:pt>
                <c:pt idx="1613">
                  <c:v>0</c:v>
                </c:pt>
                <c:pt idx="1615">
                  <c:v>0</c:v>
                </c:pt>
                <c:pt idx="1620">
                  <c:v>0</c:v>
                </c:pt>
                <c:pt idx="1623">
                  <c:v>0</c:v>
                </c:pt>
                <c:pt idx="1626">
                  <c:v>0</c:v>
                </c:pt>
                <c:pt idx="1628">
                  <c:v>0</c:v>
                </c:pt>
                <c:pt idx="1632">
                  <c:v>0</c:v>
                </c:pt>
                <c:pt idx="1636">
                  <c:v>0</c:v>
                </c:pt>
                <c:pt idx="1639">
                  <c:v>0</c:v>
                </c:pt>
                <c:pt idx="1643">
                  <c:v>0</c:v>
                </c:pt>
                <c:pt idx="1645">
                  <c:v>0</c:v>
                </c:pt>
                <c:pt idx="1648">
                  <c:v>0</c:v>
                </c:pt>
                <c:pt idx="1654">
                  <c:v>0</c:v>
                </c:pt>
                <c:pt idx="1658">
                  <c:v>0</c:v>
                </c:pt>
                <c:pt idx="1661">
                  <c:v>0</c:v>
                </c:pt>
                <c:pt idx="1664">
                  <c:v>0</c:v>
                </c:pt>
                <c:pt idx="1667">
                  <c:v>0</c:v>
                </c:pt>
                <c:pt idx="1670">
                  <c:v>0</c:v>
                </c:pt>
                <c:pt idx="1673">
                  <c:v>0</c:v>
                </c:pt>
                <c:pt idx="1676">
                  <c:v>0</c:v>
                </c:pt>
                <c:pt idx="1679">
                  <c:v>2E-3</c:v>
                </c:pt>
                <c:pt idx="1682">
                  <c:v>2.5000000000000001E-2</c:v>
                </c:pt>
                <c:pt idx="1684">
                  <c:v>2.3E-2</c:v>
                </c:pt>
                <c:pt idx="1688">
                  <c:v>0</c:v>
                </c:pt>
                <c:pt idx="1695">
                  <c:v>0</c:v>
                </c:pt>
                <c:pt idx="1698">
                  <c:v>0</c:v>
                </c:pt>
                <c:pt idx="1701">
                  <c:v>0</c:v>
                </c:pt>
                <c:pt idx="1704">
                  <c:v>0</c:v>
                </c:pt>
                <c:pt idx="1708">
                  <c:v>0</c:v>
                </c:pt>
                <c:pt idx="1712">
                  <c:v>0</c:v>
                </c:pt>
                <c:pt idx="1715">
                  <c:v>0</c:v>
                </c:pt>
                <c:pt idx="1721">
                  <c:v>0</c:v>
                </c:pt>
                <c:pt idx="1723">
                  <c:v>0</c:v>
                </c:pt>
                <c:pt idx="1726">
                  <c:v>0</c:v>
                </c:pt>
                <c:pt idx="1729">
                  <c:v>0</c:v>
                </c:pt>
                <c:pt idx="1731">
                  <c:v>0</c:v>
                </c:pt>
                <c:pt idx="1734">
                  <c:v>0</c:v>
                </c:pt>
                <c:pt idx="1736">
                  <c:v>0</c:v>
                </c:pt>
                <c:pt idx="1738">
                  <c:v>0</c:v>
                </c:pt>
                <c:pt idx="1740">
                  <c:v>0</c:v>
                </c:pt>
                <c:pt idx="1743">
                  <c:v>0</c:v>
                </c:pt>
                <c:pt idx="1745">
                  <c:v>0</c:v>
                </c:pt>
                <c:pt idx="1747">
                  <c:v>0</c:v>
                </c:pt>
                <c:pt idx="1749">
                  <c:v>0</c:v>
                </c:pt>
                <c:pt idx="1752">
                  <c:v>0</c:v>
                </c:pt>
                <c:pt idx="1755">
                  <c:v>0</c:v>
                </c:pt>
                <c:pt idx="1757">
                  <c:v>0</c:v>
                </c:pt>
                <c:pt idx="1759">
                  <c:v>0</c:v>
                </c:pt>
                <c:pt idx="1762">
                  <c:v>0</c:v>
                </c:pt>
                <c:pt idx="1764">
                  <c:v>0</c:v>
                </c:pt>
                <c:pt idx="1767">
                  <c:v>0</c:v>
                </c:pt>
                <c:pt idx="1769">
                  <c:v>0</c:v>
                </c:pt>
                <c:pt idx="1771">
                  <c:v>0</c:v>
                </c:pt>
                <c:pt idx="1773">
                  <c:v>0</c:v>
                </c:pt>
                <c:pt idx="1777">
                  <c:v>0</c:v>
                </c:pt>
                <c:pt idx="1779">
                  <c:v>0</c:v>
                </c:pt>
                <c:pt idx="1781">
                  <c:v>0</c:v>
                </c:pt>
                <c:pt idx="1783">
                  <c:v>0</c:v>
                </c:pt>
                <c:pt idx="1789">
                  <c:v>0</c:v>
                </c:pt>
                <c:pt idx="1793">
                  <c:v>0</c:v>
                </c:pt>
                <c:pt idx="1798">
                  <c:v>0</c:v>
                </c:pt>
                <c:pt idx="1806">
                  <c:v>0</c:v>
                </c:pt>
                <c:pt idx="1812">
                  <c:v>0</c:v>
                </c:pt>
                <c:pt idx="1815">
                  <c:v>0</c:v>
                </c:pt>
                <c:pt idx="1818">
                  <c:v>0</c:v>
                </c:pt>
                <c:pt idx="1820">
                  <c:v>0</c:v>
                </c:pt>
                <c:pt idx="1823">
                  <c:v>0</c:v>
                </c:pt>
                <c:pt idx="1827">
                  <c:v>0</c:v>
                </c:pt>
                <c:pt idx="1838">
                  <c:v>0</c:v>
                </c:pt>
                <c:pt idx="1842">
                  <c:v>0</c:v>
                </c:pt>
                <c:pt idx="1846">
                  <c:v>0</c:v>
                </c:pt>
                <c:pt idx="1849">
                  <c:v>0</c:v>
                </c:pt>
                <c:pt idx="1852">
                  <c:v>0</c:v>
                </c:pt>
                <c:pt idx="1855">
                  <c:v>0</c:v>
                </c:pt>
                <c:pt idx="1857">
                  <c:v>0</c:v>
                </c:pt>
                <c:pt idx="1862">
                  <c:v>0</c:v>
                </c:pt>
                <c:pt idx="1866">
                  <c:v>0</c:v>
                </c:pt>
                <c:pt idx="1868">
                  <c:v>0</c:v>
                </c:pt>
                <c:pt idx="1872">
                  <c:v>0</c:v>
                </c:pt>
                <c:pt idx="1875">
                  <c:v>0</c:v>
                </c:pt>
                <c:pt idx="1878">
                  <c:v>0</c:v>
                </c:pt>
                <c:pt idx="1881">
                  <c:v>0</c:v>
                </c:pt>
                <c:pt idx="1884">
                  <c:v>0</c:v>
                </c:pt>
                <c:pt idx="1886">
                  <c:v>0</c:v>
                </c:pt>
                <c:pt idx="1888">
                  <c:v>0</c:v>
                </c:pt>
                <c:pt idx="1890">
                  <c:v>0</c:v>
                </c:pt>
                <c:pt idx="1892">
                  <c:v>0</c:v>
                </c:pt>
                <c:pt idx="1896">
                  <c:v>0</c:v>
                </c:pt>
                <c:pt idx="1899">
                  <c:v>0</c:v>
                </c:pt>
                <c:pt idx="1901">
                  <c:v>0</c:v>
                </c:pt>
                <c:pt idx="1904">
                  <c:v>0</c:v>
                </c:pt>
                <c:pt idx="1907">
                  <c:v>0</c:v>
                </c:pt>
                <c:pt idx="1911">
                  <c:v>0</c:v>
                </c:pt>
                <c:pt idx="1913">
                  <c:v>0</c:v>
                </c:pt>
                <c:pt idx="1916">
                  <c:v>0</c:v>
                </c:pt>
                <c:pt idx="1918">
                  <c:v>0</c:v>
                </c:pt>
                <c:pt idx="1921">
                  <c:v>0</c:v>
                </c:pt>
                <c:pt idx="1924">
                  <c:v>0</c:v>
                </c:pt>
                <c:pt idx="1927">
                  <c:v>0</c:v>
                </c:pt>
                <c:pt idx="1932">
                  <c:v>0</c:v>
                </c:pt>
                <c:pt idx="1938">
                  <c:v>0</c:v>
                </c:pt>
                <c:pt idx="1941">
                  <c:v>1E-3</c:v>
                </c:pt>
                <c:pt idx="1945">
                  <c:v>0</c:v>
                </c:pt>
                <c:pt idx="1948">
                  <c:v>0</c:v>
                </c:pt>
                <c:pt idx="1953">
                  <c:v>0</c:v>
                </c:pt>
                <c:pt idx="1956">
                  <c:v>2.3E-2</c:v>
                </c:pt>
                <c:pt idx="1959">
                  <c:v>5.8999999999999997E-2</c:v>
                </c:pt>
                <c:pt idx="1962">
                  <c:v>0.23</c:v>
                </c:pt>
                <c:pt idx="1965">
                  <c:v>0.32300000000000001</c:v>
                </c:pt>
                <c:pt idx="1969">
                  <c:v>0.42</c:v>
                </c:pt>
                <c:pt idx="1972">
                  <c:v>0.54800000000000004</c:v>
                </c:pt>
                <c:pt idx="1975">
                  <c:v>0.74199999999999999</c:v>
                </c:pt>
                <c:pt idx="1977">
                  <c:v>0.871</c:v>
                </c:pt>
                <c:pt idx="1980">
                  <c:v>0.97599999999999998</c:v>
                </c:pt>
                <c:pt idx="1982">
                  <c:v>1.079</c:v>
                </c:pt>
                <c:pt idx="1985">
                  <c:v>1.319</c:v>
                </c:pt>
                <c:pt idx="1988">
                  <c:v>2.5840000000000001</c:v>
                </c:pt>
                <c:pt idx="1991">
                  <c:v>2.7389999999999999</c:v>
                </c:pt>
                <c:pt idx="1994">
                  <c:v>3.012</c:v>
                </c:pt>
                <c:pt idx="1996">
                  <c:v>2.7629999999999999</c:v>
                </c:pt>
                <c:pt idx="2001">
                  <c:v>2.7989999999999999</c:v>
                </c:pt>
                <c:pt idx="2005">
                  <c:v>2.5590000000000002</c:v>
                </c:pt>
                <c:pt idx="2008">
                  <c:v>2.9020000000000001</c:v>
                </c:pt>
                <c:pt idx="2011">
                  <c:v>3.2170000000000001</c:v>
                </c:pt>
                <c:pt idx="2014">
                  <c:v>4.0359999999999996</c:v>
                </c:pt>
                <c:pt idx="2019">
                  <c:v>4.4279999999999999</c:v>
                </c:pt>
                <c:pt idx="2024">
                  <c:v>4.6669999999999998</c:v>
                </c:pt>
                <c:pt idx="2027">
                  <c:v>4.7089999999999996</c:v>
                </c:pt>
                <c:pt idx="2029">
                  <c:v>4.6109999999999998</c:v>
                </c:pt>
                <c:pt idx="2031">
                  <c:v>5.0579999999999998</c:v>
                </c:pt>
                <c:pt idx="2034">
                  <c:v>5.2229999999999999</c:v>
                </c:pt>
                <c:pt idx="2037">
                  <c:v>5.3360000000000003</c:v>
                </c:pt>
                <c:pt idx="2041">
                  <c:v>5.32</c:v>
                </c:pt>
                <c:pt idx="2043">
                  <c:v>4.8330000000000002</c:v>
                </c:pt>
                <c:pt idx="2047">
                  <c:v>6.4139999999999997</c:v>
                </c:pt>
                <c:pt idx="2051">
                  <c:v>6.7279999999999998</c:v>
                </c:pt>
                <c:pt idx="2055">
                  <c:v>6.819</c:v>
                </c:pt>
                <c:pt idx="2058">
                  <c:v>6.8659999999999997</c:v>
                </c:pt>
                <c:pt idx="2062">
                  <c:v>7.12</c:v>
                </c:pt>
                <c:pt idx="2065">
                  <c:v>7.9009999999999998</c:v>
                </c:pt>
                <c:pt idx="2069">
                  <c:v>11.025</c:v>
                </c:pt>
                <c:pt idx="2071">
                  <c:v>11.51</c:v>
                </c:pt>
                <c:pt idx="2073">
                  <c:v>11.727</c:v>
                </c:pt>
                <c:pt idx="2075">
                  <c:v>11.859</c:v>
                </c:pt>
                <c:pt idx="2078">
                  <c:v>11.843</c:v>
                </c:pt>
                <c:pt idx="2083">
                  <c:v>12.141999999999999</c:v>
                </c:pt>
                <c:pt idx="2086">
                  <c:v>12.285</c:v>
                </c:pt>
                <c:pt idx="2089">
                  <c:v>12.028</c:v>
                </c:pt>
                <c:pt idx="2098">
                  <c:v>10.632999999999999</c:v>
                </c:pt>
                <c:pt idx="2106">
                  <c:v>9.827</c:v>
                </c:pt>
                <c:pt idx="2110">
                  <c:v>7.5570000000000004</c:v>
                </c:pt>
                <c:pt idx="2114">
                  <c:v>8.8629999999999995</c:v>
                </c:pt>
                <c:pt idx="2119">
                  <c:v>9.4979999999999993</c:v>
                </c:pt>
                <c:pt idx="2123">
                  <c:v>10.695</c:v>
                </c:pt>
                <c:pt idx="2126">
                  <c:v>11.02</c:v>
                </c:pt>
                <c:pt idx="2128">
                  <c:v>11.789</c:v>
                </c:pt>
                <c:pt idx="2133">
                  <c:v>13.013999999999999</c:v>
                </c:pt>
                <c:pt idx="2136">
                  <c:v>13.832000000000001</c:v>
                </c:pt>
                <c:pt idx="2141">
                  <c:v>14.981</c:v>
                </c:pt>
                <c:pt idx="2147">
                  <c:v>17.164999999999999</c:v>
                </c:pt>
                <c:pt idx="2149">
                  <c:v>17.954000000000001</c:v>
                </c:pt>
                <c:pt idx="2155">
                  <c:v>18.300999999999998</c:v>
                </c:pt>
                <c:pt idx="2161">
                  <c:v>19.356999999999999</c:v>
                </c:pt>
                <c:pt idx="2164">
                  <c:v>19.047999999999998</c:v>
                </c:pt>
                <c:pt idx="2168">
                  <c:v>18.475999999999999</c:v>
                </c:pt>
                <c:pt idx="2170">
                  <c:v>15.849</c:v>
                </c:pt>
                <c:pt idx="2174">
                  <c:v>14.833</c:v>
                </c:pt>
                <c:pt idx="2179">
                  <c:v>13.192</c:v>
                </c:pt>
                <c:pt idx="2182">
                  <c:v>12.817</c:v>
                </c:pt>
                <c:pt idx="2185">
                  <c:v>12.324</c:v>
                </c:pt>
                <c:pt idx="2188">
                  <c:v>12.004</c:v>
                </c:pt>
                <c:pt idx="2192">
                  <c:v>11.612</c:v>
                </c:pt>
                <c:pt idx="2194">
                  <c:v>11.573</c:v>
                </c:pt>
                <c:pt idx="2198">
                  <c:v>10.759</c:v>
                </c:pt>
                <c:pt idx="2201">
                  <c:v>10.763999999999999</c:v>
                </c:pt>
                <c:pt idx="2206">
                  <c:v>10.063000000000001</c:v>
                </c:pt>
                <c:pt idx="2211">
                  <c:v>9.1219999999999999</c:v>
                </c:pt>
                <c:pt idx="2215">
                  <c:v>8.64</c:v>
                </c:pt>
                <c:pt idx="2217">
                  <c:v>8.4320000000000004</c:v>
                </c:pt>
                <c:pt idx="2221">
                  <c:v>8.36</c:v>
                </c:pt>
                <c:pt idx="2223">
                  <c:v>8.2110000000000003</c:v>
                </c:pt>
                <c:pt idx="2227">
                  <c:v>2.4809999999999999</c:v>
                </c:pt>
                <c:pt idx="2233">
                  <c:v>1.329</c:v>
                </c:pt>
                <c:pt idx="2237">
                  <c:v>7.3380000000000001</c:v>
                </c:pt>
                <c:pt idx="2242">
                  <c:v>10.029999999999999</c:v>
                </c:pt>
                <c:pt idx="2245">
                  <c:v>10.513</c:v>
                </c:pt>
                <c:pt idx="2248">
                  <c:v>10.673</c:v>
                </c:pt>
                <c:pt idx="2255">
                  <c:v>11.903</c:v>
                </c:pt>
                <c:pt idx="2260">
                  <c:v>10.372999999999999</c:v>
                </c:pt>
                <c:pt idx="2264">
                  <c:v>9.9030000000000005</c:v>
                </c:pt>
                <c:pt idx="2268">
                  <c:v>8.0850000000000009</c:v>
                </c:pt>
                <c:pt idx="2271">
                  <c:v>7.4390000000000001</c:v>
                </c:pt>
                <c:pt idx="2275">
                  <c:v>6.5380000000000003</c:v>
                </c:pt>
                <c:pt idx="2278">
                  <c:v>6.0780000000000003</c:v>
                </c:pt>
                <c:pt idx="2280">
                  <c:v>5.7149999999999999</c:v>
                </c:pt>
                <c:pt idx="2286">
                  <c:v>5.4139999999999997</c:v>
                </c:pt>
                <c:pt idx="2290">
                  <c:v>6.5519999999999996</c:v>
                </c:pt>
                <c:pt idx="2294">
                  <c:v>6.944</c:v>
                </c:pt>
                <c:pt idx="2297">
                  <c:v>6.7590000000000003</c:v>
                </c:pt>
                <c:pt idx="2303">
                  <c:v>6.8129999999999997</c:v>
                </c:pt>
                <c:pt idx="2307">
                  <c:v>7.5359999999999996</c:v>
                </c:pt>
                <c:pt idx="2312">
                  <c:v>7.8849999999999998</c:v>
                </c:pt>
                <c:pt idx="2318">
                  <c:v>7.86</c:v>
                </c:pt>
                <c:pt idx="2320">
                  <c:v>11.294</c:v>
                </c:pt>
                <c:pt idx="2323">
                  <c:v>10.57</c:v>
                </c:pt>
                <c:pt idx="2327">
                  <c:v>10.065</c:v>
                </c:pt>
                <c:pt idx="2331">
                  <c:v>10.590999999999999</c:v>
                </c:pt>
                <c:pt idx="2334">
                  <c:v>9.0220000000000002</c:v>
                </c:pt>
                <c:pt idx="2340">
                  <c:v>5.859</c:v>
                </c:pt>
                <c:pt idx="2343">
                  <c:v>10.455</c:v>
                </c:pt>
                <c:pt idx="2345">
                  <c:v>10.923</c:v>
                </c:pt>
                <c:pt idx="2347">
                  <c:v>10.981</c:v>
                </c:pt>
                <c:pt idx="2349">
                  <c:v>10.259</c:v>
                </c:pt>
                <c:pt idx="2353">
                  <c:v>9.077</c:v>
                </c:pt>
                <c:pt idx="2357">
                  <c:v>10.087</c:v>
                </c:pt>
                <c:pt idx="2359">
                  <c:v>11.035</c:v>
                </c:pt>
                <c:pt idx="2361">
                  <c:v>12.1</c:v>
                </c:pt>
                <c:pt idx="2363">
                  <c:v>12.8</c:v>
                </c:pt>
                <c:pt idx="2366">
                  <c:v>13.465999999999999</c:v>
                </c:pt>
                <c:pt idx="2369">
                  <c:v>14.144</c:v>
                </c:pt>
                <c:pt idx="2372">
                  <c:v>14.004</c:v>
                </c:pt>
                <c:pt idx="2375">
                  <c:v>14.449</c:v>
                </c:pt>
                <c:pt idx="2378">
                  <c:v>15.047000000000001</c:v>
                </c:pt>
                <c:pt idx="2383">
                  <c:v>15.8</c:v>
                </c:pt>
                <c:pt idx="2385">
                  <c:v>15.816000000000001</c:v>
                </c:pt>
                <c:pt idx="2390">
                  <c:v>15.026999999999999</c:v>
                </c:pt>
                <c:pt idx="2393">
                  <c:v>14.997</c:v>
                </c:pt>
                <c:pt idx="2395">
                  <c:v>14.587</c:v>
                </c:pt>
                <c:pt idx="2398">
                  <c:v>14.404</c:v>
                </c:pt>
                <c:pt idx="2400">
                  <c:v>14.099</c:v>
                </c:pt>
                <c:pt idx="2404">
                  <c:v>14.925000000000001</c:v>
                </c:pt>
                <c:pt idx="2408">
                  <c:v>15.193</c:v>
                </c:pt>
                <c:pt idx="2410">
                  <c:v>15.217000000000001</c:v>
                </c:pt>
                <c:pt idx="2412">
                  <c:v>14.598000000000001</c:v>
                </c:pt>
                <c:pt idx="2414">
                  <c:v>14.747</c:v>
                </c:pt>
                <c:pt idx="2416">
                  <c:v>14.289</c:v>
                </c:pt>
                <c:pt idx="2419">
                  <c:v>13.526</c:v>
                </c:pt>
                <c:pt idx="2424">
                  <c:v>10.02</c:v>
                </c:pt>
                <c:pt idx="2427">
                  <c:v>13.108000000000001</c:v>
                </c:pt>
                <c:pt idx="2429">
                  <c:v>15.148</c:v>
                </c:pt>
                <c:pt idx="2433">
                  <c:v>16.454000000000001</c:v>
                </c:pt>
                <c:pt idx="2435">
                  <c:v>16.870999999999999</c:v>
                </c:pt>
                <c:pt idx="2437">
                  <c:v>17.064</c:v>
                </c:pt>
                <c:pt idx="2440">
                  <c:v>15.991</c:v>
                </c:pt>
                <c:pt idx="2444">
                  <c:v>14.029</c:v>
                </c:pt>
                <c:pt idx="2448">
                  <c:v>19.105</c:v>
                </c:pt>
                <c:pt idx="2452">
                  <c:v>20.922000000000001</c:v>
                </c:pt>
                <c:pt idx="2457">
                  <c:v>20.562999999999999</c:v>
                </c:pt>
                <c:pt idx="2459">
                  <c:v>32.386000000000003</c:v>
                </c:pt>
                <c:pt idx="2463">
                  <c:v>33.511000000000003</c:v>
                </c:pt>
                <c:pt idx="2467">
                  <c:v>35.621000000000002</c:v>
                </c:pt>
                <c:pt idx="2472">
                  <c:v>36.697000000000003</c:v>
                </c:pt>
                <c:pt idx="2476">
                  <c:v>37.323</c:v>
                </c:pt>
                <c:pt idx="2479">
                  <c:v>37.886000000000003</c:v>
                </c:pt>
                <c:pt idx="2483">
                  <c:v>38.283000000000001</c:v>
                </c:pt>
                <c:pt idx="2488">
                  <c:v>39.110999999999997</c:v>
                </c:pt>
                <c:pt idx="2492">
                  <c:v>38.433</c:v>
                </c:pt>
                <c:pt idx="2495">
                  <c:v>38.14</c:v>
                </c:pt>
                <c:pt idx="2499">
                  <c:v>37.603000000000002</c:v>
                </c:pt>
                <c:pt idx="2502">
                  <c:v>37.703000000000003</c:v>
                </c:pt>
                <c:pt idx="2504">
                  <c:v>38.168999999999997</c:v>
                </c:pt>
                <c:pt idx="2507">
                  <c:v>38.677</c:v>
                </c:pt>
                <c:pt idx="2510">
                  <c:v>34.790999999999997</c:v>
                </c:pt>
                <c:pt idx="2512">
                  <c:v>34.170999999999999</c:v>
                </c:pt>
                <c:pt idx="2515">
                  <c:v>35.344999999999999</c:v>
                </c:pt>
                <c:pt idx="2517">
                  <c:v>37.029000000000003</c:v>
                </c:pt>
                <c:pt idx="2520">
                  <c:v>40.183999999999997</c:v>
                </c:pt>
                <c:pt idx="2523">
                  <c:v>47.152000000000001</c:v>
                </c:pt>
                <c:pt idx="2526">
                  <c:v>50.188000000000002</c:v>
                </c:pt>
                <c:pt idx="2529">
                  <c:v>57.213999999999999</c:v>
                </c:pt>
                <c:pt idx="2535">
                  <c:v>60.582999999999998</c:v>
                </c:pt>
                <c:pt idx="2541">
                  <c:v>61.677999999999997</c:v>
                </c:pt>
                <c:pt idx="2544">
                  <c:v>61.835000000000001</c:v>
                </c:pt>
                <c:pt idx="2548">
                  <c:v>58.031999999999996</c:v>
                </c:pt>
                <c:pt idx="2552">
                  <c:v>52.939</c:v>
                </c:pt>
                <c:pt idx="2555">
                  <c:v>51.482999999999997</c:v>
                </c:pt>
                <c:pt idx="2557">
                  <c:v>50.655000000000001</c:v>
                </c:pt>
                <c:pt idx="2560">
                  <c:v>49.701999999999998</c:v>
                </c:pt>
                <c:pt idx="2562">
                  <c:v>48.686</c:v>
                </c:pt>
                <c:pt idx="2565">
                  <c:v>47.774999999999999</c:v>
                </c:pt>
                <c:pt idx="2567">
                  <c:v>48.103999999999999</c:v>
                </c:pt>
                <c:pt idx="2569">
                  <c:v>41.636000000000003</c:v>
                </c:pt>
                <c:pt idx="2572">
                  <c:v>39.988999999999997</c:v>
                </c:pt>
                <c:pt idx="2575">
                  <c:v>37.274999999999999</c:v>
                </c:pt>
                <c:pt idx="2579">
                  <c:v>38.823</c:v>
                </c:pt>
                <c:pt idx="2585">
                  <c:v>39.493000000000002</c:v>
                </c:pt>
                <c:pt idx="2589">
                  <c:v>46.218000000000004</c:v>
                </c:pt>
                <c:pt idx="2591">
                  <c:v>52.953000000000003</c:v>
                </c:pt>
                <c:pt idx="2593">
                  <c:v>52.914000000000001</c:v>
                </c:pt>
                <c:pt idx="2596">
                  <c:v>52.256999999999998</c:v>
                </c:pt>
                <c:pt idx="2600">
                  <c:v>52.216999999999999</c:v>
                </c:pt>
                <c:pt idx="2604">
                  <c:v>44.46</c:v>
                </c:pt>
                <c:pt idx="2607">
                  <c:v>42.531999999999996</c:v>
                </c:pt>
                <c:pt idx="2610">
                  <c:v>42.543999999999997</c:v>
                </c:pt>
                <c:pt idx="2612">
                  <c:v>43.31</c:v>
                </c:pt>
                <c:pt idx="2615">
                  <c:v>44.58</c:v>
                </c:pt>
                <c:pt idx="2619">
                  <c:v>45.192</c:v>
                </c:pt>
                <c:pt idx="2623">
                  <c:v>45.735999999999997</c:v>
                </c:pt>
                <c:pt idx="2626">
                  <c:v>46.316000000000003</c:v>
                </c:pt>
                <c:pt idx="2630">
                  <c:v>47.402999999999999</c:v>
                </c:pt>
                <c:pt idx="2634">
                  <c:v>48.713000000000001</c:v>
                </c:pt>
                <c:pt idx="2637">
                  <c:v>50.648000000000003</c:v>
                </c:pt>
                <c:pt idx="2641">
                  <c:v>53.591999999999999</c:v>
                </c:pt>
                <c:pt idx="2645">
                  <c:v>55.631999999999998</c:v>
                </c:pt>
                <c:pt idx="2648">
                  <c:v>56.771999999999998</c:v>
                </c:pt>
                <c:pt idx="2651">
                  <c:v>58.716999999999999</c:v>
                </c:pt>
                <c:pt idx="2654">
                  <c:v>58.87</c:v>
                </c:pt>
                <c:pt idx="2657">
                  <c:v>58.304000000000002</c:v>
                </c:pt>
                <c:pt idx="2661">
                  <c:v>58.677999999999997</c:v>
                </c:pt>
                <c:pt idx="2664">
                  <c:v>59.582999999999998</c:v>
                </c:pt>
                <c:pt idx="2668">
                  <c:v>65.918999999999997</c:v>
                </c:pt>
                <c:pt idx="2671">
                  <c:v>63.866999999999997</c:v>
                </c:pt>
                <c:pt idx="2674">
                  <c:v>66.361000000000004</c:v>
                </c:pt>
                <c:pt idx="2679">
                  <c:v>68.478999999999999</c:v>
                </c:pt>
                <c:pt idx="2681">
                  <c:v>71.924000000000007</c:v>
                </c:pt>
                <c:pt idx="2683">
                  <c:v>73.900000000000006</c:v>
                </c:pt>
                <c:pt idx="2685">
                  <c:v>73.480999999999995</c:v>
                </c:pt>
                <c:pt idx="2687">
                  <c:v>71.936999999999998</c:v>
                </c:pt>
                <c:pt idx="2689">
                  <c:v>70.227999999999994</c:v>
                </c:pt>
                <c:pt idx="2693">
                  <c:v>69.477999999999994</c:v>
                </c:pt>
                <c:pt idx="2695">
                  <c:v>69.004999999999995</c:v>
                </c:pt>
                <c:pt idx="2699">
                  <c:v>68.418000000000006</c:v>
                </c:pt>
                <c:pt idx="2701">
                  <c:v>67.659000000000006</c:v>
                </c:pt>
                <c:pt idx="2704">
                  <c:v>65.855000000000004</c:v>
                </c:pt>
                <c:pt idx="2711">
                  <c:v>61.216000000000001</c:v>
                </c:pt>
                <c:pt idx="2714">
                  <c:v>59.225000000000001</c:v>
                </c:pt>
                <c:pt idx="2717">
                  <c:v>59.073</c:v>
                </c:pt>
                <c:pt idx="2725">
                  <c:v>58.801000000000002</c:v>
                </c:pt>
                <c:pt idx="2738">
                  <c:v>57.341000000000001</c:v>
                </c:pt>
                <c:pt idx="2750">
                  <c:v>57.965000000000003</c:v>
                </c:pt>
                <c:pt idx="2755">
                  <c:v>52.813000000000002</c:v>
                </c:pt>
                <c:pt idx="2761">
                  <c:v>43.418999999999997</c:v>
                </c:pt>
                <c:pt idx="2765">
                  <c:v>39.795999999999999</c:v>
                </c:pt>
                <c:pt idx="2768">
                  <c:v>38.366</c:v>
                </c:pt>
                <c:pt idx="2773">
                  <c:v>37.679000000000002</c:v>
                </c:pt>
                <c:pt idx="2776">
                  <c:v>37.281999999999996</c:v>
                </c:pt>
                <c:pt idx="2778">
                  <c:v>37.591000000000001</c:v>
                </c:pt>
                <c:pt idx="2783">
                  <c:v>38.415999999999997</c:v>
                </c:pt>
                <c:pt idx="2786">
                  <c:v>39.435000000000002</c:v>
                </c:pt>
                <c:pt idx="2790">
                  <c:v>41.113</c:v>
                </c:pt>
                <c:pt idx="2793">
                  <c:v>42.566000000000003</c:v>
                </c:pt>
                <c:pt idx="2795">
                  <c:v>44.625</c:v>
                </c:pt>
                <c:pt idx="2797">
                  <c:v>47.616</c:v>
                </c:pt>
                <c:pt idx="2801">
                  <c:v>47.389000000000003</c:v>
                </c:pt>
                <c:pt idx="2803">
                  <c:v>44.531999999999996</c:v>
                </c:pt>
                <c:pt idx="2805">
                  <c:v>43.267000000000003</c:v>
                </c:pt>
                <c:pt idx="2810">
                  <c:v>40.36</c:v>
                </c:pt>
                <c:pt idx="2813">
                  <c:v>39.002000000000002</c:v>
                </c:pt>
                <c:pt idx="2815">
                  <c:v>35.546999999999997</c:v>
                </c:pt>
                <c:pt idx="2818">
                  <c:v>35.598999999999997</c:v>
                </c:pt>
                <c:pt idx="2821">
                  <c:v>35.423000000000002</c:v>
                </c:pt>
                <c:pt idx="2823">
                  <c:v>35.802999999999997</c:v>
                </c:pt>
                <c:pt idx="2829">
                  <c:v>34.609000000000002</c:v>
                </c:pt>
                <c:pt idx="2834">
                  <c:v>32.908000000000001</c:v>
                </c:pt>
                <c:pt idx="2837">
                  <c:v>31.975000000000001</c:v>
                </c:pt>
                <c:pt idx="2840">
                  <c:v>32.088999999999999</c:v>
                </c:pt>
                <c:pt idx="2842">
                  <c:v>32.113</c:v>
                </c:pt>
                <c:pt idx="2845">
                  <c:v>31.945</c:v>
                </c:pt>
                <c:pt idx="2848">
                  <c:v>31.613</c:v>
                </c:pt>
                <c:pt idx="2850">
                  <c:v>30.992999999999999</c:v>
                </c:pt>
                <c:pt idx="2852">
                  <c:v>29.837</c:v>
                </c:pt>
                <c:pt idx="2855">
                  <c:v>29.175999999999998</c:v>
                </c:pt>
                <c:pt idx="2859">
                  <c:v>31.504000000000001</c:v>
                </c:pt>
                <c:pt idx="2861">
                  <c:v>32.305999999999997</c:v>
                </c:pt>
                <c:pt idx="2864">
                  <c:v>33.923999999999999</c:v>
                </c:pt>
                <c:pt idx="2868">
                  <c:v>35.104999999999997</c:v>
                </c:pt>
                <c:pt idx="2872">
                  <c:v>36.191000000000003</c:v>
                </c:pt>
                <c:pt idx="2874">
                  <c:v>36.741</c:v>
                </c:pt>
                <c:pt idx="2877">
                  <c:v>36.347999999999999</c:v>
                </c:pt>
                <c:pt idx="2880">
                  <c:v>35.753999999999998</c:v>
                </c:pt>
                <c:pt idx="2882">
                  <c:v>35.18</c:v>
                </c:pt>
                <c:pt idx="2885">
                  <c:v>34.292000000000002</c:v>
                </c:pt>
                <c:pt idx="2888">
                  <c:v>33.991999999999997</c:v>
                </c:pt>
                <c:pt idx="2891">
                  <c:v>33.32</c:v>
                </c:pt>
                <c:pt idx="2893">
                  <c:v>32.631</c:v>
                </c:pt>
                <c:pt idx="2897">
                  <c:v>31.681999999999999</c:v>
                </c:pt>
                <c:pt idx="2900">
                  <c:v>27.617000000000001</c:v>
                </c:pt>
                <c:pt idx="2905">
                  <c:v>24.135999999999999</c:v>
                </c:pt>
                <c:pt idx="2910">
                  <c:v>22.587</c:v>
                </c:pt>
                <c:pt idx="2916">
                  <c:v>18.797999999999998</c:v>
                </c:pt>
                <c:pt idx="2922">
                  <c:v>13.442</c:v>
                </c:pt>
                <c:pt idx="2924">
                  <c:v>12.93</c:v>
                </c:pt>
                <c:pt idx="2926">
                  <c:v>12.244999999999999</c:v>
                </c:pt>
                <c:pt idx="2929">
                  <c:v>14.242000000000001</c:v>
                </c:pt>
                <c:pt idx="2932">
                  <c:v>15.638</c:v>
                </c:pt>
                <c:pt idx="2936">
                  <c:v>15.474</c:v>
                </c:pt>
                <c:pt idx="2943">
                  <c:v>15.012</c:v>
                </c:pt>
                <c:pt idx="2949">
                  <c:v>23.31</c:v>
                </c:pt>
                <c:pt idx="2952">
                  <c:v>25.545000000000002</c:v>
                </c:pt>
                <c:pt idx="2954">
                  <c:v>25.759</c:v>
                </c:pt>
                <c:pt idx="2960">
                  <c:v>26.154</c:v>
                </c:pt>
                <c:pt idx="2963">
                  <c:v>27.512</c:v>
                </c:pt>
                <c:pt idx="2966">
                  <c:v>29.632999999999999</c:v>
                </c:pt>
                <c:pt idx="2968">
                  <c:v>30.52</c:v>
                </c:pt>
                <c:pt idx="2971">
                  <c:v>31.026</c:v>
                </c:pt>
                <c:pt idx="2974">
                  <c:v>30.913</c:v>
                </c:pt>
                <c:pt idx="2981">
                  <c:v>27.44</c:v>
                </c:pt>
                <c:pt idx="2989">
                  <c:v>24.38</c:v>
                </c:pt>
                <c:pt idx="2992">
                  <c:v>25.195</c:v>
                </c:pt>
                <c:pt idx="2994">
                  <c:v>26.483000000000001</c:v>
                </c:pt>
                <c:pt idx="2998">
                  <c:v>29.515000000000001</c:v>
                </c:pt>
                <c:pt idx="3000">
                  <c:v>32.158000000000001</c:v>
                </c:pt>
                <c:pt idx="3003">
                  <c:v>32.456000000000003</c:v>
                </c:pt>
                <c:pt idx="3005">
                  <c:v>32.500999999999998</c:v>
                </c:pt>
                <c:pt idx="3009">
                  <c:v>32.188000000000002</c:v>
                </c:pt>
                <c:pt idx="3014">
                  <c:v>31.936</c:v>
                </c:pt>
                <c:pt idx="3019">
                  <c:v>31.209</c:v>
                </c:pt>
                <c:pt idx="3022">
                  <c:v>30.452999999999999</c:v>
                </c:pt>
                <c:pt idx="3024">
                  <c:v>30.202999999999999</c:v>
                </c:pt>
                <c:pt idx="3027">
                  <c:v>29.998999999999999</c:v>
                </c:pt>
                <c:pt idx="3030">
                  <c:v>29.690999999999999</c:v>
                </c:pt>
                <c:pt idx="3036">
                  <c:v>28.573</c:v>
                </c:pt>
                <c:pt idx="3041">
                  <c:v>26.106000000000002</c:v>
                </c:pt>
                <c:pt idx="3043">
                  <c:v>25.338999999999999</c:v>
                </c:pt>
                <c:pt idx="3046">
                  <c:v>24.62</c:v>
                </c:pt>
                <c:pt idx="3049">
                  <c:v>21.945</c:v>
                </c:pt>
                <c:pt idx="3053">
                  <c:v>19.827999999999999</c:v>
                </c:pt>
                <c:pt idx="3055">
                  <c:v>19.052</c:v>
                </c:pt>
                <c:pt idx="3057">
                  <c:v>18.334</c:v>
                </c:pt>
                <c:pt idx="3059">
                  <c:v>16.957999999999998</c:v>
                </c:pt>
                <c:pt idx="3061">
                  <c:v>16.108000000000001</c:v>
                </c:pt>
                <c:pt idx="3065">
                  <c:v>13.494999999999999</c:v>
                </c:pt>
                <c:pt idx="3071">
                  <c:v>10.212</c:v>
                </c:pt>
                <c:pt idx="3074">
                  <c:v>9.8740000000000006</c:v>
                </c:pt>
                <c:pt idx="3077">
                  <c:v>10.223000000000001</c:v>
                </c:pt>
                <c:pt idx="3080">
                  <c:v>10.898999999999999</c:v>
                </c:pt>
                <c:pt idx="3085">
                  <c:v>11.377000000000001</c:v>
                </c:pt>
                <c:pt idx="3088">
                  <c:v>11.475</c:v>
                </c:pt>
                <c:pt idx="3090">
                  <c:v>11.236000000000001</c:v>
                </c:pt>
                <c:pt idx="3093">
                  <c:v>11.013999999999999</c:v>
                </c:pt>
                <c:pt idx="3098">
                  <c:v>10.215999999999999</c:v>
                </c:pt>
                <c:pt idx="3103">
                  <c:v>9.1329999999999991</c:v>
                </c:pt>
                <c:pt idx="3105">
                  <c:v>8.4320000000000004</c:v>
                </c:pt>
                <c:pt idx="3108">
                  <c:v>7.4870000000000001</c:v>
                </c:pt>
                <c:pt idx="3111">
                  <c:v>4.093</c:v>
                </c:pt>
                <c:pt idx="3113">
                  <c:v>2.855</c:v>
                </c:pt>
                <c:pt idx="3115">
                  <c:v>2.6309999999999998</c:v>
                </c:pt>
                <c:pt idx="3118">
                  <c:v>2.335</c:v>
                </c:pt>
                <c:pt idx="3122">
                  <c:v>1.3819999999999999</c:v>
                </c:pt>
                <c:pt idx="3126">
                  <c:v>1.69</c:v>
                </c:pt>
                <c:pt idx="3129">
                  <c:v>1.889</c:v>
                </c:pt>
                <c:pt idx="3133">
                  <c:v>1.9159999999999999</c:v>
                </c:pt>
                <c:pt idx="3136">
                  <c:v>3.0409999999999999</c:v>
                </c:pt>
                <c:pt idx="3138">
                  <c:v>4.1479999999999997</c:v>
                </c:pt>
                <c:pt idx="3141">
                  <c:v>4.532</c:v>
                </c:pt>
                <c:pt idx="3145">
                  <c:v>5.1749999999999998</c:v>
                </c:pt>
                <c:pt idx="3148">
                  <c:v>5.4240000000000004</c:v>
                </c:pt>
                <c:pt idx="3151">
                  <c:v>4.2839999999999998</c:v>
                </c:pt>
                <c:pt idx="3154">
                  <c:v>4.6840000000000002</c:v>
                </c:pt>
                <c:pt idx="3156">
                  <c:v>4.3090000000000002</c:v>
                </c:pt>
                <c:pt idx="3159">
                  <c:v>4.1459999999999999</c:v>
                </c:pt>
                <c:pt idx="3162">
                  <c:v>3.9209999999999998</c:v>
                </c:pt>
                <c:pt idx="3165">
                  <c:v>10.297000000000001</c:v>
                </c:pt>
                <c:pt idx="3168">
                  <c:v>10.391</c:v>
                </c:pt>
                <c:pt idx="3171">
                  <c:v>10.473000000000001</c:v>
                </c:pt>
                <c:pt idx="3174">
                  <c:v>10.276999999999999</c:v>
                </c:pt>
                <c:pt idx="3179">
                  <c:v>9.109</c:v>
                </c:pt>
                <c:pt idx="3183">
                  <c:v>6.65</c:v>
                </c:pt>
                <c:pt idx="3186">
                  <c:v>5.0750000000000002</c:v>
                </c:pt>
                <c:pt idx="3191">
                  <c:v>2.1680000000000001</c:v>
                </c:pt>
                <c:pt idx="3194">
                  <c:v>1.175</c:v>
                </c:pt>
                <c:pt idx="3197">
                  <c:v>0.93100000000000005</c:v>
                </c:pt>
                <c:pt idx="3201">
                  <c:v>0.92900000000000005</c:v>
                </c:pt>
                <c:pt idx="3204">
                  <c:v>0.93500000000000005</c:v>
                </c:pt>
                <c:pt idx="3207">
                  <c:v>1.014</c:v>
                </c:pt>
                <c:pt idx="3211">
                  <c:v>1.0880000000000001</c:v>
                </c:pt>
                <c:pt idx="3216">
                  <c:v>1.56</c:v>
                </c:pt>
                <c:pt idx="3218">
                  <c:v>1.417</c:v>
                </c:pt>
                <c:pt idx="3222">
                  <c:v>1.0720000000000001</c:v>
                </c:pt>
                <c:pt idx="3226">
                  <c:v>1.5389999999999999</c:v>
                </c:pt>
                <c:pt idx="3229">
                  <c:v>2.31</c:v>
                </c:pt>
                <c:pt idx="3233">
                  <c:v>3.7469999999999999</c:v>
                </c:pt>
                <c:pt idx="3237">
                  <c:v>4.7220000000000004</c:v>
                </c:pt>
                <c:pt idx="3240">
                  <c:v>4.7789999999999999</c:v>
                </c:pt>
                <c:pt idx="3243">
                  <c:v>4.8470000000000004</c:v>
                </c:pt>
                <c:pt idx="3245">
                  <c:v>4.9189999999999996</c:v>
                </c:pt>
                <c:pt idx="3247">
                  <c:v>4.0410000000000004</c:v>
                </c:pt>
                <c:pt idx="3249">
                  <c:v>3.7410000000000001</c:v>
                </c:pt>
                <c:pt idx="3254">
                  <c:v>3.5779999999999998</c:v>
                </c:pt>
                <c:pt idx="3258">
                  <c:v>3.327</c:v>
                </c:pt>
                <c:pt idx="3262">
                  <c:v>3.133</c:v>
                </c:pt>
                <c:pt idx="3265">
                  <c:v>3.0419999999999998</c:v>
                </c:pt>
                <c:pt idx="3268">
                  <c:v>2.8570000000000002</c:v>
                </c:pt>
                <c:pt idx="3272">
                  <c:v>2.4990000000000001</c:v>
                </c:pt>
                <c:pt idx="3276">
                  <c:v>2.6970000000000001</c:v>
                </c:pt>
                <c:pt idx="3279">
                  <c:v>2.9079999999999999</c:v>
                </c:pt>
                <c:pt idx="3286">
                  <c:v>3.052</c:v>
                </c:pt>
                <c:pt idx="3290">
                  <c:v>3.9009999999999998</c:v>
                </c:pt>
                <c:pt idx="3293">
                  <c:v>4.601</c:v>
                </c:pt>
                <c:pt idx="3297">
                  <c:v>4.6459999999999999</c:v>
                </c:pt>
                <c:pt idx="3305">
                  <c:v>4.3899999999999997</c:v>
                </c:pt>
                <c:pt idx="3314">
                  <c:v>4.718</c:v>
                </c:pt>
                <c:pt idx="3318">
                  <c:v>5.16</c:v>
                </c:pt>
                <c:pt idx="3323">
                  <c:v>5.4320000000000004</c:v>
                </c:pt>
                <c:pt idx="3326">
                  <c:v>5.3170000000000002</c:v>
                </c:pt>
                <c:pt idx="3330">
                  <c:v>5.6660000000000004</c:v>
                </c:pt>
                <c:pt idx="3333">
                  <c:v>6.4720000000000004</c:v>
                </c:pt>
                <c:pt idx="3337">
                  <c:v>6.7389999999999999</c:v>
                </c:pt>
                <c:pt idx="3340">
                  <c:v>6.7949999999999999</c:v>
                </c:pt>
                <c:pt idx="3342">
                  <c:v>6.9960000000000004</c:v>
                </c:pt>
                <c:pt idx="3344">
                  <c:v>7.8079999999999998</c:v>
                </c:pt>
                <c:pt idx="3349">
                  <c:v>8.343</c:v>
                </c:pt>
                <c:pt idx="3352">
                  <c:v>8.4190000000000005</c:v>
                </c:pt>
                <c:pt idx="3355">
                  <c:v>8.44</c:v>
                </c:pt>
                <c:pt idx="3360">
                  <c:v>9.218</c:v>
                </c:pt>
                <c:pt idx="3368">
                  <c:v>9.3729999999999993</c:v>
                </c:pt>
                <c:pt idx="3372">
                  <c:v>9.4269999999999996</c:v>
                </c:pt>
                <c:pt idx="3376">
                  <c:v>9.1639999999999997</c:v>
                </c:pt>
                <c:pt idx="3381">
                  <c:v>8.9280000000000008</c:v>
                </c:pt>
                <c:pt idx="3384">
                  <c:v>3.956</c:v>
                </c:pt>
                <c:pt idx="3390">
                  <c:v>3.742</c:v>
                </c:pt>
                <c:pt idx="3394">
                  <c:v>3.4209999999999998</c:v>
                </c:pt>
                <c:pt idx="3396">
                  <c:v>3.26</c:v>
                </c:pt>
                <c:pt idx="3398">
                  <c:v>2.9569999999999999</c:v>
                </c:pt>
                <c:pt idx="3400">
                  <c:v>2.3530000000000002</c:v>
                </c:pt>
                <c:pt idx="3403">
                  <c:v>2.407</c:v>
                </c:pt>
                <c:pt idx="3406">
                  <c:v>1.9870000000000001</c:v>
                </c:pt>
                <c:pt idx="3408">
                  <c:v>2.1030000000000002</c:v>
                </c:pt>
                <c:pt idx="3411">
                  <c:v>2.2090000000000001</c:v>
                </c:pt>
                <c:pt idx="3416">
                  <c:v>2.6179999999999999</c:v>
                </c:pt>
                <c:pt idx="3419">
                  <c:v>4.202</c:v>
                </c:pt>
                <c:pt idx="3423">
                  <c:v>4.157</c:v>
                </c:pt>
                <c:pt idx="3426">
                  <c:v>4.0019999999999998</c:v>
                </c:pt>
                <c:pt idx="3430">
                  <c:v>3.7589999999999999</c:v>
                </c:pt>
                <c:pt idx="3437">
                  <c:v>3.355</c:v>
                </c:pt>
                <c:pt idx="3442">
                  <c:v>3.0649999999999999</c:v>
                </c:pt>
                <c:pt idx="3445">
                  <c:v>3.1720000000000002</c:v>
                </c:pt>
                <c:pt idx="3448">
                  <c:v>3.4780000000000002</c:v>
                </c:pt>
                <c:pt idx="3452">
                  <c:v>3.544</c:v>
                </c:pt>
                <c:pt idx="3459">
                  <c:v>3.8410000000000002</c:v>
                </c:pt>
                <c:pt idx="3465">
                  <c:v>4.1449999999999996</c:v>
                </c:pt>
                <c:pt idx="3468">
                  <c:v>4.5979999999999999</c:v>
                </c:pt>
                <c:pt idx="3476">
                  <c:v>5.0949999999999998</c:v>
                </c:pt>
                <c:pt idx="3479">
                  <c:v>5.4530000000000003</c:v>
                </c:pt>
                <c:pt idx="3482">
                  <c:v>5.2270000000000003</c:v>
                </c:pt>
                <c:pt idx="3487">
                  <c:v>4.3819999999999997</c:v>
                </c:pt>
                <c:pt idx="3494">
                  <c:v>4.0460000000000003</c:v>
                </c:pt>
                <c:pt idx="3499">
                  <c:v>4.0780000000000003</c:v>
                </c:pt>
                <c:pt idx="3503">
                  <c:v>4.3840000000000003</c:v>
                </c:pt>
                <c:pt idx="3506">
                  <c:v>3.895</c:v>
                </c:pt>
                <c:pt idx="3510">
                  <c:v>3.6749999999999998</c:v>
                </c:pt>
                <c:pt idx="3514">
                  <c:v>3.08</c:v>
                </c:pt>
                <c:pt idx="3517">
                  <c:v>2.92</c:v>
                </c:pt>
                <c:pt idx="3519">
                  <c:v>2.9260000000000002</c:v>
                </c:pt>
                <c:pt idx="3526">
                  <c:v>2.8260000000000001</c:v>
                </c:pt>
                <c:pt idx="3534">
                  <c:v>2.8969999999999998</c:v>
                </c:pt>
                <c:pt idx="3538">
                  <c:v>3.081</c:v>
                </c:pt>
                <c:pt idx="3541">
                  <c:v>2.6120000000000001</c:v>
                </c:pt>
                <c:pt idx="3545">
                  <c:v>2.5459999999999998</c:v>
                </c:pt>
                <c:pt idx="3549">
                  <c:v>2.5339999999999998</c:v>
                </c:pt>
                <c:pt idx="3553">
                  <c:v>2.5499999999999998</c:v>
                </c:pt>
                <c:pt idx="3556">
                  <c:v>2.544</c:v>
                </c:pt>
                <c:pt idx="3558">
                  <c:v>2.5710000000000002</c:v>
                </c:pt>
                <c:pt idx="3561">
                  <c:v>2.5009999999999999</c:v>
                </c:pt>
                <c:pt idx="3565">
                  <c:v>2.1920000000000002</c:v>
                </c:pt>
                <c:pt idx="3569">
                  <c:v>2.2280000000000002</c:v>
                </c:pt>
                <c:pt idx="3574">
                  <c:v>2.7989999999999999</c:v>
                </c:pt>
                <c:pt idx="3579">
                  <c:v>2.74</c:v>
                </c:pt>
                <c:pt idx="3585">
                  <c:v>2.7389999999999999</c:v>
                </c:pt>
                <c:pt idx="3590">
                  <c:v>3.0590000000000002</c:v>
                </c:pt>
                <c:pt idx="3595">
                  <c:v>2.9390000000000001</c:v>
                </c:pt>
                <c:pt idx="3597">
                  <c:v>2.7970000000000002</c:v>
                </c:pt>
                <c:pt idx="3599">
                  <c:v>2.8690000000000002</c:v>
                </c:pt>
                <c:pt idx="3601">
                  <c:v>2.9889999999999999</c:v>
                </c:pt>
                <c:pt idx="3603">
                  <c:v>3.4470000000000001</c:v>
                </c:pt>
                <c:pt idx="3606">
                  <c:v>3.3570000000000002</c:v>
                </c:pt>
                <c:pt idx="3608">
                  <c:v>2.2650000000000001</c:v>
                </c:pt>
                <c:pt idx="3611">
                  <c:v>1.006</c:v>
                </c:pt>
                <c:pt idx="3616">
                  <c:v>1.4079999999999999</c:v>
                </c:pt>
                <c:pt idx="3619">
                  <c:v>1.341</c:v>
                </c:pt>
                <c:pt idx="3624">
                  <c:v>1.413</c:v>
                </c:pt>
                <c:pt idx="3628">
                  <c:v>1.931</c:v>
                </c:pt>
                <c:pt idx="3631">
                  <c:v>1.7509999999999999</c:v>
                </c:pt>
                <c:pt idx="3635">
                  <c:v>1.5669999999999999</c:v>
                </c:pt>
                <c:pt idx="3639">
                  <c:v>1.4690000000000001</c:v>
                </c:pt>
                <c:pt idx="3641">
                  <c:v>2.6539999999999999</c:v>
                </c:pt>
                <c:pt idx="3644">
                  <c:v>3.4550000000000001</c:v>
                </c:pt>
                <c:pt idx="3646">
                  <c:v>3.7549999999999999</c:v>
                </c:pt>
                <c:pt idx="3649">
                  <c:v>4.3099999999999996</c:v>
                </c:pt>
                <c:pt idx="3651">
                  <c:v>4.327</c:v>
                </c:pt>
                <c:pt idx="3653">
                  <c:v>4.3250000000000002</c:v>
                </c:pt>
                <c:pt idx="3656">
                  <c:v>4.4569999999999999</c:v>
                </c:pt>
                <c:pt idx="3660">
                  <c:v>4.407</c:v>
                </c:pt>
                <c:pt idx="3663">
                  <c:v>4.2830000000000004</c:v>
                </c:pt>
                <c:pt idx="3665">
                  <c:v>3.95</c:v>
                </c:pt>
                <c:pt idx="3668">
                  <c:v>4.2389999999999999</c:v>
                </c:pt>
                <c:pt idx="3672">
                  <c:v>4.8460000000000001</c:v>
                </c:pt>
                <c:pt idx="3678">
                  <c:v>5.585</c:v>
                </c:pt>
                <c:pt idx="3681">
                  <c:v>5.649</c:v>
                </c:pt>
                <c:pt idx="3683">
                  <c:v>5.5449999999999999</c:v>
                </c:pt>
                <c:pt idx="3686">
                  <c:v>5.5880000000000001</c:v>
                </c:pt>
                <c:pt idx="3689">
                  <c:v>5.5449999999999999</c:v>
                </c:pt>
                <c:pt idx="3691">
                  <c:v>5.5</c:v>
                </c:pt>
                <c:pt idx="3694">
                  <c:v>5.5460000000000003</c:v>
                </c:pt>
                <c:pt idx="3698">
                  <c:v>5.6689999999999996</c:v>
                </c:pt>
                <c:pt idx="3702">
                  <c:v>5.6689999999999996</c:v>
                </c:pt>
                <c:pt idx="3708">
                  <c:v>5.21</c:v>
                </c:pt>
                <c:pt idx="3710">
                  <c:v>5.0860000000000003</c:v>
                </c:pt>
                <c:pt idx="3714">
                  <c:v>4.6120000000000001</c:v>
                </c:pt>
                <c:pt idx="3720">
                  <c:v>3.5910000000000002</c:v>
                </c:pt>
                <c:pt idx="3724">
                  <c:v>2.794</c:v>
                </c:pt>
                <c:pt idx="3726">
                  <c:v>2.399</c:v>
                </c:pt>
                <c:pt idx="3728">
                  <c:v>2.073</c:v>
                </c:pt>
                <c:pt idx="3731">
                  <c:v>1.9490000000000001</c:v>
                </c:pt>
                <c:pt idx="3736">
                  <c:v>1.5129999999999999</c:v>
                </c:pt>
                <c:pt idx="3742">
                  <c:v>1.2909999999999999</c:v>
                </c:pt>
                <c:pt idx="3746">
                  <c:v>1.248</c:v>
                </c:pt>
                <c:pt idx="3749">
                  <c:v>1.2849999999999999</c:v>
                </c:pt>
                <c:pt idx="3753">
                  <c:v>1.389</c:v>
                </c:pt>
                <c:pt idx="3756">
                  <c:v>1.595</c:v>
                </c:pt>
                <c:pt idx="3759">
                  <c:v>1.82</c:v>
                </c:pt>
                <c:pt idx="3763">
                  <c:v>2.4830000000000001</c:v>
                </c:pt>
                <c:pt idx="3765">
                  <c:v>2.6549999999999998</c:v>
                </c:pt>
                <c:pt idx="3768">
                  <c:v>2.7370000000000001</c:v>
                </c:pt>
                <c:pt idx="3772">
                  <c:v>2.8570000000000002</c:v>
                </c:pt>
                <c:pt idx="3776">
                  <c:v>2.95</c:v>
                </c:pt>
                <c:pt idx="3780">
                  <c:v>3.0339999999999998</c:v>
                </c:pt>
                <c:pt idx="3783">
                  <c:v>3.0939999999999999</c:v>
                </c:pt>
                <c:pt idx="3786">
                  <c:v>3.4159999999999999</c:v>
                </c:pt>
                <c:pt idx="3789">
                  <c:v>3.2189999999999999</c:v>
                </c:pt>
                <c:pt idx="3792">
                  <c:v>3.2850000000000001</c:v>
                </c:pt>
                <c:pt idx="3795">
                  <c:v>3.6160000000000001</c:v>
                </c:pt>
                <c:pt idx="3798">
                  <c:v>3.65</c:v>
                </c:pt>
                <c:pt idx="3802">
                  <c:v>4.2350000000000003</c:v>
                </c:pt>
                <c:pt idx="3804">
                  <c:v>2.6360000000000001</c:v>
                </c:pt>
                <c:pt idx="3808">
                  <c:v>2.3780000000000001</c:v>
                </c:pt>
                <c:pt idx="3811">
                  <c:v>1.651</c:v>
                </c:pt>
                <c:pt idx="3814">
                  <c:v>0.97299999999999998</c:v>
                </c:pt>
                <c:pt idx="3817">
                  <c:v>0.90300000000000002</c:v>
                </c:pt>
                <c:pt idx="3821">
                  <c:v>1.089</c:v>
                </c:pt>
                <c:pt idx="3825">
                  <c:v>1.4259999999999999</c:v>
                </c:pt>
                <c:pt idx="3829">
                  <c:v>1.629</c:v>
                </c:pt>
                <c:pt idx="3831">
                  <c:v>1.482</c:v>
                </c:pt>
                <c:pt idx="3834">
                  <c:v>0.80600000000000005</c:v>
                </c:pt>
                <c:pt idx="3837">
                  <c:v>0.999</c:v>
                </c:pt>
                <c:pt idx="3839">
                  <c:v>0.28399999999999997</c:v>
                </c:pt>
                <c:pt idx="3842">
                  <c:v>0.34499999999999997</c:v>
                </c:pt>
                <c:pt idx="3845">
                  <c:v>0.57699999999999996</c:v>
                </c:pt>
                <c:pt idx="3848">
                  <c:v>0.503</c:v>
                </c:pt>
                <c:pt idx="3851">
                  <c:v>0.46700000000000003</c:v>
                </c:pt>
                <c:pt idx="3854">
                  <c:v>0.23699999999999999</c:v>
                </c:pt>
                <c:pt idx="3856">
                  <c:v>0</c:v>
                </c:pt>
                <c:pt idx="3858">
                  <c:v>0</c:v>
                </c:pt>
                <c:pt idx="3861">
                  <c:v>0</c:v>
                </c:pt>
                <c:pt idx="3864">
                  <c:v>0</c:v>
                </c:pt>
                <c:pt idx="3868">
                  <c:v>0</c:v>
                </c:pt>
                <c:pt idx="3872">
                  <c:v>0.01</c:v>
                </c:pt>
                <c:pt idx="3877">
                  <c:v>7.6999999999999999E-2</c:v>
                </c:pt>
                <c:pt idx="3880">
                  <c:v>0.24199999999999999</c:v>
                </c:pt>
                <c:pt idx="3883">
                  <c:v>0.35199999999999998</c:v>
                </c:pt>
                <c:pt idx="3885">
                  <c:v>0.66300000000000003</c:v>
                </c:pt>
                <c:pt idx="3890">
                  <c:v>1.1879999999999999</c:v>
                </c:pt>
                <c:pt idx="3895">
                  <c:v>1.538</c:v>
                </c:pt>
                <c:pt idx="3900">
                  <c:v>1.679</c:v>
                </c:pt>
                <c:pt idx="3905">
                  <c:v>1.5760000000000001</c:v>
                </c:pt>
                <c:pt idx="3909">
                  <c:v>1.5209999999999999</c:v>
                </c:pt>
                <c:pt idx="3913">
                  <c:v>1.702</c:v>
                </c:pt>
                <c:pt idx="3917">
                  <c:v>2.028</c:v>
                </c:pt>
                <c:pt idx="3920">
                  <c:v>1.776</c:v>
                </c:pt>
                <c:pt idx="3924">
                  <c:v>1.367</c:v>
                </c:pt>
                <c:pt idx="3929">
                  <c:v>0.995</c:v>
                </c:pt>
                <c:pt idx="3934">
                  <c:v>0.81699999999999995</c:v>
                </c:pt>
                <c:pt idx="3937">
                  <c:v>0.60599999999999998</c:v>
                </c:pt>
                <c:pt idx="3940">
                  <c:v>0.437</c:v>
                </c:pt>
                <c:pt idx="3943">
                  <c:v>0.51900000000000002</c:v>
                </c:pt>
                <c:pt idx="3945">
                  <c:v>0.72199999999999998</c:v>
                </c:pt>
                <c:pt idx="3948">
                  <c:v>1.17</c:v>
                </c:pt>
                <c:pt idx="3952">
                  <c:v>1.649</c:v>
                </c:pt>
                <c:pt idx="3960">
                  <c:v>2.11</c:v>
                </c:pt>
                <c:pt idx="3965">
                  <c:v>2.5920000000000001</c:v>
                </c:pt>
                <c:pt idx="3967">
                  <c:v>2.6739999999999999</c:v>
                </c:pt>
                <c:pt idx="3969">
                  <c:v>2.919</c:v>
                </c:pt>
                <c:pt idx="3971">
                  <c:v>3.2170000000000001</c:v>
                </c:pt>
                <c:pt idx="3973">
                  <c:v>3.51</c:v>
                </c:pt>
                <c:pt idx="3975">
                  <c:v>4.0880000000000001</c:v>
                </c:pt>
                <c:pt idx="3978">
                  <c:v>4.66</c:v>
                </c:pt>
                <c:pt idx="3980">
                  <c:v>4.9930000000000003</c:v>
                </c:pt>
                <c:pt idx="3982">
                  <c:v>5.1379999999999999</c:v>
                </c:pt>
                <c:pt idx="3985">
                  <c:v>5.3869999999999996</c:v>
                </c:pt>
                <c:pt idx="3988">
                  <c:v>5.673</c:v>
                </c:pt>
                <c:pt idx="3991">
                  <c:v>5.5720000000000001</c:v>
                </c:pt>
                <c:pt idx="3994">
                  <c:v>5.258</c:v>
                </c:pt>
                <c:pt idx="3996">
                  <c:v>4.883</c:v>
                </c:pt>
                <c:pt idx="3999">
                  <c:v>4.548</c:v>
                </c:pt>
                <c:pt idx="4002">
                  <c:v>4.2220000000000004</c:v>
                </c:pt>
                <c:pt idx="4004">
                  <c:v>3.944</c:v>
                </c:pt>
                <c:pt idx="4006">
                  <c:v>3.7130000000000001</c:v>
                </c:pt>
                <c:pt idx="4008">
                  <c:v>3.794</c:v>
                </c:pt>
                <c:pt idx="4011">
                  <c:v>3.6459999999999999</c:v>
                </c:pt>
                <c:pt idx="4013">
                  <c:v>3.331</c:v>
                </c:pt>
                <c:pt idx="4016">
                  <c:v>2.9870000000000001</c:v>
                </c:pt>
                <c:pt idx="4018">
                  <c:v>3.0209999999999999</c:v>
                </c:pt>
                <c:pt idx="4021">
                  <c:v>3.4980000000000002</c:v>
                </c:pt>
                <c:pt idx="4025">
                  <c:v>3.867</c:v>
                </c:pt>
                <c:pt idx="4028">
                  <c:v>4.2050000000000001</c:v>
                </c:pt>
                <c:pt idx="4030">
                  <c:v>4.4859999999999998</c:v>
                </c:pt>
                <c:pt idx="4033">
                  <c:v>4.5430000000000001</c:v>
                </c:pt>
                <c:pt idx="4036">
                  <c:v>4.593</c:v>
                </c:pt>
                <c:pt idx="4039">
                  <c:v>4.83</c:v>
                </c:pt>
                <c:pt idx="4046">
                  <c:v>4.8499999999999996</c:v>
                </c:pt>
                <c:pt idx="4050">
                  <c:v>4.5940000000000003</c:v>
                </c:pt>
                <c:pt idx="4052">
                  <c:v>4.6150000000000002</c:v>
                </c:pt>
                <c:pt idx="4055">
                  <c:v>4.6310000000000002</c:v>
                </c:pt>
                <c:pt idx="4058">
                  <c:v>4.5890000000000004</c:v>
                </c:pt>
                <c:pt idx="4060">
                  <c:v>4.351</c:v>
                </c:pt>
                <c:pt idx="4063">
                  <c:v>3.8140000000000001</c:v>
                </c:pt>
                <c:pt idx="4068">
                  <c:v>3.2919999999999998</c:v>
                </c:pt>
                <c:pt idx="4071">
                  <c:v>3.3149999999999999</c:v>
                </c:pt>
                <c:pt idx="4073">
                  <c:v>2.6629999999999998</c:v>
                </c:pt>
                <c:pt idx="4076">
                  <c:v>2.621</c:v>
                </c:pt>
                <c:pt idx="4079">
                  <c:v>2.5619999999999998</c:v>
                </c:pt>
                <c:pt idx="4083">
                  <c:v>2.3559999999999999</c:v>
                </c:pt>
                <c:pt idx="4086">
                  <c:v>2.1589999999999998</c:v>
                </c:pt>
                <c:pt idx="4090">
                  <c:v>2.0870000000000002</c:v>
                </c:pt>
                <c:pt idx="4095">
                  <c:v>1.8240000000000001</c:v>
                </c:pt>
                <c:pt idx="4099">
                  <c:v>1.7729999999999999</c:v>
                </c:pt>
                <c:pt idx="4103">
                  <c:v>1.7509999999999999</c:v>
                </c:pt>
                <c:pt idx="4106">
                  <c:v>1.6970000000000001</c:v>
                </c:pt>
                <c:pt idx="4108">
                  <c:v>0.17100000000000001</c:v>
                </c:pt>
                <c:pt idx="4110">
                  <c:v>0.20599999999999999</c:v>
                </c:pt>
                <c:pt idx="4112">
                  <c:v>0.26300000000000001</c:v>
                </c:pt>
                <c:pt idx="4116">
                  <c:v>0.19600000000000001</c:v>
                </c:pt>
                <c:pt idx="4119">
                  <c:v>0.20699999999999999</c:v>
                </c:pt>
                <c:pt idx="4122">
                  <c:v>0.23799999999999999</c:v>
                </c:pt>
                <c:pt idx="4126">
                  <c:v>0.29799999999999999</c:v>
                </c:pt>
                <c:pt idx="4128">
                  <c:v>0.35499999999999998</c:v>
                </c:pt>
                <c:pt idx="4131">
                  <c:v>0.64700000000000002</c:v>
                </c:pt>
                <c:pt idx="4134">
                  <c:v>0.71499999999999997</c:v>
                </c:pt>
                <c:pt idx="4137">
                  <c:v>0.82199999999999995</c:v>
                </c:pt>
                <c:pt idx="4140">
                  <c:v>0.82399999999999995</c:v>
                </c:pt>
                <c:pt idx="4143">
                  <c:v>0.95</c:v>
                </c:pt>
                <c:pt idx="4145">
                  <c:v>1.1160000000000001</c:v>
                </c:pt>
                <c:pt idx="4148">
                  <c:v>1.2509999999999999</c:v>
                </c:pt>
                <c:pt idx="4151">
                  <c:v>1.548</c:v>
                </c:pt>
                <c:pt idx="4154">
                  <c:v>2.0019999999999998</c:v>
                </c:pt>
                <c:pt idx="4157">
                  <c:v>3.5670000000000002</c:v>
                </c:pt>
                <c:pt idx="4160">
                  <c:v>3.605</c:v>
                </c:pt>
                <c:pt idx="4163">
                  <c:v>2.1760000000000002</c:v>
                </c:pt>
                <c:pt idx="4166">
                  <c:v>1.8460000000000001</c:v>
                </c:pt>
                <c:pt idx="4171">
                  <c:v>1.7350000000000001</c:v>
                </c:pt>
                <c:pt idx="4173">
                  <c:v>1.8240000000000001</c:v>
                </c:pt>
                <c:pt idx="4177">
                  <c:v>2.0270000000000001</c:v>
                </c:pt>
                <c:pt idx="4180">
                  <c:v>2.2639999999999998</c:v>
                </c:pt>
                <c:pt idx="4182">
                  <c:v>2.4449999999999998</c:v>
                </c:pt>
                <c:pt idx="4186">
                  <c:v>3.0720000000000001</c:v>
                </c:pt>
                <c:pt idx="4190">
                  <c:v>3.34</c:v>
                </c:pt>
                <c:pt idx="4194">
                  <c:v>3.6629999999999998</c:v>
                </c:pt>
                <c:pt idx="4198">
                  <c:v>4.2050000000000001</c:v>
                </c:pt>
                <c:pt idx="4203">
                  <c:v>4.5739999999999998</c:v>
                </c:pt>
                <c:pt idx="4208">
                  <c:v>4.3849999999999998</c:v>
                </c:pt>
                <c:pt idx="4211">
                  <c:v>4.3330000000000002</c:v>
                </c:pt>
                <c:pt idx="4215">
                  <c:v>4.6399999999999997</c:v>
                </c:pt>
                <c:pt idx="4217">
                  <c:v>4.7869999999999999</c:v>
                </c:pt>
                <c:pt idx="4219">
                  <c:v>5.21</c:v>
                </c:pt>
                <c:pt idx="4224">
                  <c:v>6.5670000000000002</c:v>
                </c:pt>
                <c:pt idx="4228">
                  <c:v>6.0910000000000002</c:v>
                </c:pt>
                <c:pt idx="4232">
                  <c:v>5.28</c:v>
                </c:pt>
                <c:pt idx="4234">
                  <c:v>4.3310000000000004</c:v>
                </c:pt>
                <c:pt idx="4236">
                  <c:v>3.7240000000000002</c:v>
                </c:pt>
                <c:pt idx="4239">
                  <c:v>2.7589999999999999</c:v>
                </c:pt>
                <c:pt idx="4242">
                  <c:v>2.1160000000000001</c:v>
                </c:pt>
                <c:pt idx="4247">
                  <c:v>1.8140000000000001</c:v>
                </c:pt>
                <c:pt idx="4252">
                  <c:v>1.58</c:v>
                </c:pt>
                <c:pt idx="4255">
                  <c:v>1.4930000000000001</c:v>
                </c:pt>
                <c:pt idx="4259">
                  <c:v>1.837</c:v>
                </c:pt>
                <c:pt idx="4261">
                  <c:v>1.734</c:v>
                </c:pt>
                <c:pt idx="4264">
                  <c:v>1.7370000000000001</c:v>
                </c:pt>
                <c:pt idx="4268">
                  <c:v>1.45</c:v>
                </c:pt>
                <c:pt idx="4273">
                  <c:v>1.2270000000000001</c:v>
                </c:pt>
                <c:pt idx="4277">
                  <c:v>0.79100000000000004</c:v>
                </c:pt>
                <c:pt idx="4280">
                  <c:v>0.56399999999999995</c:v>
                </c:pt>
                <c:pt idx="4283">
                  <c:v>0.46899999999999997</c:v>
                </c:pt>
                <c:pt idx="4286">
                  <c:v>0.39700000000000002</c:v>
                </c:pt>
                <c:pt idx="4289">
                  <c:v>0.33900000000000002</c:v>
                </c:pt>
                <c:pt idx="4292">
                  <c:v>0.23400000000000001</c:v>
                </c:pt>
                <c:pt idx="4299">
                  <c:v>0</c:v>
                </c:pt>
                <c:pt idx="4304">
                  <c:v>0</c:v>
                </c:pt>
                <c:pt idx="4309">
                  <c:v>0</c:v>
                </c:pt>
                <c:pt idx="4315">
                  <c:v>0</c:v>
                </c:pt>
                <c:pt idx="4322">
                  <c:v>0</c:v>
                </c:pt>
                <c:pt idx="4324">
                  <c:v>0</c:v>
                </c:pt>
                <c:pt idx="4327">
                  <c:v>0</c:v>
                </c:pt>
                <c:pt idx="4331">
                  <c:v>0</c:v>
                </c:pt>
                <c:pt idx="4334">
                  <c:v>0</c:v>
                </c:pt>
                <c:pt idx="4337">
                  <c:v>0</c:v>
                </c:pt>
                <c:pt idx="4340">
                  <c:v>0</c:v>
                </c:pt>
                <c:pt idx="4343">
                  <c:v>0</c:v>
                </c:pt>
                <c:pt idx="4347">
                  <c:v>0</c:v>
                </c:pt>
                <c:pt idx="4350">
                  <c:v>0</c:v>
                </c:pt>
                <c:pt idx="4352">
                  <c:v>0</c:v>
                </c:pt>
                <c:pt idx="4355">
                  <c:v>0</c:v>
                </c:pt>
                <c:pt idx="4359">
                  <c:v>1.2E-2</c:v>
                </c:pt>
                <c:pt idx="4361">
                  <c:v>8.9999999999999993E-3</c:v>
                </c:pt>
                <c:pt idx="4363">
                  <c:v>1E-3</c:v>
                </c:pt>
                <c:pt idx="4367">
                  <c:v>0</c:v>
                </c:pt>
                <c:pt idx="4370">
                  <c:v>0</c:v>
                </c:pt>
                <c:pt idx="4374">
                  <c:v>0</c:v>
                </c:pt>
                <c:pt idx="4377">
                  <c:v>0</c:v>
                </c:pt>
                <c:pt idx="4380">
                  <c:v>0</c:v>
                </c:pt>
                <c:pt idx="4383">
                  <c:v>0</c:v>
                </c:pt>
                <c:pt idx="4386">
                  <c:v>0</c:v>
                </c:pt>
                <c:pt idx="4389">
                  <c:v>0</c:v>
                </c:pt>
                <c:pt idx="4393">
                  <c:v>0</c:v>
                </c:pt>
                <c:pt idx="4397">
                  <c:v>0</c:v>
                </c:pt>
                <c:pt idx="4400">
                  <c:v>0</c:v>
                </c:pt>
                <c:pt idx="4404">
                  <c:v>0</c:v>
                </c:pt>
                <c:pt idx="4406">
                  <c:v>0</c:v>
                </c:pt>
                <c:pt idx="4408">
                  <c:v>0</c:v>
                </c:pt>
                <c:pt idx="4411">
                  <c:v>0</c:v>
                </c:pt>
                <c:pt idx="4413">
                  <c:v>0</c:v>
                </c:pt>
                <c:pt idx="4416">
                  <c:v>0</c:v>
                </c:pt>
                <c:pt idx="4418">
                  <c:v>0</c:v>
                </c:pt>
                <c:pt idx="4420">
                  <c:v>0</c:v>
                </c:pt>
                <c:pt idx="4422">
                  <c:v>0</c:v>
                </c:pt>
                <c:pt idx="4424">
                  <c:v>0</c:v>
                </c:pt>
                <c:pt idx="4428">
                  <c:v>0</c:v>
                </c:pt>
                <c:pt idx="4433">
                  <c:v>0</c:v>
                </c:pt>
                <c:pt idx="4436">
                  <c:v>0</c:v>
                </c:pt>
                <c:pt idx="4441">
                  <c:v>0</c:v>
                </c:pt>
                <c:pt idx="4443">
                  <c:v>0</c:v>
                </c:pt>
                <c:pt idx="4446">
                  <c:v>0</c:v>
                </c:pt>
                <c:pt idx="4449">
                  <c:v>0</c:v>
                </c:pt>
                <c:pt idx="4455">
                  <c:v>0</c:v>
                </c:pt>
                <c:pt idx="4462">
                  <c:v>0</c:v>
                </c:pt>
                <c:pt idx="4465">
                  <c:v>0</c:v>
                </c:pt>
                <c:pt idx="4469">
                  <c:v>0</c:v>
                </c:pt>
                <c:pt idx="4474">
                  <c:v>0</c:v>
                </c:pt>
                <c:pt idx="4477">
                  <c:v>0</c:v>
                </c:pt>
                <c:pt idx="4479">
                  <c:v>0</c:v>
                </c:pt>
                <c:pt idx="4482">
                  <c:v>0</c:v>
                </c:pt>
                <c:pt idx="4485">
                  <c:v>0</c:v>
                </c:pt>
                <c:pt idx="4488">
                  <c:v>0</c:v>
                </c:pt>
                <c:pt idx="4492">
                  <c:v>0</c:v>
                </c:pt>
                <c:pt idx="4495">
                  <c:v>0</c:v>
                </c:pt>
                <c:pt idx="4499">
                  <c:v>0</c:v>
                </c:pt>
                <c:pt idx="4501">
                  <c:v>0</c:v>
                </c:pt>
                <c:pt idx="4505">
                  <c:v>0</c:v>
                </c:pt>
                <c:pt idx="4508">
                  <c:v>0</c:v>
                </c:pt>
                <c:pt idx="4512">
                  <c:v>0</c:v>
                </c:pt>
                <c:pt idx="4514">
                  <c:v>0</c:v>
                </c:pt>
                <c:pt idx="4517">
                  <c:v>0</c:v>
                </c:pt>
                <c:pt idx="4520">
                  <c:v>0</c:v>
                </c:pt>
                <c:pt idx="4523">
                  <c:v>0</c:v>
                </c:pt>
                <c:pt idx="4526">
                  <c:v>0</c:v>
                </c:pt>
                <c:pt idx="4530">
                  <c:v>0</c:v>
                </c:pt>
                <c:pt idx="4534">
                  <c:v>0</c:v>
                </c:pt>
                <c:pt idx="4538">
                  <c:v>0</c:v>
                </c:pt>
                <c:pt idx="4541">
                  <c:v>0</c:v>
                </c:pt>
                <c:pt idx="4545">
                  <c:v>0</c:v>
                </c:pt>
                <c:pt idx="4551">
                  <c:v>0</c:v>
                </c:pt>
                <c:pt idx="4556">
                  <c:v>0</c:v>
                </c:pt>
                <c:pt idx="4559">
                  <c:v>0</c:v>
                </c:pt>
                <c:pt idx="4561">
                  <c:v>0</c:v>
                </c:pt>
                <c:pt idx="4564">
                  <c:v>0</c:v>
                </c:pt>
                <c:pt idx="4568">
                  <c:v>0</c:v>
                </c:pt>
                <c:pt idx="4570">
                  <c:v>0</c:v>
                </c:pt>
                <c:pt idx="4573">
                  <c:v>0</c:v>
                </c:pt>
                <c:pt idx="4575">
                  <c:v>0</c:v>
                </c:pt>
                <c:pt idx="4578">
                  <c:v>0</c:v>
                </c:pt>
                <c:pt idx="4580">
                  <c:v>0</c:v>
                </c:pt>
                <c:pt idx="4583">
                  <c:v>0</c:v>
                </c:pt>
                <c:pt idx="4585">
                  <c:v>0</c:v>
                </c:pt>
                <c:pt idx="4588">
                  <c:v>1E-3</c:v>
                </c:pt>
                <c:pt idx="4591">
                  <c:v>0</c:v>
                </c:pt>
                <c:pt idx="4593">
                  <c:v>0</c:v>
                </c:pt>
                <c:pt idx="4596">
                  <c:v>0</c:v>
                </c:pt>
                <c:pt idx="4599">
                  <c:v>0</c:v>
                </c:pt>
                <c:pt idx="4602">
                  <c:v>0</c:v>
                </c:pt>
                <c:pt idx="4605">
                  <c:v>2.1999999999999999E-2</c:v>
                </c:pt>
                <c:pt idx="4607">
                  <c:v>9.4E-2</c:v>
                </c:pt>
                <c:pt idx="4614">
                  <c:v>0.185</c:v>
                </c:pt>
                <c:pt idx="4616">
                  <c:v>0.223</c:v>
                </c:pt>
                <c:pt idx="4618">
                  <c:v>0.128</c:v>
                </c:pt>
                <c:pt idx="4626">
                  <c:v>0</c:v>
                </c:pt>
                <c:pt idx="4634">
                  <c:v>0</c:v>
                </c:pt>
                <c:pt idx="4638">
                  <c:v>0</c:v>
                </c:pt>
                <c:pt idx="4641">
                  <c:v>0</c:v>
                </c:pt>
                <c:pt idx="4644">
                  <c:v>0</c:v>
                </c:pt>
                <c:pt idx="4647">
                  <c:v>0</c:v>
                </c:pt>
                <c:pt idx="4651">
                  <c:v>0</c:v>
                </c:pt>
                <c:pt idx="4653">
                  <c:v>0</c:v>
                </c:pt>
                <c:pt idx="4656">
                  <c:v>0</c:v>
                </c:pt>
                <c:pt idx="4659">
                  <c:v>0</c:v>
                </c:pt>
                <c:pt idx="4662">
                  <c:v>0</c:v>
                </c:pt>
                <c:pt idx="4665">
                  <c:v>0</c:v>
                </c:pt>
                <c:pt idx="4668">
                  <c:v>0</c:v>
                </c:pt>
                <c:pt idx="4670">
                  <c:v>0</c:v>
                </c:pt>
                <c:pt idx="4673">
                  <c:v>0</c:v>
                </c:pt>
                <c:pt idx="4676">
                  <c:v>4.0000000000000001E-3</c:v>
                </c:pt>
                <c:pt idx="4680">
                  <c:v>7.9000000000000001E-2</c:v>
                </c:pt>
                <c:pt idx="4682">
                  <c:v>0.152</c:v>
                </c:pt>
                <c:pt idx="4685">
                  <c:v>0.192</c:v>
                </c:pt>
                <c:pt idx="4688">
                  <c:v>0.44</c:v>
                </c:pt>
                <c:pt idx="4690">
                  <c:v>0.60599999999999998</c:v>
                </c:pt>
                <c:pt idx="4693">
                  <c:v>0.50700000000000001</c:v>
                </c:pt>
                <c:pt idx="4697">
                  <c:v>0.42299999999999999</c:v>
                </c:pt>
                <c:pt idx="4699">
                  <c:v>0.39800000000000002</c:v>
                </c:pt>
                <c:pt idx="4701">
                  <c:v>0.32200000000000001</c:v>
                </c:pt>
                <c:pt idx="4704">
                  <c:v>0.372</c:v>
                </c:pt>
                <c:pt idx="4707">
                  <c:v>0.64200000000000002</c:v>
                </c:pt>
                <c:pt idx="4711">
                  <c:v>0.88100000000000001</c:v>
                </c:pt>
                <c:pt idx="4713">
                  <c:v>0.86899999999999999</c:v>
                </c:pt>
                <c:pt idx="4716">
                  <c:v>0.65800000000000003</c:v>
                </c:pt>
                <c:pt idx="4725">
                  <c:v>0.42599999999999999</c:v>
                </c:pt>
                <c:pt idx="4731">
                  <c:v>2.5999999999999999E-2</c:v>
                </c:pt>
                <c:pt idx="4734">
                  <c:v>1.2E-2</c:v>
                </c:pt>
                <c:pt idx="4737">
                  <c:v>2E-3</c:v>
                </c:pt>
                <c:pt idx="4740">
                  <c:v>0</c:v>
                </c:pt>
                <c:pt idx="4744">
                  <c:v>0</c:v>
                </c:pt>
                <c:pt idx="4747">
                  <c:v>0</c:v>
                </c:pt>
                <c:pt idx="4751">
                  <c:v>0</c:v>
                </c:pt>
                <c:pt idx="4753">
                  <c:v>0</c:v>
                </c:pt>
                <c:pt idx="4756">
                  <c:v>0</c:v>
                </c:pt>
                <c:pt idx="4759">
                  <c:v>0</c:v>
                </c:pt>
                <c:pt idx="4761">
                  <c:v>0</c:v>
                </c:pt>
                <c:pt idx="4763">
                  <c:v>0</c:v>
                </c:pt>
                <c:pt idx="4767">
                  <c:v>0</c:v>
                </c:pt>
                <c:pt idx="4770">
                  <c:v>0</c:v>
                </c:pt>
                <c:pt idx="4773">
                  <c:v>0</c:v>
                </c:pt>
                <c:pt idx="4776">
                  <c:v>0</c:v>
                </c:pt>
                <c:pt idx="4778">
                  <c:v>0</c:v>
                </c:pt>
                <c:pt idx="4780">
                  <c:v>0</c:v>
                </c:pt>
                <c:pt idx="4782">
                  <c:v>0</c:v>
                </c:pt>
                <c:pt idx="4786">
                  <c:v>0</c:v>
                </c:pt>
                <c:pt idx="4789">
                  <c:v>0</c:v>
                </c:pt>
                <c:pt idx="4793">
                  <c:v>0</c:v>
                </c:pt>
                <c:pt idx="4796">
                  <c:v>0</c:v>
                </c:pt>
                <c:pt idx="4799">
                  <c:v>0</c:v>
                </c:pt>
                <c:pt idx="4802">
                  <c:v>0</c:v>
                </c:pt>
                <c:pt idx="4805">
                  <c:v>6.0000000000000001E-3</c:v>
                </c:pt>
                <c:pt idx="4809">
                  <c:v>6.0000000000000001E-3</c:v>
                </c:pt>
                <c:pt idx="4812">
                  <c:v>2E-3</c:v>
                </c:pt>
                <c:pt idx="4816">
                  <c:v>0</c:v>
                </c:pt>
                <c:pt idx="4819">
                  <c:v>0</c:v>
                </c:pt>
                <c:pt idx="4822">
                  <c:v>0</c:v>
                </c:pt>
                <c:pt idx="4825">
                  <c:v>0</c:v>
                </c:pt>
                <c:pt idx="4828">
                  <c:v>0</c:v>
                </c:pt>
                <c:pt idx="4831">
                  <c:v>0</c:v>
                </c:pt>
                <c:pt idx="4834">
                  <c:v>0</c:v>
                </c:pt>
                <c:pt idx="4838">
                  <c:v>0</c:v>
                </c:pt>
                <c:pt idx="4843">
                  <c:v>0</c:v>
                </c:pt>
                <c:pt idx="4848">
                  <c:v>0</c:v>
                </c:pt>
                <c:pt idx="4853">
                  <c:v>0</c:v>
                </c:pt>
                <c:pt idx="4857">
                  <c:v>0</c:v>
                </c:pt>
                <c:pt idx="4861">
                  <c:v>0</c:v>
                </c:pt>
                <c:pt idx="4864">
                  <c:v>0</c:v>
                </c:pt>
                <c:pt idx="4868">
                  <c:v>0</c:v>
                </c:pt>
                <c:pt idx="4873">
                  <c:v>0</c:v>
                </c:pt>
                <c:pt idx="4876">
                  <c:v>0</c:v>
                </c:pt>
                <c:pt idx="4882">
                  <c:v>0</c:v>
                </c:pt>
                <c:pt idx="4889">
                  <c:v>0</c:v>
                </c:pt>
                <c:pt idx="4892">
                  <c:v>0</c:v>
                </c:pt>
                <c:pt idx="4894">
                  <c:v>0</c:v>
                </c:pt>
                <c:pt idx="4899">
                  <c:v>0</c:v>
                </c:pt>
                <c:pt idx="4903">
                  <c:v>0</c:v>
                </c:pt>
                <c:pt idx="4908">
                  <c:v>0</c:v>
                </c:pt>
                <c:pt idx="4912">
                  <c:v>0</c:v>
                </c:pt>
                <c:pt idx="4914">
                  <c:v>0</c:v>
                </c:pt>
                <c:pt idx="4917">
                  <c:v>0</c:v>
                </c:pt>
                <c:pt idx="4920">
                  <c:v>0</c:v>
                </c:pt>
                <c:pt idx="4923">
                  <c:v>0</c:v>
                </c:pt>
                <c:pt idx="4925">
                  <c:v>0</c:v>
                </c:pt>
                <c:pt idx="4931">
                  <c:v>0</c:v>
                </c:pt>
                <c:pt idx="4935">
                  <c:v>0</c:v>
                </c:pt>
                <c:pt idx="4938">
                  <c:v>0</c:v>
                </c:pt>
                <c:pt idx="4941">
                  <c:v>0</c:v>
                </c:pt>
                <c:pt idx="4946">
                  <c:v>0</c:v>
                </c:pt>
                <c:pt idx="4948">
                  <c:v>0</c:v>
                </c:pt>
                <c:pt idx="4952">
                  <c:v>0</c:v>
                </c:pt>
                <c:pt idx="4954">
                  <c:v>0</c:v>
                </c:pt>
                <c:pt idx="4957">
                  <c:v>0</c:v>
                </c:pt>
                <c:pt idx="4961">
                  <c:v>0</c:v>
                </c:pt>
                <c:pt idx="4965">
                  <c:v>0</c:v>
                </c:pt>
                <c:pt idx="4969">
                  <c:v>0</c:v>
                </c:pt>
                <c:pt idx="4975">
                  <c:v>0</c:v>
                </c:pt>
                <c:pt idx="4978">
                  <c:v>0</c:v>
                </c:pt>
                <c:pt idx="4983">
                  <c:v>0</c:v>
                </c:pt>
                <c:pt idx="4989">
                  <c:v>0</c:v>
                </c:pt>
                <c:pt idx="4992">
                  <c:v>0</c:v>
                </c:pt>
                <c:pt idx="4995">
                  <c:v>0</c:v>
                </c:pt>
                <c:pt idx="4998">
                  <c:v>0</c:v>
                </c:pt>
                <c:pt idx="5001">
                  <c:v>0</c:v>
                </c:pt>
                <c:pt idx="5004">
                  <c:v>0</c:v>
                </c:pt>
                <c:pt idx="5006">
                  <c:v>0</c:v>
                </c:pt>
                <c:pt idx="5008">
                  <c:v>0</c:v>
                </c:pt>
                <c:pt idx="5011">
                  <c:v>0</c:v>
                </c:pt>
                <c:pt idx="5013">
                  <c:v>0</c:v>
                </c:pt>
                <c:pt idx="5017">
                  <c:v>0</c:v>
                </c:pt>
                <c:pt idx="5022">
                  <c:v>0</c:v>
                </c:pt>
                <c:pt idx="5024">
                  <c:v>0</c:v>
                </c:pt>
                <c:pt idx="5027">
                  <c:v>0</c:v>
                </c:pt>
                <c:pt idx="5029">
                  <c:v>0</c:v>
                </c:pt>
                <c:pt idx="5033">
                  <c:v>0</c:v>
                </c:pt>
                <c:pt idx="5036">
                  <c:v>0</c:v>
                </c:pt>
                <c:pt idx="5038">
                  <c:v>0</c:v>
                </c:pt>
                <c:pt idx="5041">
                  <c:v>4.5999999999999999E-2</c:v>
                </c:pt>
                <c:pt idx="5045">
                  <c:v>0.20200000000000001</c:v>
                </c:pt>
                <c:pt idx="5048">
                  <c:v>0.42399999999999999</c:v>
                </c:pt>
                <c:pt idx="5051">
                  <c:v>0.624</c:v>
                </c:pt>
                <c:pt idx="5056">
                  <c:v>0.876</c:v>
                </c:pt>
                <c:pt idx="5060">
                  <c:v>0.65300000000000002</c:v>
                </c:pt>
                <c:pt idx="5062">
                  <c:v>0.42599999999999999</c:v>
                </c:pt>
                <c:pt idx="5065">
                  <c:v>0.41</c:v>
                </c:pt>
                <c:pt idx="5069">
                  <c:v>0.52900000000000003</c:v>
                </c:pt>
                <c:pt idx="5071">
                  <c:v>0.65100000000000002</c:v>
                </c:pt>
                <c:pt idx="5073">
                  <c:v>0.69099999999999995</c:v>
                </c:pt>
                <c:pt idx="5075">
                  <c:v>0.64800000000000002</c:v>
                </c:pt>
                <c:pt idx="5078">
                  <c:v>0.56299999999999994</c:v>
                </c:pt>
                <c:pt idx="5082">
                  <c:v>0.47799999999999998</c:v>
                </c:pt>
                <c:pt idx="5084">
                  <c:v>0.4</c:v>
                </c:pt>
                <c:pt idx="5087">
                  <c:v>0.66400000000000003</c:v>
                </c:pt>
                <c:pt idx="5090">
                  <c:v>0.93100000000000005</c:v>
                </c:pt>
                <c:pt idx="5093">
                  <c:v>1.0960000000000001</c:v>
                </c:pt>
                <c:pt idx="5095">
                  <c:v>1.3</c:v>
                </c:pt>
                <c:pt idx="5098">
                  <c:v>1.5049999999999999</c:v>
                </c:pt>
                <c:pt idx="5100">
                  <c:v>1.758</c:v>
                </c:pt>
                <c:pt idx="5103">
                  <c:v>1.825</c:v>
                </c:pt>
                <c:pt idx="5105">
                  <c:v>1.774</c:v>
                </c:pt>
                <c:pt idx="5108">
                  <c:v>1.5609999999999999</c:v>
                </c:pt>
                <c:pt idx="5111">
                  <c:v>1.2410000000000001</c:v>
                </c:pt>
                <c:pt idx="5113">
                  <c:v>0.44</c:v>
                </c:pt>
                <c:pt idx="5116">
                  <c:v>0</c:v>
                </c:pt>
                <c:pt idx="5120">
                  <c:v>0</c:v>
                </c:pt>
                <c:pt idx="5123">
                  <c:v>0</c:v>
                </c:pt>
                <c:pt idx="5125">
                  <c:v>0</c:v>
                </c:pt>
                <c:pt idx="5128">
                  <c:v>0</c:v>
                </c:pt>
                <c:pt idx="5130">
                  <c:v>0</c:v>
                </c:pt>
                <c:pt idx="5133">
                  <c:v>0</c:v>
                </c:pt>
                <c:pt idx="5137">
                  <c:v>0</c:v>
                </c:pt>
                <c:pt idx="5140">
                  <c:v>0</c:v>
                </c:pt>
                <c:pt idx="5143">
                  <c:v>3.4000000000000002E-2</c:v>
                </c:pt>
                <c:pt idx="5148">
                  <c:v>5.2999999999999999E-2</c:v>
                </c:pt>
                <c:pt idx="5154">
                  <c:v>8.5000000000000006E-2</c:v>
                </c:pt>
                <c:pt idx="5157">
                  <c:v>8.2000000000000003E-2</c:v>
                </c:pt>
                <c:pt idx="5160">
                  <c:v>0.10199999999999999</c:v>
                </c:pt>
                <c:pt idx="5163">
                  <c:v>0.12</c:v>
                </c:pt>
                <c:pt idx="5167">
                  <c:v>0.20399999999999999</c:v>
                </c:pt>
                <c:pt idx="5172">
                  <c:v>0.23300000000000001</c:v>
                </c:pt>
                <c:pt idx="5175">
                  <c:v>0.17699999999999999</c:v>
                </c:pt>
                <c:pt idx="5178">
                  <c:v>3.9E-2</c:v>
                </c:pt>
                <c:pt idx="5180">
                  <c:v>0</c:v>
                </c:pt>
                <c:pt idx="5182">
                  <c:v>0</c:v>
                </c:pt>
                <c:pt idx="5184">
                  <c:v>0</c:v>
                </c:pt>
                <c:pt idx="5187">
                  <c:v>3.0000000000000001E-3</c:v>
                </c:pt>
                <c:pt idx="5189">
                  <c:v>2.1000000000000001E-2</c:v>
                </c:pt>
                <c:pt idx="5193">
                  <c:v>6.5000000000000002E-2</c:v>
                </c:pt>
                <c:pt idx="5196">
                  <c:v>0.13200000000000001</c:v>
                </c:pt>
                <c:pt idx="5199">
                  <c:v>0.19500000000000001</c:v>
                </c:pt>
                <c:pt idx="5203">
                  <c:v>0.60799999999999998</c:v>
                </c:pt>
                <c:pt idx="5208">
                  <c:v>0.77500000000000002</c:v>
                </c:pt>
                <c:pt idx="5211">
                  <c:v>0.83399999999999996</c:v>
                </c:pt>
                <c:pt idx="5213">
                  <c:v>0.83299999999999996</c:v>
                </c:pt>
                <c:pt idx="5215">
                  <c:v>0.502</c:v>
                </c:pt>
                <c:pt idx="5218">
                  <c:v>0.64100000000000001</c:v>
                </c:pt>
                <c:pt idx="5221">
                  <c:v>0.84499999999999997</c:v>
                </c:pt>
                <c:pt idx="5224">
                  <c:v>0.79300000000000004</c:v>
                </c:pt>
                <c:pt idx="5226">
                  <c:v>0.624</c:v>
                </c:pt>
                <c:pt idx="5230">
                  <c:v>0.34200000000000003</c:v>
                </c:pt>
                <c:pt idx="5234">
                  <c:v>5.6000000000000001E-2</c:v>
                </c:pt>
                <c:pt idx="5237">
                  <c:v>0</c:v>
                </c:pt>
                <c:pt idx="5240">
                  <c:v>0</c:v>
                </c:pt>
                <c:pt idx="5247">
                  <c:v>0</c:v>
                </c:pt>
                <c:pt idx="5253">
                  <c:v>0</c:v>
                </c:pt>
                <c:pt idx="5258">
                  <c:v>0</c:v>
                </c:pt>
                <c:pt idx="5261">
                  <c:v>0</c:v>
                </c:pt>
                <c:pt idx="5264">
                  <c:v>0</c:v>
                </c:pt>
                <c:pt idx="5267">
                  <c:v>0</c:v>
                </c:pt>
                <c:pt idx="5270">
                  <c:v>0</c:v>
                </c:pt>
                <c:pt idx="5273">
                  <c:v>0</c:v>
                </c:pt>
                <c:pt idx="5276">
                  <c:v>0</c:v>
                </c:pt>
                <c:pt idx="5283">
                  <c:v>0</c:v>
                </c:pt>
                <c:pt idx="5287">
                  <c:v>0</c:v>
                </c:pt>
                <c:pt idx="5290">
                  <c:v>0</c:v>
                </c:pt>
                <c:pt idx="5292">
                  <c:v>0</c:v>
                </c:pt>
                <c:pt idx="5295">
                  <c:v>0</c:v>
                </c:pt>
                <c:pt idx="5297">
                  <c:v>0</c:v>
                </c:pt>
                <c:pt idx="5300">
                  <c:v>0</c:v>
                </c:pt>
                <c:pt idx="5305">
                  <c:v>0</c:v>
                </c:pt>
                <c:pt idx="5308">
                  <c:v>0</c:v>
                </c:pt>
                <c:pt idx="5311">
                  <c:v>0</c:v>
                </c:pt>
                <c:pt idx="5314">
                  <c:v>0</c:v>
                </c:pt>
                <c:pt idx="5318">
                  <c:v>0</c:v>
                </c:pt>
                <c:pt idx="5325">
                  <c:v>0</c:v>
                </c:pt>
                <c:pt idx="5328">
                  <c:v>0</c:v>
                </c:pt>
                <c:pt idx="5332">
                  <c:v>0</c:v>
                </c:pt>
                <c:pt idx="5335">
                  <c:v>0</c:v>
                </c:pt>
                <c:pt idx="5340">
                  <c:v>0</c:v>
                </c:pt>
                <c:pt idx="5343">
                  <c:v>0</c:v>
                </c:pt>
                <c:pt idx="5345">
                  <c:v>0</c:v>
                </c:pt>
                <c:pt idx="5350">
                  <c:v>0</c:v>
                </c:pt>
                <c:pt idx="5352">
                  <c:v>0</c:v>
                </c:pt>
                <c:pt idx="5355">
                  <c:v>0</c:v>
                </c:pt>
                <c:pt idx="5359">
                  <c:v>0</c:v>
                </c:pt>
                <c:pt idx="5361">
                  <c:v>0</c:v>
                </c:pt>
                <c:pt idx="5364">
                  <c:v>0</c:v>
                </c:pt>
                <c:pt idx="5367">
                  <c:v>0</c:v>
                </c:pt>
                <c:pt idx="5370">
                  <c:v>0</c:v>
                </c:pt>
                <c:pt idx="5373">
                  <c:v>0</c:v>
                </c:pt>
                <c:pt idx="5375">
                  <c:v>0</c:v>
                </c:pt>
                <c:pt idx="5378">
                  <c:v>0</c:v>
                </c:pt>
                <c:pt idx="5383">
                  <c:v>0</c:v>
                </c:pt>
                <c:pt idx="5387">
                  <c:v>0</c:v>
                </c:pt>
                <c:pt idx="5390">
                  <c:v>0</c:v>
                </c:pt>
                <c:pt idx="5393">
                  <c:v>0</c:v>
                </c:pt>
                <c:pt idx="5396">
                  <c:v>0</c:v>
                </c:pt>
                <c:pt idx="5399">
                  <c:v>0</c:v>
                </c:pt>
                <c:pt idx="5403">
                  <c:v>0</c:v>
                </c:pt>
                <c:pt idx="5406">
                  <c:v>0</c:v>
                </c:pt>
                <c:pt idx="5408">
                  <c:v>0</c:v>
                </c:pt>
                <c:pt idx="5410">
                  <c:v>0</c:v>
                </c:pt>
                <c:pt idx="5414">
                  <c:v>0</c:v>
                </c:pt>
                <c:pt idx="5418">
                  <c:v>0</c:v>
                </c:pt>
                <c:pt idx="5427">
                  <c:v>0</c:v>
                </c:pt>
                <c:pt idx="5433">
                  <c:v>0</c:v>
                </c:pt>
                <c:pt idx="5436">
                  <c:v>0</c:v>
                </c:pt>
                <c:pt idx="5446">
                  <c:v>0</c:v>
                </c:pt>
                <c:pt idx="5451">
                  <c:v>0</c:v>
                </c:pt>
                <c:pt idx="5458">
                  <c:v>0</c:v>
                </c:pt>
                <c:pt idx="5466">
                  <c:v>0</c:v>
                </c:pt>
                <c:pt idx="5470">
                  <c:v>0</c:v>
                </c:pt>
                <c:pt idx="5475">
                  <c:v>0</c:v>
                </c:pt>
                <c:pt idx="5482">
                  <c:v>0</c:v>
                </c:pt>
                <c:pt idx="5487">
                  <c:v>0</c:v>
                </c:pt>
                <c:pt idx="5495">
                  <c:v>0</c:v>
                </c:pt>
                <c:pt idx="5502">
                  <c:v>0</c:v>
                </c:pt>
                <c:pt idx="5505">
                  <c:v>0</c:v>
                </c:pt>
                <c:pt idx="5508">
                  <c:v>0</c:v>
                </c:pt>
                <c:pt idx="5511">
                  <c:v>0</c:v>
                </c:pt>
                <c:pt idx="5514">
                  <c:v>0</c:v>
                </c:pt>
                <c:pt idx="5517">
                  <c:v>0</c:v>
                </c:pt>
                <c:pt idx="5521">
                  <c:v>0</c:v>
                </c:pt>
                <c:pt idx="5524">
                  <c:v>0</c:v>
                </c:pt>
                <c:pt idx="5527">
                  <c:v>0</c:v>
                </c:pt>
                <c:pt idx="5530">
                  <c:v>0</c:v>
                </c:pt>
                <c:pt idx="5537">
                  <c:v>0</c:v>
                </c:pt>
                <c:pt idx="5540">
                  <c:v>0</c:v>
                </c:pt>
                <c:pt idx="5546">
                  <c:v>0</c:v>
                </c:pt>
                <c:pt idx="5551">
                  <c:v>0</c:v>
                </c:pt>
                <c:pt idx="5553">
                  <c:v>0</c:v>
                </c:pt>
                <c:pt idx="5555">
                  <c:v>0</c:v>
                </c:pt>
                <c:pt idx="5558">
                  <c:v>0</c:v>
                </c:pt>
                <c:pt idx="5561">
                  <c:v>0</c:v>
                </c:pt>
                <c:pt idx="5563">
                  <c:v>0</c:v>
                </c:pt>
                <c:pt idx="5565">
                  <c:v>0</c:v>
                </c:pt>
                <c:pt idx="5567">
                  <c:v>0</c:v>
                </c:pt>
                <c:pt idx="5569">
                  <c:v>0</c:v>
                </c:pt>
                <c:pt idx="5571">
                  <c:v>0</c:v>
                </c:pt>
                <c:pt idx="5574">
                  <c:v>0</c:v>
                </c:pt>
                <c:pt idx="5579">
                  <c:v>0</c:v>
                </c:pt>
                <c:pt idx="5582">
                  <c:v>0</c:v>
                </c:pt>
                <c:pt idx="5586">
                  <c:v>0</c:v>
                </c:pt>
                <c:pt idx="5589">
                  <c:v>0</c:v>
                </c:pt>
                <c:pt idx="5592">
                  <c:v>0</c:v>
                </c:pt>
                <c:pt idx="5594">
                  <c:v>0</c:v>
                </c:pt>
                <c:pt idx="5597">
                  <c:v>0</c:v>
                </c:pt>
                <c:pt idx="5600">
                  <c:v>0</c:v>
                </c:pt>
                <c:pt idx="5602">
                  <c:v>0</c:v>
                </c:pt>
                <c:pt idx="5604">
                  <c:v>0</c:v>
                </c:pt>
                <c:pt idx="5606">
                  <c:v>0</c:v>
                </c:pt>
                <c:pt idx="5608">
                  <c:v>0</c:v>
                </c:pt>
                <c:pt idx="5612">
                  <c:v>0</c:v>
                </c:pt>
                <c:pt idx="5615">
                  <c:v>0</c:v>
                </c:pt>
                <c:pt idx="5617">
                  <c:v>0</c:v>
                </c:pt>
                <c:pt idx="5619">
                  <c:v>0</c:v>
                </c:pt>
                <c:pt idx="5621">
                  <c:v>0</c:v>
                </c:pt>
                <c:pt idx="5623">
                  <c:v>0</c:v>
                </c:pt>
                <c:pt idx="5630">
                  <c:v>0</c:v>
                </c:pt>
                <c:pt idx="5637">
                  <c:v>0</c:v>
                </c:pt>
                <c:pt idx="5642">
                  <c:v>0</c:v>
                </c:pt>
                <c:pt idx="5646">
                  <c:v>0</c:v>
                </c:pt>
                <c:pt idx="5652">
                  <c:v>0</c:v>
                </c:pt>
                <c:pt idx="5655">
                  <c:v>0</c:v>
                </c:pt>
                <c:pt idx="5658">
                  <c:v>0</c:v>
                </c:pt>
                <c:pt idx="5662">
                  <c:v>0</c:v>
                </c:pt>
                <c:pt idx="5665">
                  <c:v>0</c:v>
                </c:pt>
                <c:pt idx="5667">
                  <c:v>0</c:v>
                </c:pt>
                <c:pt idx="5670">
                  <c:v>0</c:v>
                </c:pt>
                <c:pt idx="5673">
                  <c:v>0</c:v>
                </c:pt>
                <c:pt idx="5676">
                  <c:v>0</c:v>
                </c:pt>
                <c:pt idx="5679">
                  <c:v>0</c:v>
                </c:pt>
                <c:pt idx="5682">
                  <c:v>0</c:v>
                </c:pt>
                <c:pt idx="5685">
                  <c:v>0</c:v>
                </c:pt>
                <c:pt idx="5688">
                  <c:v>0</c:v>
                </c:pt>
                <c:pt idx="5692">
                  <c:v>0</c:v>
                </c:pt>
                <c:pt idx="5696">
                  <c:v>0</c:v>
                </c:pt>
                <c:pt idx="5701">
                  <c:v>0</c:v>
                </c:pt>
                <c:pt idx="5706">
                  <c:v>0</c:v>
                </c:pt>
                <c:pt idx="5709">
                  <c:v>0</c:v>
                </c:pt>
                <c:pt idx="5711">
                  <c:v>0</c:v>
                </c:pt>
                <c:pt idx="5713">
                  <c:v>0</c:v>
                </c:pt>
                <c:pt idx="5715">
                  <c:v>0</c:v>
                </c:pt>
                <c:pt idx="5718">
                  <c:v>0</c:v>
                </c:pt>
                <c:pt idx="5720">
                  <c:v>0</c:v>
                </c:pt>
                <c:pt idx="5723">
                  <c:v>0</c:v>
                </c:pt>
                <c:pt idx="5725">
                  <c:v>0</c:v>
                </c:pt>
                <c:pt idx="5727">
                  <c:v>0</c:v>
                </c:pt>
                <c:pt idx="5730">
                  <c:v>0</c:v>
                </c:pt>
                <c:pt idx="5732">
                  <c:v>0</c:v>
                </c:pt>
                <c:pt idx="5737">
                  <c:v>5.0000000000000001E-3</c:v>
                </c:pt>
                <c:pt idx="5742">
                  <c:v>0.216</c:v>
                </c:pt>
                <c:pt idx="5744">
                  <c:v>0.377</c:v>
                </c:pt>
                <c:pt idx="5748">
                  <c:v>1.198</c:v>
                </c:pt>
                <c:pt idx="5752">
                  <c:v>0.97599999999999998</c:v>
                </c:pt>
                <c:pt idx="5754">
                  <c:v>0.55400000000000005</c:v>
                </c:pt>
                <c:pt idx="5757">
                  <c:v>0.48799999999999999</c:v>
                </c:pt>
                <c:pt idx="5760">
                  <c:v>0.41699999999999998</c:v>
                </c:pt>
                <c:pt idx="5767">
                  <c:v>0.35</c:v>
                </c:pt>
                <c:pt idx="5770">
                  <c:v>0.72499999999999998</c:v>
                </c:pt>
                <c:pt idx="5772">
                  <c:v>0.73699999999999999</c:v>
                </c:pt>
                <c:pt idx="5775">
                  <c:v>0.82699999999999996</c:v>
                </c:pt>
                <c:pt idx="5777">
                  <c:v>1.212</c:v>
                </c:pt>
                <c:pt idx="5781">
                  <c:v>1.528</c:v>
                </c:pt>
                <c:pt idx="5785">
                  <c:v>1.52</c:v>
                </c:pt>
                <c:pt idx="5787">
                  <c:v>1.5720000000000001</c:v>
                </c:pt>
                <c:pt idx="5790">
                  <c:v>1.4650000000000001</c:v>
                </c:pt>
                <c:pt idx="5794">
                  <c:v>1.478</c:v>
                </c:pt>
                <c:pt idx="5796">
                  <c:v>1.611</c:v>
                </c:pt>
                <c:pt idx="5801">
                  <c:v>1.39</c:v>
                </c:pt>
                <c:pt idx="5805">
                  <c:v>1.236</c:v>
                </c:pt>
                <c:pt idx="5810">
                  <c:v>0.86499999999999999</c:v>
                </c:pt>
                <c:pt idx="5815">
                  <c:v>0.746</c:v>
                </c:pt>
                <c:pt idx="5819">
                  <c:v>0.70799999999999996</c:v>
                </c:pt>
                <c:pt idx="5821">
                  <c:v>0.63500000000000001</c:v>
                </c:pt>
                <c:pt idx="5825">
                  <c:v>0.57299999999999995</c:v>
                </c:pt>
                <c:pt idx="5827">
                  <c:v>0.54700000000000004</c:v>
                </c:pt>
                <c:pt idx="5831">
                  <c:v>0.19600000000000001</c:v>
                </c:pt>
                <c:pt idx="5837">
                  <c:v>1.7000000000000001E-2</c:v>
                </c:pt>
                <c:pt idx="5842">
                  <c:v>0</c:v>
                </c:pt>
                <c:pt idx="5845">
                  <c:v>0</c:v>
                </c:pt>
                <c:pt idx="5847">
                  <c:v>0</c:v>
                </c:pt>
                <c:pt idx="5850">
                  <c:v>8.0000000000000002E-3</c:v>
                </c:pt>
                <c:pt idx="5852">
                  <c:v>0.91500000000000004</c:v>
                </c:pt>
                <c:pt idx="5855">
                  <c:v>0.88300000000000001</c:v>
                </c:pt>
                <c:pt idx="5858">
                  <c:v>0.70299999999999996</c:v>
                </c:pt>
                <c:pt idx="5863">
                  <c:v>0.34100000000000003</c:v>
                </c:pt>
                <c:pt idx="5867">
                  <c:v>0</c:v>
                </c:pt>
                <c:pt idx="5871">
                  <c:v>0</c:v>
                </c:pt>
                <c:pt idx="5875">
                  <c:v>0</c:v>
                </c:pt>
                <c:pt idx="5877">
                  <c:v>0</c:v>
                </c:pt>
                <c:pt idx="5880">
                  <c:v>0</c:v>
                </c:pt>
                <c:pt idx="5882">
                  <c:v>0</c:v>
                </c:pt>
                <c:pt idx="5885">
                  <c:v>0.33400000000000002</c:v>
                </c:pt>
                <c:pt idx="5888">
                  <c:v>0.48299999999999998</c:v>
                </c:pt>
                <c:pt idx="5891">
                  <c:v>0.45400000000000001</c:v>
                </c:pt>
                <c:pt idx="5894">
                  <c:v>0.16700000000000001</c:v>
                </c:pt>
                <c:pt idx="5896">
                  <c:v>5.2999999999999999E-2</c:v>
                </c:pt>
                <c:pt idx="5898">
                  <c:v>0</c:v>
                </c:pt>
                <c:pt idx="5900">
                  <c:v>0</c:v>
                </c:pt>
                <c:pt idx="5902">
                  <c:v>0.21199999999999999</c:v>
                </c:pt>
                <c:pt idx="5905">
                  <c:v>0.22</c:v>
                </c:pt>
                <c:pt idx="5908">
                  <c:v>0</c:v>
                </c:pt>
                <c:pt idx="5911">
                  <c:v>0</c:v>
                </c:pt>
                <c:pt idx="5916">
                  <c:v>0</c:v>
                </c:pt>
                <c:pt idx="5918">
                  <c:v>0</c:v>
                </c:pt>
                <c:pt idx="5922">
                  <c:v>0</c:v>
                </c:pt>
                <c:pt idx="5928">
                  <c:v>7.0000000000000001E-3</c:v>
                </c:pt>
                <c:pt idx="5931">
                  <c:v>8.4000000000000005E-2</c:v>
                </c:pt>
                <c:pt idx="5934">
                  <c:v>7.1999999999999995E-2</c:v>
                </c:pt>
                <c:pt idx="5939">
                  <c:v>4.9000000000000002E-2</c:v>
                </c:pt>
                <c:pt idx="5942">
                  <c:v>6.3E-2</c:v>
                </c:pt>
                <c:pt idx="5945">
                  <c:v>3.5999999999999997E-2</c:v>
                </c:pt>
                <c:pt idx="5948">
                  <c:v>0</c:v>
                </c:pt>
                <c:pt idx="5950">
                  <c:v>0</c:v>
                </c:pt>
                <c:pt idx="5952">
                  <c:v>0</c:v>
                </c:pt>
                <c:pt idx="5955">
                  <c:v>0</c:v>
                </c:pt>
                <c:pt idx="5962">
                  <c:v>0</c:v>
                </c:pt>
                <c:pt idx="5966">
                  <c:v>0</c:v>
                </c:pt>
                <c:pt idx="5968">
                  <c:v>0</c:v>
                </c:pt>
                <c:pt idx="5971">
                  <c:v>0</c:v>
                </c:pt>
                <c:pt idx="5975">
                  <c:v>0</c:v>
                </c:pt>
                <c:pt idx="5982">
                  <c:v>5.0999999999999997E-2</c:v>
                </c:pt>
                <c:pt idx="5986">
                  <c:v>7.6999999999999999E-2</c:v>
                </c:pt>
                <c:pt idx="5988">
                  <c:v>0.127</c:v>
                </c:pt>
                <c:pt idx="5991">
                  <c:v>7.0000000000000001E-3</c:v>
                </c:pt>
                <c:pt idx="5997">
                  <c:v>0</c:v>
                </c:pt>
                <c:pt idx="5999">
                  <c:v>0</c:v>
                </c:pt>
                <c:pt idx="6004">
                  <c:v>0</c:v>
                </c:pt>
                <c:pt idx="6007">
                  <c:v>0</c:v>
                </c:pt>
                <c:pt idx="6009">
                  <c:v>0</c:v>
                </c:pt>
                <c:pt idx="6012">
                  <c:v>0</c:v>
                </c:pt>
                <c:pt idx="6014">
                  <c:v>0</c:v>
                </c:pt>
                <c:pt idx="6017">
                  <c:v>0</c:v>
                </c:pt>
                <c:pt idx="6021">
                  <c:v>0</c:v>
                </c:pt>
                <c:pt idx="6023">
                  <c:v>7.0000000000000001E-3</c:v>
                </c:pt>
                <c:pt idx="6025">
                  <c:v>2.3E-2</c:v>
                </c:pt>
                <c:pt idx="6028">
                  <c:v>0.126</c:v>
                </c:pt>
                <c:pt idx="6032">
                  <c:v>1.7000000000000001E-2</c:v>
                </c:pt>
                <c:pt idx="6034">
                  <c:v>0</c:v>
                </c:pt>
                <c:pt idx="6036">
                  <c:v>0</c:v>
                </c:pt>
                <c:pt idx="6040">
                  <c:v>0</c:v>
                </c:pt>
                <c:pt idx="6045">
                  <c:v>0</c:v>
                </c:pt>
                <c:pt idx="6048">
                  <c:v>0</c:v>
                </c:pt>
                <c:pt idx="6050">
                  <c:v>0</c:v>
                </c:pt>
                <c:pt idx="6053">
                  <c:v>0</c:v>
                </c:pt>
                <c:pt idx="6058">
                  <c:v>0.746</c:v>
                </c:pt>
                <c:pt idx="6060">
                  <c:v>1.4630000000000001</c:v>
                </c:pt>
                <c:pt idx="6063">
                  <c:v>1.6759999999999999</c:v>
                </c:pt>
                <c:pt idx="6066">
                  <c:v>1.9870000000000001</c:v>
                </c:pt>
                <c:pt idx="6069">
                  <c:v>1.444</c:v>
                </c:pt>
                <c:pt idx="6071">
                  <c:v>1.512</c:v>
                </c:pt>
                <c:pt idx="6074">
                  <c:v>1.5209999999999999</c:v>
                </c:pt>
                <c:pt idx="6076">
                  <c:v>1.353</c:v>
                </c:pt>
                <c:pt idx="6079">
                  <c:v>1.075</c:v>
                </c:pt>
                <c:pt idx="6082">
                  <c:v>0.86499999999999999</c:v>
                </c:pt>
                <c:pt idx="6087">
                  <c:v>0.66400000000000003</c:v>
                </c:pt>
                <c:pt idx="6090">
                  <c:v>0.61599999999999999</c:v>
                </c:pt>
                <c:pt idx="6093">
                  <c:v>0.54300000000000004</c:v>
                </c:pt>
                <c:pt idx="6096">
                  <c:v>0.53</c:v>
                </c:pt>
                <c:pt idx="6098">
                  <c:v>0.53400000000000003</c:v>
                </c:pt>
                <c:pt idx="6102">
                  <c:v>0.45700000000000002</c:v>
                </c:pt>
                <c:pt idx="6105">
                  <c:v>0.27600000000000002</c:v>
                </c:pt>
                <c:pt idx="6107">
                  <c:v>0.17599999999999999</c:v>
                </c:pt>
                <c:pt idx="6109">
                  <c:v>6.0999999999999999E-2</c:v>
                </c:pt>
                <c:pt idx="6111">
                  <c:v>2.8000000000000001E-2</c:v>
                </c:pt>
                <c:pt idx="6113">
                  <c:v>1E-3</c:v>
                </c:pt>
                <c:pt idx="6116">
                  <c:v>0</c:v>
                </c:pt>
                <c:pt idx="6118">
                  <c:v>0</c:v>
                </c:pt>
                <c:pt idx="6120">
                  <c:v>0</c:v>
                </c:pt>
                <c:pt idx="6122">
                  <c:v>0</c:v>
                </c:pt>
                <c:pt idx="6128">
                  <c:v>0</c:v>
                </c:pt>
                <c:pt idx="6130">
                  <c:v>0</c:v>
                </c:pt>
                <c:pt idx="6133">
                  <c:v>0</c:v>
                </c:pt>
                <c:pt idx="6135">
                  <c:v>0</c:v>
                </c:pt>
                <c:pt idx="6137">
                  <c:v>0</c:v>
                </c:pt>
                <c:pt idx="6139">
                  <c:v>0</c:v>
                </c:pt>
                <c:pt idx="6142">
                  <c:v>0</c:v>
                </c:pt>
                <c:pt idx="6144">
                  <c:v>0</c:v>
                </c:pt>
                <c:pt idx="6147">
                  <c:v>6.0000000000000001E-3</c:v>
                </c:pt>
                <c:pt idx="6149">
                  <c:v>9.6000000000000002E-2</c:v>
                </c:pt>
                <c:pt idx="6151">
                  <c:v>0.252</c:v>
                </c:pt>
                <c:pt idx="6154">
                  <c:v>0.23499999999999999</c:v>
                </c:pt>
                <c:pt idx="6156">
                  <c:v>6.5000000000000002E-2</c:v>
                </c:pt>
                <c:pt idx="6158">
                  <c:v>1.9E-2</c:v>
                </c:pt>
                <c:pt idx="6161">
                  <c:v>0</c:v>
                </c:pt>
                <c:pt idx="6163">
                  <c:v>0</c:v>
                </c:pt>
                <c:pt idx="6165">
                  <c:v>1E-3</c:v>
                </c:pt>
                <c:pt idx="6167">
                  <c:v>0</c:v>
                </c:pt>
                <c:pt idx="6169">
                  <c:v>0</c:v>
                </c:pt>
                <c:pt idx="6172">
                  <c:v>0</c:v>
                </c:pt>
                <c:pt idx="6174">
                  <c:v>0</c:v>
                </c:pt>
                <c:pt idx="6178">
                  <c:v>0</c:v>
                </c:pt>
                <c:pt idx="6183">
                  <c:v>0.13900000000000001</c:v>
                </c:pt>
                <c:pt idx="6188">
                  <c:v>0.31900000000000001</c:v>
                </c:pt>
                <c:pt idx="6192">
                  <c:v>0.41599999999999998</c:v>
                </c:pt>
                <c:pt idx="6197">
                  <c:v>0.47299999999999998</c:v>
                </c:pt>
                <c:pt idx="6199">
                  <c:v>0.49299999999999999</c:v>
                </c:pt>
                <c:pt idx="6202">
                  <c:v>0.54700000000000004</c:v>
                </c:pt>
                <c:pt idx="6205">
                  <c:v>0.56699999999999995</c:v>
                </c:pt>
                <c:pt idx="6208">
                  <c:v>0.53300000000000003</c:v>
                </c:pt>
                <c:pt idx="6211">
                  <c:v>0.41199999999999998</c:v>
                </c:pt>
                <c:pt idx="6215">
                  <c:v>0.34200000000000003</c:v>
                </c:pt>
                <c:pt idx="6218">
                  <c:v>0.30599999999999999</c:v>
                </c:pt>
                <c:pt idx="6221">
                  <c:v>0.27</c:v>
                </c:pt>
                <c:pt idx="6224">
                  <c:v>0.34399999999999997</c:v>
                </c:pt>
                <c:pt idx="6228">
                  <c:v>0.34899999999999998</c:v>
                </c:pt>
                <c:pt idx="6230">
                  <c:v>0.16</c:v>
                </c:pt>
                <c:pt idx="6233">
                  <c:v>0</c:v>
                </c:pt>
                <c:pt idx="6237">
                  <c:v>0</c:v>
                </c:pt>
                <c:pt idx="6239">
                  <c:v>0</c:v>
                </c:pt>
                <c:pt idx="6243">
                  <c:v>0</c:v>
                </c:pt>
                <c:pt idx="6246">
                  <c:v>0</c:v>
                </c:pt>
                <c:pt idx="6248">
                  <c:v>0</c:v>
                </c:pt>
                <c:pt idx="6251">
                  <c:v>0</c:v>
                </c:pt>
                <c:pt idx="6253">
                  <c:v>0</c:v>
                </c:pt>
                <c:pt idx="6256">
                  <c:v>1.4E-2</c:v>
                </c:pt>
                <c:pt idx="6259">
                  <c:v>5.5E-2</c:v>
                </c:pt>
                <c:pt idx="6263">
                  <c:v>5.2999999999999999E-2</c:v>
                </c:pt>
                <c:pt idx="6269">
                  <c:v>0.153</c:v>
                </c:pt>
                <c:pt idx="6273">
                  <c:v>9.5000000000000001E-2</c:v>
                </c:pt>
                <c:pt idx="6275">
                  <c:v>0.06</c:v>
                </c:pt>
                <c:pt idx="6277">
                  <c:v>0</c:v>
                </c:pt>
                <c:pt idx="6279">
                  <c:v>0</c:v>
                </c:pt>
                <c:pt idx="6282">
                  <c:v>0</c:v>
                </c:pt>
                <c:pt idx="6287">
                  <c:v>0</c:v>
                </c:pt>
                <c:pt idx="6292">
                  <c:v>1E-3</c:v>
                </c:pt>
                <c:pt idx="6295">
                  <c:v>5.0000000000000001E-3</c:v>
                </c:pt>
                <c:pt idx="6298">
                  <c:v>1E-3</c:v>
                </c:pt>
                <c:pt idx="6301">
                  <c:v>0.104</c:v>
                </c:pt>
                <c:pt idx="6304">
                  <c:v>0.29899999999999999</c:v>
                </c:pt>
                <c:pt idx="6308">
                  <c:v>0.35499999999999998</c:v>
                </c:pt>
                <c:pt idx="6312">
                  <c:v>0.33700000000000002</c:v>
                </c:pt>
                <c:pt idx="6315">
                  <c:v>0.19800000000000001</c:v>
                </c:pt>
                <c:pt idx="6318">
                  <c:v>0.13600000000000001</c:v>
                </c:pt>
                <c:pt idx="6321">
                  <c:v>6.6000000000000003E-2</c:v>
                </c:pt>
                <c:pt idx="6326">
                  <c:v>6.6000000000000003E-2</c:v>
                </c:pt>
                <c:pt idx="6330">
                  <c:v>0.192</c:v>
                </c:pt>
                <c:pt idx="6333">
                  <c:v>0.39600000000000002</c:v>
                </c:pt>
                <c:pt idx="6335">
                  <c:v>0.52900000000000003</c:v>
                </c:pt>
                <c:pt idx="6337">
                  <c:v>0.56899999999999995</c:v>
                </c:pt>
                <c:pt idx="6339">
                  <c:v>0.53200000000000003</c:v>
                </c:pt>
                <c:pt idx="6342">
                  <c:v>0.53200000000000003</c:v>
                </c:pt>
                <c:pt idx="6344">
                  <c:v>0.56200000000000006</c:v>
                </c:pt>
                <c:pt idx="6347">
                  <c:v>0.48199999999999998</c:v>
                </c:pt>
                <c:pt idx="6352">
                  <c:v>0.51200000000000001</c:v>
                </c:pt>
                <c:pt idx="6355">
                  <c:v>0.626</c:v>
                </c:pt>
                <c:pt idx="6358">
                  <c:v>0.68799999999999994</c:v>
                </c:pt>
                <c:pt idx="6363">
                  <c:v>1.111</c:v>
                </c:pt>
                <c:pt idx="6368">
                  <c:v>1.363</c:v>
                </c:pt>
                <c:pt idx="6372">
                  <c:v>1.054</c:v>
                </c:pt>
                <c:pt idx="6375">
                  <c:v>1.0489999999999999</c:v>
                </c:pt>
                <c:pt idx="6378">
                  <c:v>1.0429999999999999</c:v>
                </c:pt>
                <c:pt idx="6382">
                  <c:v>0.97199999999999998</c:v>
                </c:pt>
                <c:pt idx="6386">
                  <c:v>0.88100000000000001</c:v>
                </c:pt>
                <c:pt idx="6389">
                  <c:v>0.84499999999999997</c:v>
                </c:pt>
                <c:pt idx="6392">
                  <c:v>0.77700000000000002</c:v>
                </c:pt>
                <c:pt idx="6394">
                  <c:v>0.80900000000000005</c:v>
                </c:pt>
                <c:pt idx="6397">
                  <c:v>0.755</c:v>
                </c:pt>
                <c:pt idx="6400">
                  <c:v>0.69599999999999995</c:v>
                </c:pt>
                <c:pt idx="6402">
                  <c:v>0.83299999999999996</c:v>
                </c:pt>
                <c:pt idx="6405">
                  <c:v>0.74</c:v>
                </c:pt>
                <c:pt idx="6407">
                  <c:v>0.34499999999999997</c:v>
                </c:pt>
                <c:pt idx="6409">
                  <c:v>0.21199999999999999</c:v>
                </c:pt>
                <c:pt idx="6411">
                  <c:v>8.1000000000000003E-2</c:v>
                </c:pt>
                <c:pt idx="6413">
                  <c:v>0</c:v>
                </c:pt>
                <c:pt idx="6416">
                  <c:v>1E-3</c:v>
                </c:pt>
                <c:pt idx="6418">
                  <c:v>2.1999999999999999E-2</c:v>
                </c:pt>
                <c:pt idx="6421">
                  <c:v>0.11</c:v>
                </c:pt>
                <c:pt idx="6426">
                  <c:v>0.223</c:v>
                </c:pt>
                <c:pt idx="6432">
                  <c:v>1E-3</c:v>
                </c:pt>
                <c:pt idx="6436">
                  <c:v>0</c:v>
                </c:pt>
                <c:pt idx="6439">
                  <c:v>0</c:v>
                </c:pt>
                <c:pt idx="6442">
                  <c:v>0</c:v>
                </c:pt>
                <c:pt idx="6445">
                  <c:v>0</c:v>
                </c:pt>
                <c:pt idx="6448">
                  <c:v>0</c:v>
                </c:pt>
                <c:pt idx="6451">
                  <c:v>0</c:v>
                </c:pt>
                <c:pt idx="6453">
                  <c:v>0</c:v>
                </c:pt>
                <c:pt idx="6455">
                  <c:v>0</c:v>
                </c:pt>
                <c:pt idx="6457">
                  <c:v>0</c:v>
                </c:pt>
                <c:pt idx="6460">
                  <c:v>0</c:v>
                </c:pt>
                <c:pt idx="6462">
                  <c:v>0</c:v>
                </c:pt>
                <c:pt idx="6466">
                  <c:v>2E-3</c:v>
                </c:pt>
                <c:pt idx="6469">
                  <c:v>0.24</c:v>
                </c:pt>
                <c:pt idx="6472">
                  <c:v>0.95499999999999996</c:v>
                </c:pt>
                <c:pt idx="6475">
                  <c:v>0.97699999999999998</c:v>
                </c:pt>
                <c:pt idx="6478">
                  <c:v>0.95499999999999996</c:v>
                </c:pt>
                <c:pt idx="6481">
                  <c:v>0.93100000000000005</c:v>
                </c:pt>
                <c:pt idx="6484">
                  <c:v>1.0069999999999999</c:v>
                </c:pt>
                <c:pt idx="6487">
                  <c:v>1.157</c:v>
                </c:pt>
                <c:pt idx="6491">
                  <c:v>0.78500000000000003</c:v>
                </c:pt>
                <c:pt idx="6494">
                  <c:v>0.77200000000000002</c:v>
                </c:pt>
                <c:pt idx="6496">
                  <c:v>0.78500000000000003</c:v>
                </c:pt>
                <c:pt idx="6499">
                  <c:v>0.86799999999999999</c:v>
                </c:pt>
                <c:pt idx="6502">
                  <c:v>0.58099999999999996</c:v>
                </c:pt>
                <c:pt idx="6505">
                  <c:v>0.34399999999999997</c:v>
                </c:pt>
                <c:pt idx="6508">
                  <c:v>0.217</c:v>
                </c:pt>
                <c:pt idx="6512">
                  <c:v>0.13300000000000001</c:v>
                </c:pt>
                <c:pt idx="6517">
                  <c:v>7.5999999999999998E-2</c:v>
                </c:pt>
                <c:pt idx="6519">
                  <c:v>0</c:v>
                </c:pt>
                <c:pt idx="6523">
                  <c:v>0</c:v>
                </c:pt>
                <c:pt idx="6526">
                  <c:v>0</c:v>
                </c:pt>
                <c:pt idx="6529">
                  <c:v>0</c:v>
                </c:pt>
                <c:pt idx="6532">
                  <c:v>0</c:v>
                </c:pt>
                <c:pt idx="6533">
                  <c:v>1.0940000000000001</c:v>
                </c:pt>
                <c:pt idx="6537">
                  <c:v>0</c:v>
                </c:pt>
                <c:pt idx="6538">
                  <c:v>0.77600000000000002</c:v>
                </c:pt>
                <c:pt idx="6540">
                  <c:v>0</c:v>
                </c:pt>
                <c:pt idx="6541">
                  <c:v>1.038</c:v>
                </c:pt>
                <c:pt idx="6544">
                  <c:v>0</c:v>
                </c:pt>
                <c:pt idx="6545">
                  <c:v>1.216</c:v>
                </c:pt>
                <c:pt idx="6548">
                  <c:v>0</c:v>
                </c:pt>
                <c:pt idx="6549">
                  <c:v>1.27</c:v>
                </c:pt>
                <c:pt idx="6552">
                  <c:v>6.0000000000000001E-3</c:v>
                </c:pt>
                <c:pt idx="6553">
                  <c:v>1.278</c:v>
                </c:pt>
                <c:pt idx="6558">
                  <c:v>1.4999999999999999E-2</c:v>
                </c:pt>
                <c:pt idx="6559">
                  <c:v>1.212</c:v>
                </c:pt>
                <c:pt idx="6563">
                  <c:v>1.7000000000000001E-2</c:v>
                </c:pt>
                <c:pt idx="6564">
                  <c:v>1.113</c:v>
                </c:pt>
                <c:pt idx="6567">
                  <c:v>2.1000000000000001E-2</c:v>
                </c:pt>
                <c:pt idx="6568">
                  <c:v>0.92500000000000004</c:v>
                </c:pt>
                <c:pt idx="6571">
                  <c:v>1.7000000000000001E-2</c:v>
                </c:pt>
                <c:pt idx="6572">
                  <c:v>0.97599999999999998</c:v>
                </c:pt>
                <c:pt idx="6575">
                  <c:v>3.3000000000000002E-2</c:v>
                </c:pt>
                <c:pt idx="6576">
                  <c:v>0.78700000000000003</c:v>
                </c:pt>
                <c:pt idx="6579">
                  <c:v>6.8000000000000005E-2</c:v>
                </c:pt>
                <c:pt idx="6580">
                  <c:v>0.75900000000000001</c:v>
                </c:pt>
                <c:pt idx="6583">
                  <c:v>6.8000000000000005E-2</c:v>
                </c:pt>
                <c:pt idx="6584">
                  <c:v>0.752</c:v>
                </c:pt>
                <c:pt idx="6588">
                  <c:v>0.06</c:v>
                </c:pt>
                <c:pt idx="6589">
                  <c:v>0.61299999999999999</c:v>
                </c:pt>
                <c:pt idx="6592">
                  <c:v>4.7E-2</c:v>
                </c:pt>
                <c:pt idx="6593">
                  <c:v>0.433</c:v>
                </c:pt>
                <c:pt idx="6596">
                  <c:v>0.29099999999999998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8969472"/>
        <c:axId val="137831936"/>
      </c:scatterChart>
      <c:valAx>
        <c:axId val="137478912"/>
        <c:scaling>
          <c:orientation val="minMax"/>
          <c:max val="65000000"/>
          <c:min val="3500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Position on BTA4 [Mbp]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137481600"/>
        <c:crosses val="autoZero"/>
        <c:crossBetween val="midCat"/>
        <c:dispUnits>
          <c:builtInUnit val="millions"/>
        </c:dispUnits>
      </c:valAx>
      <c:valAx>
        <c:axId val="137481600"/>
        <c:scaling>
          <c:orientation val="minMax"/>
          <c:max val="19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ASSHOM-Statistic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137478912"/>
        <c:crosses val="autoZero"/>
        <c:crossBetween val="midCat"/>
      </c:valAx>
      <c:valAx>
        <c:axId val="137831936"/>
        <c:scaling>
          <c:orientation val="minMax"/>
          <c:max val="76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LRT-Statistic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138969472"/>
        <c:crosses val="max"/>
        <c:crossBetween val="midCat"/>
      </c:valAx>
      <c:valAx>
        <c:axId val="138969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78319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9523923571333601"/>
          <c:y val="3.4574966077427098E-2"/>
          <c:w val="0.21299108856452229"/>
          <c:h val="0.16281199826909157"/>
        </c:manualLayout>
      </c:layout>
      <c:overlay val="0"/>
    </c:legend>
    <c:plotVisOnly val="1"/>
    <c:dispBlanksAs val="span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63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44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43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71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74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05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1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75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6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7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56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F094E-DDC4-48A1-9120-7F52FC327128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2B067-289E-4C0F-8410-8B0002292A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72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532400" y="260648"/>
            <a:ext cx="219600" cy="583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109094"/>
              </p:ext>
            </p:extLst>
          </p:nvPr>
        </p:nvGraphicFramePr>
        <p:xfrm>
          <a:off x="179512" y="188640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015015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Tierärztliche Faklutät der LMU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Elisabeth Kunz</dc:creator>
  <cp:lastModifiedBy>Elisabeth Kunz</cp:lastModifiedBy>
  <cp:revision>3</cp:revision>
  <cp:lastPrinted>2015-12-30T17:03:50Z</cp:lastPrinted>
  <dcterms:created xsi:type="dcterms:W3CDTF">2015-12-30T14:49:35Z</dcterms:created>
  <dcterms:modified xsi:type="dcterms:W3CDTF">2015-12-30T17:09:35Z</dcterms:modified>
</cp:coreProperties>
</file>