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20" y="-9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1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3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2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5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5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0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5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391EE-910F-2A42-B461-4D6931E4EE90}" type="datetimeFigureOut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E818-C01A-1944-9F89-D4C90033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1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383" y="452721"/>
            <a:ext cx="318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pic>
        <p:nvPicPr>
          <p:cNvPr id="6" name="Picture 5" descr="ind_ggplo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0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383" y="45272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  <p:pic>
        <p:nvPicPr>
          <p:cNvPr id="2" name="Picture 1" descr="recom_imput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1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Iowa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Ziqing</dc:creator>
  <cp:lastModifiedBy>Ziqing</cp:lastModifiedBy>
  <cp:revision>2</cp:revision>
  <dcterms:created xsi:type="dcterms:W3CDTF">2013-10-07T19:22:52Z</dcterms:created>
  <dcterms:modified xsi:type="dcterms:W3CDTF">2013-10-07T19:24:10Z</dcterms:modified>
</cp:coreProperties>
</file>