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-4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5C78-F2A2-B945-9772-F6D5F5AEC38B}" type="datetimeFigureOut">
              <a:rPr lang="en-US" smtClean="0"/>
              <a:t>1/22/14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C3C0B-E638-F741-8255-54D4887F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21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5C78-F2A2-B945-9772-F6D5F5AEC38B}" type="datetimeFigureOut">
              <a:rPr lang="en-US" smtClean="0"/>
              <a:t>1/22/14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C3C0B-E638-F741-8255-54D4887F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628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5C78-F2A2-B945-9772-F6D5F5AEC38B}" type="datetimeFigureOut">
              <a:rPr lang="en-US" smtClean="0"/>
              <a:t>1/22/14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C3C0B-E638-F741-8255-54D4887F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363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5C78-F2A2-B945-9772-F6D5F5AEC38B}" type="datetimeFigureOut">
              <a:rPr lang="en-US" smtClean="0"/>
              <a:t>1/22/14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C3C0B-E638-F741-8255-54D4887F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174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5C78-F2A2-B945-9772-F6D5F5AEC38B}" type="datetimeFigureOut">
              <a:rPr lang="en-US" smtClean="0"/>
              <a:t>1/22/14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C3C0B-E638-F741-8255-54D4887F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89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5C78-F2A2-B945-9772-F6D5F5AEC38B}" type="datetimeFigureOut">
              <a:rPr lang="en-US" smtClean="0"/>
              <a:t>1/22/14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C3C0B-E638-F741-8255-54D4887F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855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5C78-F2A2-B945-9772-F6D5F5AEC38B}" type="datetimeFigureOut">
              <a:rPr lang="en-US" smtClean="0"/>
              <a:t>1/22/14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C3C0B-E638-F741-8255-54D4887F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051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5C78-F2A2-B945-9772-F6D5F5AEC38B}" type="datetimeFigureOut">
              <a:rPr lang="en-US" smtClean="0"/>
              <a:t>1/22/14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C3C0B-E638-F741-8255-54D4887F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480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5C78-F2A2-B945-9772-F6D5F5AEC38B}" type="datetimeFigureOut">
              <a:rPr lang="en-US" smtClean="0"/>
              <a:t>1/22/14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C3C0B-E638-F741-8255-54D4887F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689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5C78-F2A2-B945-9772-F6D5F5AEC38B}" type="datetimeFigureOut">
              <a:rPr lang="en-US" smtClean="0"/>
              <a:t>1/22/14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C3C0B-E638-F741-8255-54D4887F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593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5C78-F2A2-B945-9772-F6D5F5AEC38B}" type="datetimeFigureOut">
              <a:rPr lang="en-US" smtClean="0"/>
              <a:t>1/22/14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C3C0B-E638-F741-8255-54D4887F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584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5C78-F2A2-B945-9772-F6D5F5AEC38B}" type="datetimeFigureOut">
              <a:rPr lang="en-US" smtClean="0"/>
              <a:t>1/22/14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C3C0B-E638-F741-8255-54D4887F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103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9775" y="440119"/>
            <a:ext cx="779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pic>
        <p:nvPicPr>
          <p:cNvPr id="6" name="Picture 5" descr="angus_sire_co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508" y="263271"/>
            <a:ext cx="64008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583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9775" y="440119"/>
            <a:ext cx="779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pic>
        <p:nvPicPr>
          <p:cNvPr id="6" name="Picture 5" descr="angus_sirelis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28600"/>
            <a:ext cx="64008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782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9775" y="440119"/>
            <a:ext cx="779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pic>
        <p:nvPicPr>
          <p:cNvPr id="2" name="Picture 1" descr="lim_sirelis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28600"/>
            <a:ext cx="64008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183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</Words>
  <Application>Microsoft Macintosh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Iowa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Ziqing</dc:creator>
  <cp:lastModifiedBy>Ziqing</cp:lastModifiedBy>
  <cp:revision>5</cp:revision>
  <dcterms:created xsi:type="dcterms:W3CDTF">2013-10-07T19:20:48Z</dcterms:created>
  <dcterms:modified xsi:type="dcterms:W3CDTF">2014-01-22T18:16:43Z</dcterms:modified>
</cp:coreProperties>
</file>