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" y="-9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1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9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4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2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0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FCCE-DC1E-F64D-AED0-794047359E72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8EF8-8AB0-A341-A679-24D7676AB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775" y="440119"/>
            <a:ext cx="7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5" name="Picture 4" descr="chr15-wr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75" y="440119"/>
            <a:ext cx="77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3" name="Picture 2" descr="1-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7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-1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6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27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7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-2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0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Ziqing</dc:creator>
  <cp:lastModifiedBy>Ziqing</cp:lastModifiedBy>
  <cp:revision>1</cp:revision>
  <dcterms:created xsi:type="dcterms:W3CDTF">2013-10-07T19:18:43Z</dcterms:created>
  <dcterms:modified xsi:type="dcterms:W3CDTF">2013-10-07T19:20:23Z</dcterms:modified>
</cp:coreProperties>
</file>