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20" y="-9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8254-1BE1-3B4A-9660-A11B5611320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4078-FCB7-E54E-8F0C-5D8BA50C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8254-1BE1-3B4A-9660-A11B5611320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4078-FCB7-E54E-8F0C-5D8BA50C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1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8254-1BE1-3B4A-9660-A11B5611320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4078-FCB7-E54E-8F0C-5D8BA50C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4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8254-1BE1-3B4A-9660-A11B5611320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4078-FCB7-E54E-8F0C-5D8BA50C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4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8254-1BE1-3B4A-9660-A11B5611320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4078-FCB7-E54E-8F0C-5D8BA50C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8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8254-1BE1-3B4A-9660-A11B5611320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4078-FCB7-E54E-8F0C-5D8BA50C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4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8254-1BE1-3B4A-9660-A11B5611320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4078-FCB7-E54E-8F0C-5D8BA50C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6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8254-1BE1-3B4A-9660-A11B5611320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4078-FCB7-E54E-8F0C-5D8BA50C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2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8254-1BE1-3B4A-9660-A11B5611320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4078-FCB7-E54E-8F0C-5D8BA50C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8254-1BE1-3B4A-9660-A11B5611320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4078-FCB7-E54E-8F0C-5D8BA50C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8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8254-1BE1-3B4A-9660-A11B5611320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4078-FCB7-E54E-8F0C-5D8BA50C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8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98254-1BE1-3B4A-9660-A11B5611320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44078-FCB7-E54E-8F0C-5D8BA50C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5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ureS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600"/>
            <a:ext cx="6400800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7495" y="515568"/>
            <a:ext cx="377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57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7495" y="515568"/>
            <a:ext cx="377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en-US" dirty="0"/>
          </a:p>
        </p:txBody>
      </p:sp>
      <p:pic>
        <p:nvPicPr>
          <p:cNvPr id="7" name="Picture 6" descr="pop_bree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446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Iowa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Ziqing</dc:creator>
  <cp:lastModifiedBy>Ziqing</cp:lastModifiedBy>
  <cp:revision>1</cp:revision>
  <dcterms:created xsi:type="dcterms:W3CDTF">2013-10-07T19:15:26Z</dcterms:created>
  <dcterms:modified xsi:type="dcterms:W3CDTF">2013-10-07T19:17:29Z</dcterms:modified>
</cp:coreProperties>
</file>