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51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44B6-DAC4-48D1-9D9C-7759A459F26E}" type="datetimeFigureOut">
              <a:rPr lang="fr-FR" smtClean="0"/>
              <a:t>31/12/2014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84A4-B4C0-48E4-857F-C44C8EE7C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83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44B6-DAC4-48D1-9D9C-7759A459F26E}" type="datetimeFigureOut">
              <a:rPr lang="fr-FR" smtClean="0"/>
              <a:t>31/12/2014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84A4-B4C0-48E4-857F-C44C8EE7C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20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44B6-DAC4-48D1-9D9C-7759A459F26E}" type="datetimeFigureOut">
              <a:rPr lang="fr-FR" smtClean="0"/>
              <a:t>31/12/2014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84A4-B4C0-48E4-857F-C44C8EE7C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61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44B6-DAC4-48D1-9D9C-7759A459F26E}" type="datetimeFigureOut">
              <a:rPr lang="fr-FR" smtClean="0"/>
              <a:t>31/12/2014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84A4-B4C0-48E4-857F-C44C8EE7C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89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44B6-DAC4-48D1-9D9C-7759A459F26E}" type="datetimeFigureOut">
              <a:rPr lang="fr-FR" smtClean="0"/>
              <a:t>31/12/2014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84A4-B4C0-48E4-857F-C44C8EE7C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67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44B6-DAC4-48D1-9D9C-7759A459F26E}" type="datetimeFigureOut">
              <a:rPr lang="fr-FR" smtClean="0"/>
              <a:t>31/12/2014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84A4-B4C0-48E4-857F-C44C8EE7C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63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44B6-DAC4-48D1-9D9C-7759A459F26E}" type="datetimeFigureOut">
              <a:rPr lang="fr-FR" smtClean="0"/>
              <a:t>31/12/2014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84A4-B4C0-48E4-857F-C44C8EE7C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86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44B6-DAC4-48D1-9D9C-7759A459F26E}" type="datetimeFigureOut">
              <a:rPr lang="fr-FR" smtClean="0"/>
              <a:t>31/12/2014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84A4-B4C0-48E4-857F-C44C8EE7C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5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44B6-DAC4-48D1-9D9C-7759A459F26E}" type="datetimeFigureOut">
              <a:rPr lang="fr-FR" smtClean="0"/>
              <a:t>31/12/2014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84A4-B4C0-48E4-857F-C44C8EE7C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28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44B6-DAC4-48D1-9D9C-7759A459F26E}" type="datetimeFigureOut">
              <a:rPr lang="fr-FR" smtClean="0"/>
              <a:t>31/12/2014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84A4-B4C0-48E4-857F-C44C8EE7C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87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44B6-DAC4-48D1-9D9C-7759A459F26E}" type="datetimeFigureOut">
              <a:rPr lang="fr-FR" smtClean="0"/>
              <a:t>31/12/2014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84A4-B4C0-48E4-857F-C44C8EE7C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444B6-DAC4-48D1-9D9C-7759A459F26E}" type="datetimeFigureOut">
              <a:rPr lang="fr-FR" smtClean="0"/>
              <a:t>31/12/2014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984A4-B4C0-48E4-857F-C44C8EE7C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43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53" y="911600"/>
            <a:ext cx="4212231" cy="3093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250" y="917764"/>
            <a:ext cx="4247213" cy="308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 de texte 6"/>
          <p:cNvSpPr txBox="1"/>
          <p:nvPr/>
        </p:nvSpPr>
        <p:spPr>
          <a:xfrm>
            <a:off x="250324" y="917764"/>
            <a:ext cx="321945" cy="914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A</a:t>
            </a:r>
            <a:endParaRPr lang="fr-FR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7" name="Zone de texte 2"/>
          <p:cNvSpPr txBox="1"/>
          <p:nvPr/>
        </p:nvSpPr>
        <p:spPr>
          <a:xfrm>
            <a:off x="4501250" y="911599"/>
            <a:ext cx="313690" cy="914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>
                <a:solidFill>
                  <a:schemeClr val="tx1"/>
                </a:solidFill>
                <a:effectLst/>
                <a:ea typeface="Calibri"/>
                <a:cs typeface="Times New Roman"/>
              </a:rPr>
              <a:t>B</a:t>
            </a:r>
            <a:endParaRPr lang="fr-FR" sz="110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0324" y="461133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Figure </a:t>
            </a:r>
            <a:r>
              <a:rPr lang="fr-FR" smtClean="0"/>
              <a:t>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4693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Coord</dc:creator>
  <cp:lastModifiedBy>Regis Grimaud</cp:lastModifiedBy>
  <cp:revision>8</cp:revision>
  <dcterms:created xsi:type="dcterms:W3CDTF">2014-12-12T09:07:11Z</dcterms:created>
  <dcterms:modified xsi:type="dcterms:W3CDTF">2014-12-31T08:52:10Z</dcterms:modified>
</cp:coreProperties>
</file>