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51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3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2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1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9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67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63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6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5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2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87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81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44B6-DAC4-48D1-9D9C-7759A459F26E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84A4-B4C0-48E4-857F-C44C8EE7C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4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19200"/>
            <a:ext cx="2209800" cy="2209800"/>
          </a:xfrm>
          <a:prstGeom prst="rect">
            <a:avLst/>
          </a:prstGeom>
        </p:spPr>
      </p:pic>
      <p:pic>
        <p:nvPicPr>
          <p:cNvPr id="1027" name="Picture 3" descr="G:\Murielle - Laurence\3-11-14 Rhodo-s70-z27-10µ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9962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Murielle - Laurence\J530dsanslavwt_3_Series009_001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25972" r="25271" b="25355"/>
          <a:stretch/>
        </p:blipFill>
        <p:spPr bwMode="auto">
          <a:xfrm>
            <a:off x="1676932" y="1220470"/>
            <a:ext cx="2907730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25132" r="24523" b="25133"/>
          <a:stretch/>
        </p:blipFill>
        <p:spPr bwMode="auto">
          <a:xfrm>
            <a:off x="1697745" y="3508692"/>
            <a:ext cx="2895600" cy="2207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 de texte 6"/>
          <p:cNvSpPr txBox="1"/>
          <p:nvPr/>
        </p:nvSpPr>
        <p:spPr>
          <a:xfrm>
            <a:off x="1744662" y="1222391"/>
            <a:ext cx="321945" cy="914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A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Zone de texte 7"/>
          <p:cNvSpPr txBox="1"/>
          <p:nvPr/>
        </p:nvSpPr>
        <p:spPr>
          <a:xfrm>
            <a:off x="1719262" y="3509963"/>
            <a:ext cx="311150" cy="914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>
                <a:solidFill>
                  <a:srgbClr val="FFFFFF"/>
                </a:solidFill>
                <a:effectLst/>
                <a:ea typeface="Calibri"/>
                <a:cs typeface="Times New Roman"/>
              </a:rPr>
              <a:t>C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10" name="Zone de texte 8"/>
          <p:cNvSpPr txBox="1"/>
          <p:nvPr/>
        </p:nvSpPr>
        <p:spPr>
          <a:xfrm>
            <a:off x="4727149" y="3509963"/>
            <a:ext cx="330200" cy="914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>
                <a:solidFill>
                  <a:srgbClr val="FFFFFF"/>
                </a:solidFill>
                <a:effectLst/>
                <a:ea typeface="Calibri"/>
                <a:cs typeface="Times New Roman"/>
              </a:rPr>
              <a:t>D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11" name="Zone de texte 2"/>
          <p:cNvSpPr txBox="1"/>
          <p:nvPr/>
        </p:nvSpPr>
        <p:spPr>
          <a:xfrm>
            <a:off x="4697309" y="1231916"/>
            <a:ext cx="313690" cy="914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>
                <a:solidFill>
                  <a:srgbClr val="FFFFFF"/>
                </a:solidFill>
                <a:effectLst/>
                <a:ea typeface="Calibri"/>
                <a:cs typeface="Times New Roman"/>
              </a:rPr>
              <a:t>B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76932" y="83046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Figure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9829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Coord</dc:creator>
  <cp:lastModifiedBy>Regis Grimaud</cp:lastModifiedBy>
  <cp:revision>8</cp:revision>
  <dcterms:created xsi:type="dcterms:W3CDTF">2014-12-12T09:07:11Z</dcterms:created>
  <dcterms:modified xsi:type="dcterms:W3CDTF">2014-12-31T08:52:18Z</dcterms:modified>
</cp:coreProperties>
</file>