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42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3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9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11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34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1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7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44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60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67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20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8FB21-A32A-48F2-ADD9-F0DF189E1CF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96B54-17A7-47A8-AFA4-992FD9C0C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08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ncent\Documents\Thèse\Article RF122-N305\IMG_7820.JPG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681" t="32508" r="6571" b="29262"/>
          <a:stretch/>
        </p:blipFill>
        <p:spPr bwMode="auto">
          <a:xfrm>
            <a:off x="4817533" y="2162820"/>
            <a:ext cx="1524000" cy="137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Vincent\Documents\Thèse\Article RF122-N305\IMG_7820.JPG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8" t="35342" r="66897" b="26428"/>
          <a:stretch/>
        </p:blipFill>
        <p:spPr bwMode="auto">
          <a:xfrm>
            <a:off x="3275856" y="2162820"/>
            <a:ext cx="1519973" cy="137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75856" y="21628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817533" y="21628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19415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INRA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</dc:creator>
  <cp:lastModifiedBy>ecoulamy</cp:lastModifiedBy>
  <cp:revision>7</cp:revision>
  <dcterms:created xsi:type="dcterms:W3CDTF">2014-08-21T08:55:33Z</dcterms:created>
  <dcterms:modified xsi:type="dcterms:W3CDTF">2014-10-01T08:32:32Z</dcterms:modified>
</cp:coreProperties>
</file>