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53876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269382" algn="l" defTabSz="53876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538764" algn="l" defTabSz="53876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808147" algn="l" defTabSz="53876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077529" algn="l" defTabSz="53876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1346911" algn="l" defTabSz="53876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1616293" algn="l" defTabSz="53876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1885676" algn="l" defTabSz="53876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2155058" algn="l" defTabSz="53876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67" autoAdjust="0"/>
    <p:restoredTop sz="94660"/>
  </p:normalViewPr>
  <p:slideViewPr>
    <p:cSldViewPr snapToGrid="0">
      <p:cViewPr varScale="1">
        <p:scale>
          <a:sx n="91" d="100"/>
          <a:sy n="91" d="100"/>
        </p:scale>
        <p:origin x="2694" y="9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5"/>
          </a:xfrm>
        </p:spPr>
        <p:txBody>
          <a:bodyPr anchor="b"/>
          <a:lstStyle>
            <a:lvl1pPr algn="ctr">
              <a:defRPr sz="47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900"/>
            </a:lvl1pPr>
            <a:lvl2pPr marL="359167" indent="0" algn="ctr">
              <a:buNone/>
              <a:defRPr sz="1600"/>
            </a:lvl2pPr>
            <a:lvl3pPr marL="718335" indent="0" algn="ctr">
              <a:buNone/>
              <a:defRPr sz="1400"/>
            </a:lvl3pPr>
            <a:lvl4pPr marL="1077502" indent="0" algn="ctr">
              <a:buNone/>
              <a:defRPr sz="1300"/>
            </a:lvl4pPr>
            <a:lvl5pPr marL="1436669" indent="0" algn="ctr">
              <a:buNone/>
              <a:defRPr sz="1300"/>
            </a:lvl5pPr>
            <a:lvl6pPr marL="1795837" indent="0" algn="ctr">
              <a:buNone/>
              <a:defRPr sz="1300"/>
            </a:lvl6pPr>
            <a:lvl7pPr marL="2155004" indent="0" algn="ctr">
              <a:buNone/>
              <a:defRPr sz="1300"/>
            </a:lvl7pPr>
            <a:lvl8pPr marL="2514171" indent="0" algn="ctr">
              <a:buNone/>
              <a:defRPr sz="1300"/>
            </a:lvl8pPr>
            <a:lvl9pPr marL="2873339" indent="0" algn="ctr">
              <a:buNone/>
              <a:defRPr sz="13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5F0CA-A915-422A-B4DA-5E1A56507246}" type="datetimeFigureOut">
              <a:rPr lang="fr-FR" smtClean="0"/>
              <a:t>18/06/2014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948-C224-4D0B-A618-EAF6BEC092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419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5F0CA-A915-422A-B4DA-5E1A56507246}" type="datetimeFigureOut">
              <a:rPr lang="fr-FR" smtClean="0"/>
              <a:t>18/06/2014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948-C224-4D0B-A618-EAF6BEC092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4469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5F0CA-A915-422A-B4DA-5E1A56507246}" type="datetimeFigureOut">
              <a:rPr lang="fr-FR" smtClean="0"/>
              <a:t>18/06/2014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948-C224-4D0B-A618-EAF6BEC092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7903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5F0CA-A915-422A-B4DA-5E1A56507246}" type="datetimeFigureOut">
              <a:rPr lang="fr-FR" smtClean="0"/>
              <a:t>18/06/2014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948-C224-4D0B-A618-EAF6BEC092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4602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7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7"/>
            <a:ext cx="5915025" cy="2166937"/>
          </a:xfrm>
        </p:spPr>
        <p:txBody>
          <a:bodyPr/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35916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71833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7750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3666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79583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15500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51417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87333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5F0CA-A915-422A-B4DA-5E1A56507246}" type="datetimeFigureOut">
              <a:rPr lang="fr-FR" smtClean="0"/>
              <a:t>18/06/2014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948-C224-4D0B-A618-EAF6BEC092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1243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5F0CA-A915-422A-B4DA-5E1A56507246}" type="datetimeFigureOut">
              <a:rPr lang="fr-FR" smtClean="0"/>
              <a:t>18/06/2014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948-C224-4D0B-A618-EAF6BEC092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137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428347"/>
            <a:ext cx="2901255" cy="1190095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59167" indent="0">
              <a:buNone/>
              <a:defRPr sz="1600" b="1"/>
            </a:lvl2pPr>
            <a:lvl3pPr marL="718335" indent="0">
              <a:buNone/>
              <a:defRPr sz="1400" b="1"/>
            </a:lvl3pPr>
            <a:lvl4pPr marL="1077502" indent="0">
              <a:buNone/>
              <a:defRPr sz="1300" b="1"/>
            </a:lvl4pPr>
            <a:lvl5pPr marL="1436669" indent="0">
              <a:buNone/>
              <a:defRPr sz="1300" b="1"/>
            </a:lvl5pPr>
            <a:lvl6pPr marL="1795837" indent="0">
              <a:buNone/>
              <a:defRPr sz="1300" b="1"/>
            </a:lvl6pPr>
            <a:lvl7pPr marL="2155004" indent="0">
              <a:buNone/>
              <a:defRPr sz="1300" b="1"/>
            </a:lvl7pPr>
            <a:lvl8pPr marL="2514171" indent="0">
              <a:buNone/>
              <a:defRPr sz="1300" b="1"/>
            </a:lvl8pPr>
            <a:lvl9pPr marL="2873339" indent="0">
              <a:buNone/>
              <a:defRPr sz="13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59167" indent="0">
              <a:buNone/>
              <a:defRPr sz="1600" b="1"/>
            </a:lvl2pPr>
            <a:lvl3pPr marL="718335" indent="0">
              <a:buNone/>
              <a:defRPr sz="1400" b="1"/>
            </a:lvl3pPr>
            <a:lvl4pPr marL="1077502" indent="0">
              <a:buNone/>
              <a:defRPr sz="1300" b="1"/>
            </a:lvl4pPr>
            <a:lvl5pPr marL="1436669" indent="0">
              <a:buNone/>
              <a:defRPr sz="1300" b="1"/>
            </a:lvl5pPr>
            <a:lvl6pPr marL="1795837" indent="0">
              <a:buNone/>
              <a:defRPr sz="1300" b="1"/>
            </a:lvl6pPr>
            <a:lvl7pPr marL="2155004" indent="0">
              <a:buNone/>
              <a:defRPr sz="1300" b="1"/>
            </a:lvl7pPr>
            <a:lvl8pPr marL="2514171" indent="0">
              <a:buNone/>
              <a:defRPr sz="1300" b="1"/>
            </a:lvl8pPr>
            <a:lvl9pPr marL="2873339" indent="0">
              <a:buNone/>
              <a:defRPr sz="13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5F0CA-A915-422A-B4DA-5E1A56507246}" type="datetimeFigureOut">
              <a:rPr lang="fr-FR" smtClean="0"/>
              <a:t>18/06/2014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948-C224-4D0B-A618-EAF6BEC092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7152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5F0CA-A915-422A-B4DA-5E1A56507246}" type="datetimeFigureOut">
              <a:rPr lang="fr-FR" smtClean="0"/>
              <a:t>18/06/2014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948-C224-4D0B-A618-EAF6BEC092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8770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5F0CA-A915-422A-B4DA-5E1A56507246}" type="datetimeFigureOut">
              <a:rPr lang="fr-FR" smtClean="0"/>
              <a:t>18/06/2014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948-C224-4D0B-A618-EAF6BEC092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6056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2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0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1300"/>
            </a:lvl1pPr>
            <a:lvl2pPr marL="359167" indent="0">
              <a:buNone/>
              <a:defRPr sz="1100"/>
            </a:lvl2pPr>
            <a:lvl3pPr marL="718335" indent="0">
              <a:buNone/>
              <a:defRPr sz="900"/>
            </a:lvl3pPr>
            <a:lvl4pPr marL="1077502" indent="0">
              <a:buNone/>
              <a:defRPr sz="800"/>
            </a:lvl4pPr>
            <a:lvl5pPr marL="1436669" indent="0">
              <a:buNone/>
              <a:defRPr sz="800"/>
            </a:lvl5pPr>
            <a:lvl6pPr marL="1795837" indent="0">
              <a:buNone/>
              <a:defRPr sz="800"/>
            </a:lvl6pPr>
            <a:lvl7pPr marL="2155004" indent="0">
              <a:buNone/>
              <a:defRPr sz="800"/>
            </a:lvl7pPr>
            <a:lvl8pPr marL="2514171" indent="0">
              <a:buNone/>
              <a:defRPr sz="800"/>
            </a:lvl8pPr>
            <a:lvl9pPr marL="2873339" indent="0">
              <a:buNone/>
              <a:defRPr sz="8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5F0CA-A915-422A-B4DA-5E1A56507246}" type="datetimeFigureOut">
              <a:rPr lang="fr-FR" smtClean="0"/>
              <a:t>18/06/2014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948-C224-4D0B-A618-EAF6BEC092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6000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2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0"/>
          </a:xfrm>
        </p:spPr>
        <p:txBody>
          <a:bodyPr anchor="t"/>
          <a:lstStyle>
            <a:lvl1pPr marL="0" indent="0">
              <a:buNone/>
              <a:defRPr sz="2500"/>
            </a:lvl1pPr>
            <a:lvl2pPr marL="359167" indent="0">
              <a:buNone/>
              <a:defRPr sz="2200"/>
            </a:lvl2pPr>
            <a:lvl3pPr marL="718335" indent="0">
              <a:buNone/>
              <a:defRPr sz="1900"/>
            </a:lvl3pPr>
            <a:lvl4pPr marL="1077502" indent="0">
              <a:buNone/>
              <a:defRPr sz="1600"/>
            </a:lvl4pPr>
            <a:lvl5pPr marL="1436669" indent="0">
              <a:buNone/>
              <a:defRPr sz="1600"/>
            </a:lvl5pPr>
            <a:lvl6pPr marL="1795837" indent="0">
              <a:buNone/>
              <a:defRPr sz="1600"/>
            </a:lvl6pPr>
            <a:lvl7pPr marL="2155004" indent="0">
              <a:buNone/>
              <a:defRPr sz="1600"/>
            </a:lvl7pPr>
            <a:lvl8pPr marL="2514171" indent="0">
              <a:buNone/>
              <a:defRPr sz="1600"/>
            </a:lvl8pPr>
            <a:lvl9pPr marL="2873339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1300"/>
            </a:lvl1pPr>
            <a:lvl2pPr marL="359167" indent="0">
              <a:buNone/>
              <a:defRPr sz="1100"/>
            </a:lvl2pPr>
            <a:lvl3pPr marL="718335" indent="0">
              <a:buNone/>
              <a:defRPr sz="900"/>
            </a:lvl3pPr>
            <a:lvl4pPr marL="1077502" indent="0">
              <a:buNone/>
              <a:defRPr sz="800"/>
            </a:lvl4pPr>
            <a:lvl5pPr marL="1436669" indent="0">
              <a:buNone/>
              <a:defRPr sz="800"/>
            </a:lvl5pPr>
            <a:lvl6pPr marL="1795837" indent="0">
              <a:buNone/>
              <a:defRPr sz="800"/>
            </a:lvl6pPr>
            <a:lvl7pPr marL="2155004" indent="0">
              <a:buNone/>
              <a:defRPr sz="800"/>
            </a:lvl7pPr>
            <a:lvl8pPr marL="2514171" indent="0">
              <a:buNone/>
              <a:defRPr sz="800"/>
            </a:lvl8pPr>
            <a:lvl9pPr marL="2873339" indent="0">
              <a:buNone/>
              <a:defRPr sz="8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5F0CA-A915-422A-B4DA-5E1A56507246}" type="datetimeFigureOut">
              <a:rPr lang="fr-FR" smtClean="0"/>
              <a:t>18/06/2014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948-C224-4D0B-A618-EAF6BEC092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6608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53876" tIns="26938" rIns="53876" bIns="26938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53876" tIns="26938" rIns="53876" bIns="26938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8"/>
            <a:ext cx="1543050" cy="527402"/>
          </a:xfrm>
          <a:prstGeom prst="rect">
            <a:avLst/>
          </a:prstGeom>
        </p:spPr>
        <p:txBody>
          <a:bodyPr vert="horz" lIns="53876" tIns="26938" rIns="53876" bIns="26938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25F0CA-A915-422A-B4DA-5E1A56507246}" type="datetimeFigureOut">
              <a:rPr lang="fr-FR" smtClean="0"/>
              <a:t>18/06/2014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8"/>
            <a:ext cx="2314575" cy="527402"/>
          </a:xfrm>
          <a:prstGeom prst="rect">
            <a:avLst/>
          </a:prstGeom>
        </p:spPr>
        <p:txBody>
          <a:bodyPr vert="horz" lIns="53876" tIns="26938" rIns="53876" bIns="26938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8"/>
            <a:ext cx="1543050" cy="527402"/>
          </a:xfrm>
          <a:prstGeom prst="rect">
            <a:avLst/>
          </a:prstGeom>
        </p:spPr>
        <p:txBody>
          <a:bodyPr vert="horz" lIns="53876" tIns="26938" rIns="53876" bIns="26938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7B948-C224-4D0B-A618-EAF6BEC092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6250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18335" rtl="0" eaLnBrk="1" latinLnBrk="0" hangingPunct="1">
        <a:lnSpc>
          <a:spcPct val="90000"/>
        </a:lnSpc>
        <a:spcBef>
          <a:spcPct val="0"/>
        </a:spcBef>
        <a:buNone/>
        <a:defRPr sz="3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583" indent="-179583" algn="l" defTabSz="718335" rtl="0" eaLnBrk="1" latinLnBrk="0" hangingPunct="1">
        <a:lnSpc>
          <a:spcPct val="90000"/>
        </a:lnSpc>
        <a:spcBef>
          <a:spcPts val="785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38751" indent="-179583" algn="l" defTabSz="718335" rtl="0" eaLnBrk="1" latinLnBrk="0" hangingPunct="1">
        <a:lnSpc>
          <a:spcPct val="90000"/>
        </a:lnSpc>
        <a:spcBef>
          <a:spcPts val="393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897918" indent="-179583" algn="l" defTabSz="718335" rtl="0" eaLnBrk="1" latinLnBrk="0" hangingPunct="1">
        <a:lnSpc>
          <a:spcPct val="90000"/>
        </a:lnSpc>
        <a:spcBef>
          <a:spcPts val="393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57086" indent="-179583" algn="l" defTabSz="718335" rtl="0" eaLnBrk="1" latinLnBrk="0" hangingPunct="1">
        <a:lnSpc>
          <a:spcPct val="90000"/>
        </a:lnSpc>
        <a:spcBef>
          <a:spcPts val="393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616253" indent="-179583" algn="l" defTabSz="718335" rtl="0" eaLnBrk="1" latinLnBrk="0" hangingPunct="1">
        <a:lnSpc>
          <a:spcPct val="90000"/>
        </a:lnSpc>
        <a:spcBef>
          <a:spcPts val="393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975420" indent="-179583" algn="l" defTabSz="718335" rtl="0" eaLnBrk="1" latinLnBrk="0" hangingPunct="1">
        <a:lnSpc>
          <a:spcPct val="90000"/>
        </a:lnSpc>
        <a:spcBef>
          <a:spcPts val="393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334588" indent="-179583" algn="l" defTabSz="718335" rtl="0" eaLnBrk="1" latinLnBrk="0" hangingPunct="1">
        <a:lnSpc>
          <a:spcPct val="90000"/>
        </a:lnSpc>
        <a:spcBef>
          <a:spcPts val="393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693755" indent="-179583" algn="l" defTabSz="718335" rtl="0" eaLnBrk="1" latinLnBrk="0" hangingPunct="1">
        <a:lnSpc>
          <a:spcPct val="90000"/>
        </a:lnSpc>
        <a:spcBef>
          <a:spcPts val="393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052922" indent="-179583" algn="l" defTabSz="718335" rtl="0" eaLnBrk="1" latinLnBrk="0" hangingPunct="1">
        <a:lnSpc>
          <a:spcPct val="90000"/>
        </a:lnSpc>
        <a:spcBef>
          <a:spcPts val="393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833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59167" algn="l" defTabSz="71833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18335" algn="l" defTabSz="71833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77502" algn="l" defTabSz="71833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36669" algn="l" defTabSz="71833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95837" algn="l" defTabSz="71833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55004" algn="l" defTabSz="71833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171" algn="l" defTabSz="71833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73339" algn="l" defTabSz="71833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2" t="12272" r="614" b="9642"/>
          <a:stretch/>
        </p:blipFill>
        <p:spPr bwMode="auto">
          <a:xfrm>
            <a:off x="621506" y="3847435"/>
            <a:ext cx="5164931" cy="2883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2" t="12805" r="614" b="9107"/>
          <a:stretch/>
        </p:blipFill>
        <p:spPr bwMode="auto">
          <a:xfrm>
            <a:off x="621507" y="707572"/>
            <a:ext cx="5164931" cy="2883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445293" y="812602"/>
            <a:ext cx="3524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fr-FR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445294" y="3984427"/>
            <a:ext cx="3524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fr-FR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6293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1070</TotalTime>
  <Words>2</Words>
  <Application>Microsoft Office PowerPoint</Application>
  <PresentationFormat>Format A4 (210 x 297 mm)</PresentationFormat>
  <Paragraphs>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Thème Office</vt:lpstr>
      <vt:lpstr>Présentation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Yves</dc:creator>
  <cp:lastModifiedBy>Yves</cp:lastModifiedBy>
  <cp:revision>5</cp:revision>
  <dcterms:created xsi:type="dcterms:W3CDTF">2014-04-30T13:05:20Z</dcterms:created>
  <dcterms:modified xsi:type="dcterms:W3CDTF">2014-06-18T13:18:20Z</dcterms:modified>
</cp:coreProperties>
</file>