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26" r:id="rId2"/>
  </p:sldMasterIdLst>
  <p:notesMasterIdLst>
    <p:notesMasterId r:id="rId49"/>
  </p:notesMasterIdLst>
  <p:handoutMasterIdLst>
    <p:handoutMasterId r:id="rId50"/>
  </p:handoutMasterIdLst>
  <p:sldIdLst>
    <p:sldId id="689" r:id="rId3"/>
    <p:sldId id="785" r:id="rId4"/>
    <p:sldId id="963" r:id="rId5"/>
    <p:sldId id="965" r:id="rId6"/>
    <p:sldId id="976" r:id="rId7"/>
    <p:sldId id="961" r:id="rId8"/>
    <p:sldId id="970" r:id="rId9"/>
    <p:sldId id="978" r:id="rId10"/>
    <p:sldId id="980" r:id="rId11"/>
    <p:sldId id="968" r:id="rId12"/>
    <p:sldId id="840" r:id="rId13"/>
    <p:sldId id="983" r:id="rId14"/>
    <p:sldId id="984" r:id="rId15"/>
    <p:sldId id="986" r:id="rId16"/>
    <p:sldId id="956" r:id="rId17"/>
    <p:sldId id="957" r:id="rId18"/>
    <p:sldId id="988" r:id="rId19"/>
    <p:sldId id="990" r:id="rId20"/>
    <p:sldId id="930" r:id="rId21"/>
    <p:sldId id="934" r:id="rId22"/>
    <p:sldId id="993" r:id="rId23"/>
    <p:sldId id="997" r:id="rId24"/>
    <p:sldId id="998" r:id="rId25"/>
    <p:sldId id="992" r:id="rId26"/>
    <p:sldId id="942" r:id="rId27"/>
    <p:sldId id="943" r:id="rId28"/>
    <p:sldId id="954" r:id="rId29"/>
    <p:sldId id="857" r:id="rId30"/>
    <p:sldId id="955" r:id="rId31"/>
    <p:sldId id="999" r:id="rId32"/>
    <p:sldId id="950" r:id="rId33"/>
    <p:sldId id="951" r:id="rId34"/>
    <p:sldId id="1000" r:id="rId35"/>
    <p:sldId id="1001" r:id="rId36"/>
    <p:sldId id="1002" r:id="rId37"/>
    <p:sldId id="1003" r:id="rId38"/>
    <p:sldId id="1005" r:id="rId39"/>
    <p:sldId id="1014" r:id="rId40"/>
    <p:sldId id="1008" r:id="rId41"/>
    <p:sldId id="1009" r:id="rId42"/>
    <p:sldId id="862" r:id="rId43"/>
    <p:sldId id="1010" r:id="rId44"/>
    <p:sldId id="1011" r:id="rId45"/>
    <p:sldId id="1012" r:id="rId46"/>
    <p:sldId id="1013" r:id="rId47"/>
    <p:sldId id="714" r:id="rId48"/>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16D1EA"/>
    <a:srgbClr val="0000FF"/>
    <a:srgbClr val="9B9A9A"/>
    <a:srgbClr val="9A9A9A"/>
    <a:srgbClr val="02BE26"/>
    <a:srgbClr val="00E63C"/>
    <a:srgbClr val="20E26F"/>
    <a:srgbClr val="FF0000"/>
    <a:srgbClr val="C87E3E"/>
    <a:srgbClr val="BEBB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0" autoAdjust="0"/>
    <p:restoredTop sz="96833" autoAdjust="0"/>
  </p:normalViewPr>
  <p:slideViewPr>
    <p:cSldViewPr>
      <p:cViewPr>
        <p:scale>
          <a:sx n="100" d="100"/>
          <a:sy n="100" d="100"/>
        </p:scale>
        <p:origin x="-72" y="468"/>
      </p:cViewPr>
      <p:guideLst>
        <p:guide orient="horz" pos="2160"/>
        <p:guide pos="2880"/>
      </p:guideLst>
    </p:cSldViewPr>
  </p:slideViewPr>
  <p:outlineViewPr>
    <p:cViewPr>
      <p:scale>
        <a:sx n="33" d="100"/>
        <a:sy n="33" d="100"/>
      </p:scale>
      <p:origin x="0" y="39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621" y="-86"/>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93D5E5-99AC-4A91-B295-17D7EB422E0B}" type="doc">
      <dgm:prSet loTypeId="urn:microsoft.com/office/officeart/2005/8/layout/hierarchy4" loCatId="list" qsTypeId="urn:microsoft.com/office/officeart/2005/8/quickstyle/3d2" qsCatId="3D" csTypeId="urn:microsoft.com/office/officeart/2005/8/colors/accent1_2#1" csCatId="accent1" phldr="1"/>
      <dgm:spPr/>
      <dgm:t>
        <a:bodyPr/>
        <a:lstStyle/>
        <a:p>
          <a:endParaRPr lang="es-ES"/>
        </a:p>
      </dgm:t>
    </dgm:pt>
    <dgm:pt modelId="{5A7D0526-A87F-4EE9-A8FF-985C2008D28A}">
      <dgm:prSet phldrT="[Text]" custT="1"/>
      <dgm:spPr/>
      <dgm:t>
        <a:bodyPr/>
        <a:lstStyle/>
        <a:p>
          <a:r>
            <a:rPr lang="en-US" sz="1700" b="1" dirty="0" smtClean="0">
              <a:latin typeface="+mj-lt"/>
              <a:cs typeface="Arial" pitchFamily="34" charset="0"/>
            </a:rPr>
            <a:t>Antonio de </a:t>
          </a:r>
          <a:r>
            <a:rPr lang="en-US" sz="1700" b="1" dirty="0" err="1" smtClean="0">
              <a:latin typeface="+mj-lt"/>
              <a:cs typeface="Arial" pitchFamily="34" charset="0"/>
            </a:rPr>
            <a:t>Ulloa</a:t>
          </a:r>
          <a:endParaRPr lang="en-US" sz="17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a:latin typeface="+mj-lt"/>
            <a:cs typeface="Arial" pitchFamily="34" charset="0"/>
          </a:endParaRPr>
        </a:p>
      </dgm:t>
    </dgm:pt>
    <dgm:pt modelId="{BC093B3F-EF0A-465A-88EA-8ED97901652E}" type="parTrans" cxnId="{4CAAFDE9-5FD7-4A68-984F-53E0E31EE0BD}">
      <dgm:prSet/>
      <dgm:spPr/>
      <dgm:t>
        <a:bodyPr/>
        <a:lstStyle/>
        <a:p>
          <a:endParaRPr lang="en-US">
            <a:latin typeface="+mj-lt"/>
            <a:cs typeface="Arial" pitchFamily="34" charset="0"/>
          </a:endParaRPr>
        </a:p>
      </dgm:t>
    </dgm:pt>
    <dgm:pt modelId="{1694CD70-7E06-4384-AC97-C611FEE5EEA9}" type="sibTrans" cxnId="{4CAAFDE9-5FD7-4A68-984F-53E0E31EE0BD}">
      <dgm:prSet/>
      <dgm:spPr/>
      <dgm:t>
        <a:bodyPr/>
        <a:lstStyle/>
        <a:p>
          <a:endParaRPr lang="en-US">
            <a:latin typeface="+mj-lt"/>
            <a:cs typeface="Arial" pitchFamily="34" charset="0"/>
          </a:endParaRPr>
        </a:p>
      </dgm:t>
    </dgm:pt>
    <dgm:pt modelId="{279B5D34-CD5D-46FD-9E24-79D1DEA58EA7}">
      <dgm:prSet phldrT="[Text]" custT="1"/>
      <dgm:spPr/>
      <dgm:t>
        <a:bodyPr/>
        <a:lstStyle/>
        <a:p>
          <a:r>
            <a:rPr lang="en-US" sz="1700" b="1" dirty="0" smtClean="0">
              <a:latin typeface="+mj-lt"/>
              <a:cs typeface="Arial" pitchFamily="34" charset="0"/>
            </a:rPr>
            <a:t>Juan Pablo </a:t>
          </a:r>
          <a:r>
            <a:rPr lang="en-US" sz="1700" b="1" dirty="0" err="1" smtClean="0">
              <a:latin typeface="+mj-lt"/>
              <a:cs typeface="Arial" pitchFamily="34" charset="0"/>
            </a:rPr>
            <a:t>Forner</a:t>
          </a:r>
          <a:endParaRPr lang="en-US" sz="17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a:latin typeface="+mj-lt"/>
            <a:cs typeface="Arial" pitchFamily="34" charset="0"/>
          </a:endParaRPr>
        </a:p>
      </dgm:t>
    </dgm:pt>
    <dgm:pt modelId="{E08339D7-E89D-472C-AF8D-9F9E7D398D31}" type="parTrans" cxnId="{C113BA0E-DD5B-4131-B144-58DA3EB0C2E1}">
      <dgm:prSet/>
      <dgm:spPr/>
      <dgm:t>
        <a:bodyPr/>
        <a:lstStyle/>
        <a:p>
          <a:endParaRPr lang="en-US">
            <a:latin typeface="+mj-lt"/>
            <a:cs typeface="Arial" pitchFamily="34" charset="0"/>
          </a:endParaRPr>
        </a:p>
      </dgm:t>
    </dgm:pt>
    <dgm:pt modelId="{8786222F-D483-40FC-931A-63DE1F080FC6}" type="sibTrans" cxnId="{C113BA0E-DD5B-4131-B144-58DA3EB0C2E1}">
      <dgm:prSet/>
      <dgm:spPr/>
      <dgm:t>
        <a:bodyPr/>
        <a:lstStyle/>
        <a:p>
          <a:endParaRPr lang="en-US">
            <a:latin typeface="+mj-lt"/>
            <a:cs typeface="Arial" pitchFamily="34" charset="0"/>
          </a:endParaRPr>
        </a:p>
      </dgm:t>
    </dgm:pt>
    <dgm:pt modelId="{2BAC5F03-5703-4E46-B595-A09F3A413879}">
      <dgm:prSet phldrT="[Text]" custT="1"/>
      <dgm:spPr/>
      <dgm:t>
        <a:bodyPr/>
        <a:lstStyle/>
        <a:p>
          <a:r>
            <a:rPr lang="en-US" sz="1700" b="1" dirty="0" err="1" smtClean="0">
              <a:latin typeface="+mj-lt"/>
              <a:cs typeface="Arial" pitchFamily="34" charset="0"/>
            </a:rPr>
            <a:t>Oreja</a:t>
          </a:r>
          <a:r>
            <a:rPr lang="en-US" sz="1700" b="1" dirty="0" smtClean="0">
              <a:latin typeface="+mj-lt"/>
              <a:cs typeface="Arial" pitchFamily="34" charset="0"/>
            </a:rPr>
            <a:t> de Jenkins</a:t>
          </a: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a:latin typeface="+mj-lt"/>
            <a:cs typeface="Arial" pitchFamily="34" charset="0"/>
          </a:endParaRPr>
        </a:p>
      </dgm:t>
    </dgm:pt>
    <dgm:pt modelId="{ECB66254-2CA7-4418-B815-F63309F27CEE}" type="parTrans" cxnId="{A6BB1B6C-E62E-46A3-AF30-A29CBF2AA1F8}">
      <dgm:prSet/>
      <dgm:spPr/>
      <dgm:t>
        <a:bodyPr/>
        <a:lstStyle/>
        <a:p>
          <a:endParaRPr lang="en-US">
            <a:latin typeface="+mj-lt"/>
            <a:cs typeface="Arial" pitchFamily="34" charset="0"/>
          </a:endParaRPr>
        </a:p>
      </dgm:t>
    </dgm:pt>
    <dgm:pt modelId="{BC0DC066-3A09-46F9-B884-5D6D30D2417C}" type="sibTrans" cxnId="{A6BB1B6C-E62E-46A3-AF30-A29CBF2AA1F8}">
      <dgm:prSet/>
      <dgm:spPr/>
      <dgm:t>
        <a:bodyPr/>
        <a:lstStyle/>
        <a:p>
          <a:endParaRPr lang="en-US">
            <a:latin typeface="+mj-lt"/>
            <a:cs typeface="Arial" pitchFamily="34" charset="0"/>
          </a:endParaRPr>
        </a:p>
      </dgm:t>
    </dgm:pt>
    <dgm:pt modelId="{0A3DFEC9-3540-4095-89ED-973A2DF553FB}">
      <dgm:prSet phldrT="[Text]" custT="1"/>
      <dgm:spPr/>
      <dgm:t>
        <a:bodyPr/>
        <a:lstStyle/>
        <a:p>
          <a:r>
            <a:rPr lang="en-US" sz="1700" b="1" dirty="0" smtClean="0">
              <a:latin typeface="+mj-lt"/>
              <a:cs typeface="Arial" pitchFamily="34" charset="0"/>
            </a:rPr>
            <a:t>José </a:t>
          </a:r>
          <a:r>
            <a:rPr lang="en-US" sz="1700" b="1" dirty="0" err="1" smtClean="0">
              <a:latin typeface="+mj-lt"/>
              <a:cs typeface="Arial" pitchFamily="34" charset="0"/>
            </a:rPr>
            <a:t>Clavijo</a:t>
          </a:r>
          <a:r>
            <a:rPr lang="en-US" sz="1700" b="1" dirty="0" smtClean="0">
              <a:latin typeface="+mj-lt"/>
              <a:cs typeface="Arial" pitchFamily="34" charset="0"/>
            </a:rPr>
            <a:t> y </a:t>
          </a:r>
          <a:r>
            <a:rPr lang="en-US" sz="1700" b="1" dirty="0" err="1" smtClean="0">
              <a:latin typeface="+mj-lt"/>
              <a:cs typeface="Arial" pitchFamily="34" charset="0"/>
            </a:rPr>
            <a:t>Fajardo</a:t>
          </a:r>
          <a:endParaRPr lang="en-US" sz="17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endParaRPr lang="en-US" sz="1400" b="1" dirty="0" smtClean="0">
            <a:latin typeface="+mj-lt"/>
            <a:cs typeface="Arial" pitchFamily="34" charset="0"/>
          </a:endParaRPr>
        </a:p>
        <a:p>
          <a:r>
            <a:rPr lang="en-US" sz="1400" b="1" dirty="0" smtClean="0">
              <a:latin typeface="+mj-lt"/>
              <a:cs typeface="Arial" pitchFamily="34" charset="0"/>
            </a:rPr>
            <a:t> </a:t>
          </a:r>
          <a:endParaRPr lang="en-US" sz="1400" b="1" dirty="0">
            <a:latin typeface="+mj-lt"/>
            <a:cs typeface="Arial" pitchFamily="34" charset="0"/>
          </a:endParaRPr>
        </a:p>
      </dgm:t>
    </dgm:pt>
    <dgm:pt modelId="{581BE32E-18FA-4143-BBFD-39F912DFE6ED}" type="parTrans" cxnId="{3BD99187-AB11-4464-B226-8575C8D03AE5}">
      <dgm:prSet/>
      <dgm:spPr/>
      <dgm:t>
        <a:bodyPr/>
        <a:lstStyle/>
        <a:p>
          <a:endParaRPr lang="en-US">
            <a:latin typeface="+mj-lt"/>
            <a:cs typeface="Arial" pitchFamily="34" charset="0"/>
          </a:endParaRPr>
        </a:p>
      </dgm:t>
    </dgm:pt>
    <dgm:pt modelId="{807E2B26-DD56-4865-A933-66F900DA5170}" type="sibTrans" cxnId="{3BD99187-AB11-4464-B226-8575C8D03AE5}">
      <dgm:prSet/>
      <dgm:spPr/>
      <dgm:t>
        <a:bodyPr/>
        <a:lstStyle/>
        <a:p>
          <a:endParaRPr lang="en-US">
            <a:latin typeface="+mj-lt"/>
            <a:cs typeface="Arial" pitchFamily="34" charset="0"/>
          </a:endParaRPr>
        </a:p>
      </dgm:t>
    </dgm:pt>
    <dgm:pt modelId="{FA95B5CA-990D-4217-89F5-CC9B8849722C}">
      <dgm:prSet phldrT="[Text]"/>
      <dgm:spPr/>
      <dgm:t>
        <a:bodyPr/>
        <a:lstStyle/>
        <a:p>
          <a:r>
            <a:rPr lang="en-US" b="1" dirty="0" err="1" smtClean="0">
              <a:latin typeface="+mj-lt"/>
              <a:cs typeface="Arial" pitchFamily="34" charset="0"/>
            </a:rPr>
            <a:t>Prisión</a:t>
          </a:r>
          <a:r>
            <a:rPr lang="en-US" b="1" dirty="0" smtClean="0">
              <a:latin typeface="+mj-lt"/>
              <a:cs typeface="Arial" pitchFamily="34" charset="0"/>
            </a:rPr>
            <a:t> General de los </a:t>
          </a:r>
          <a:r>
            <a:rPr lang="en-US" b="1" dirty="0" err="1" smtClean="0">
              <a:latin typeface="+mj-lt"/>
              <a:cs typeface="Arial" pitchFamily="34" charset="0"/>
            </a:rPr>
            <a:t>Gitanos</a:t>
          </a:r>
          <a:endParaRPr lang="en-US" b="1" dirty="0" smtClean="0">
            <a:latin typeface="+mj-lt"/>
            <a:cs typeface="Arial" pitchFamily="34" charset="0"/>
          </a:endParaRPr>
        </a:p>
        <a:p>
          <a:endParaRPr lang="en-US" b="1" dirty="0" smtClean="0">
            <a:latin typeface="+mj-lt"/>
            <a:cs typeface="Arial" pitchFamily="34" charset="0"/>
          </a:endParaRPr>
        </a:p>
        <a:p>
          <a:endParaRPr lang="en-US" b="1" dirty="0" smtClean="0">
            <a:latin typeface="+mj-lt"/>
            <a:cs typeface="Arial" pitchFamily="34" charset="0"/>
          </a:endParaRPr>
        </a:p>
        <a:p>
          <a:endParaRPr lang="en-US" b="1" dirty="0" smtClean="0">
            <a:latin typeface="+mj-lt"/>
            <a:cs typeface="Arial" pitchFamily="34" charset="0"/>
          </a:endParaRPr>
        </a:p>
        <a:p>
          <a:endParaRPr lang="en-US" b="1" dirty="0" smtClean="0">
            <a:latin typeface="+mj-lt"/>
            <a:cs typeface="Arial" pitchFamily="34" charset="0"/>
          </a:endParaRPr>
        </a:p>
        <a:p>
          <a:endParaRPr lang="en-US" b="1" dirty="0">
            <a:latin typeface="+mj-lt"/>
            <a:cs typeface="Arial" pitchFamily="34" charset="0"/>
          </a:endParaRPr>
        </a:p>
      </dgm:t>
    </dgm:pt>
    <dgm:pt modelId="{7468A4BA-4349-41D9-8D4C-F4635843D83B}" type="parTrans" cxnId="{8D1832D9-5E5D-42F1-8F38-627DE6CF393D}">
      <dgm:prSet/>
      <dgm:spPr/>
      <dgm:t>
        <a:bodyPr/>
        <a:lstStyle/>
        <a:p>
          <a:endParaRPr lang="es-ES"/>
        </a:p>
      </dgm:t>
    </dgm:pt>
    <dgm:pt modelId="{71E6CF9B-73E6-429C-AED6-43D34E77E221}" type="sibTrans" cxnId="{8D1832D9-5E5D-42F1-8F38-627DE6CF393D}">
      <dgm:prSet/>
      <dgm:spPr/>
      <dgm:t>
        <a:bodyPr/>
        <a:lstStyle/>
        <a:p>
          <a:endParaRPr lang="es-ES"/>
        </a:p>
      </dgm:t>
    </dgm:pt>
    <dgm:pt modelId="{4141CFEF-36E0-4242-96E0-C678C00904A0}" type="pres">
      <dgm:prSet presAssocID="{8A93D5E5-99AC-4A91-B295-17D7EB422E0B}" presName="Name0" presStyleCnt="0">
        <dgm:presLayoutVars>
          <dgm:chPref val="1"/>
          <dgm:dir/>
          <dgm:animOne val="branch"/>
          <dgm:animLvl val="lvl"/>
          <dgm:resizeHandles/>
        </dgm:presLayoutVars>
      </dgm:prSet>
      <dgm:spPr/>
      <dgm:t>
        <a:bodyPr/>
        <a:lstStyle/>
        <a:p>
          <a:endParaRPr lang="es-ES"/>
        </a:p>
      </dgm:t>
    </dgm:pt>
    <dgm:pt modelId="{24FC1D55-1433-4A9F-891E-7659EBE5EB3C}" type="pres">
      <dgm:prSet presAssocID="{5A7D0526-A87F-4EE9-A8FF-985C2008D28A}" presName="vertOne" presStyleCnt="0"/>
      <dgm:spPr/>
    </dgm:pt>
    <dgm:pt modelId="{45D288DE-1997-481C-B4AF-63281ECF881E}" type="pres">
      <dgm:prSet presAssocID="{5A7D0526-A87F-4EE9-A8FF-985C2008D28A}" presName="txOne" presStyleLbl="node0" presStyleIdx="0" presStyleCnt="5" custScaleX="58051">
        <dgm:presLayoutVars>
          <dgm:chPref val="3"/>
        </dgm:presLayoutVars>
      </dgm:prSet>
      <dgm:spPr/>
      <dgm:t>
        <a:bodyPr/>
        <a:lstStyle/>
        <a:p>
          <a:endParaRPr lang="en-US"/>
        </a:p>
      </dgm:t>
    </dgm:pt>
    <dgm:pt modelId="{77A465F6-C7F5-4317-A341-52EF779236BD}" type="pres">
      <dgm:prSet presAssocID="{5A7D0526-A87F-4EE9-A8FF-985C2008D28A}" presName="horzOne" presStyleCnt="0"/>
      <dgm:spPr/>
    </dgm:pt>
    <dgm:pt modelId="{D4B5D8D5-2D27-496F-8BD1-94DC36621660}" type="pres">
      <dgm:prSet presAssocID="{1694CD70-7E06-4384-AC97-C611FEE5EEA9}" presName="sibSpaceOne" presStyleCnt="0"/>
      <dgm:spPr/>
    </dgm:pt>
    <dgm:pt modelId="{51E61416-D2A1-4713-BCC1-AB223F8426E4}" type="pres">
      <dgm:prSet presAssocID="{279B5D34-CD5D-46FD-9E24-79D1DEA58EA7}" presName="vertOne" presStyleCnt="0"/>
      <dgm:spPr/>
    </dgm:pt>
    <dgm:pt modelId="{B8A37E08-9FC9-4BDB-9A1F-97BC329946FE}" type="pres">
      <dgm:prSet presAssocID="{279B5D34-CD5D-46FD-9E24-79D1DEA58EA7}" presName="txOne" presStyleLbl="node0" presStyleIdx="1" presStyleCnt="5" custScaleX="57594">
        <dgm:presLayoutVars>
          <dgm:chPref val="3"/>
        </dgm:presLayoutVars>
      </dgm:prSet>
      <dgm:spPr/>
      <dgm:t>
        <a:bodyPr/>
        <a:lstStyle/>
        <a:p>
          <a:endParaRPr lang="en-US"/>
        </a:p>
      </dgm:t>
    </dgm:pt>
    <dgm:pt modelId="{A2D96018-00B0-4657-B51B-97E7EB02D324}" type="pres">
      <dgm:prSet presAssocID="{279B5D34-CD5D-46FD-9E24-79D1DEA58EA7}" presName="horzOne" presStyleCnt="0"/>
      <dgm:spPr/>
    </dgm:pt>
    <dgm:pt modelId="{7B0E08D7-3F4C-41CB-93A8-B3F9C60B699F}" type="pres">
      <dgm:prSet presAssocID="{8786222F-D483-40FC-931A-63DE1F080FC6}" presName="sibSpaceOne" presStyleCnt="0"/>
      <dgm:spPr/>
    </dgm:pt>
    <dgm:pt modelId="{A8436D9A-0712-41A0-9F24-0859191168E2}" type="pres">
      <dgm:prSet presAssocID="{0A3DFEC9-3540-4095-89ED-973A2DF553FB}" presName="vertOne" presStyleCnt="0"/>
      <dgm:spPr/>
    </dgm:pt>
    <dgm:pt modelId="{831AA79F-B7E1-4096-A21F-666ECB7E6D8F}" type="pres">
      <dgm:prSet presAssocID="{0A3DFEC9-3540-4095-89ED-973A2DF553FB}" presName="txOne" presStyleLbl="node0" presStyleIdx="2" presStyleCnt="5" custScaleX="57594" custLinFactNeighborY="237">
        <dgm:presLayoutVars>
          <dgm:chPref val="3"/>
        </dgm:presLayoutVars>
      </dgm:prSet>
      <dgm:spPr/>
      <dgm:t>
        <a:bodyPr/>
        <a:lstStyle/>
        <a:p>
          <a:endParaRPr lang="en-US"/>
        </a:p>
      </dgm:t>
    </dgm:pt>
    <dgm:pt modelId="{6F64C487-15BF-499F-996C-4A30613BEC2B}" type="pres">
      <dgm:prSet presAssocID="{0A3DFEC9-3540-4095-89ED-973A2DF553FB}" presName="horzOne" presStyleCnt="0"/>
      <dgm:spPr/>
    </dgm:pt>
    <dgm:pt modelId="{51A90789-85F0-4E1F-A224-75914C9058AD}" type="pres">
      <dgm:prSet presAssocID="{807E2B26-DD56-4865-A933-66F900DA5170}" presName="sibSpaceOne" presStyleCnt="0"/>
      <dgm:spPr/>
    </dgm:pt>
    <dgm:pt modelId="{4ABDA412-558C-4B67-929A-6199D63F13C4}" type="pres">
      <dgm:prSet presAssocID="{2BAC5F03-5703-4E46-B595-A09F3A413879}" presName="vertOne" presStyleCnt="0"/>
      <dgm:spPr/>
    </dgm:pt>
    <dgm:pt modelId="{C6CC447D-4777-44AA-BB27-425FE1D1D2FF}" type="pres">
      <dgm:prSet presAssocID="{2BAC5F03-5703-4E46-B595-A09F3A413879}" presName="txOne" presStyleLbl="node0" presStyleIdx="3" presStyleCnt="5" custScaleX="56714">
        <dgm:presLayoutVars>
          <dgm:chPref val="3"/>
        </dgm:presLayoutVars>
      </dgm:prSet>
      <dgm:spPr/>
      <dgm:t>
        <a:bodyPr/>
        <a:lstStyle/>
        <a:p>
          <a:endParaRPr lang="en-US"/>
        </a:p>
      </dgm:t>
    </dgm:pt>
    <dgm:pt modelId="{91FE1AB5-C627-41AD-BB0C-6FA3C439CE05}" type="pres">
      <dgm:prSet presAssocID="{2BAC5F03-5703-4E46-B595-A09F3A413879}" presName="horzOne" presStyleCnt="0"/>
      <dgm:spPr/>
    </dgm:pt>
    <dgm:pt modelId="{9B50C582-5211-47EE-AC54-B5E8D82C3B1F}" type="pres">
      <dgm:prSet presAssocID="{BC0DC066-3A09-46F9-B884-5D6D30D2417C}" presName="sibSpaceOne" presStyleCnt="0"/>
      <dgm:spPr/>
    </dgm:pt>
    <dgm:pt modelId="{DEF78E92-4307-4F2C-9E27-E4CE04510C46}" type="pres">
      <dgm:prSet presAssocID="{FA95B5CA-990D-4217-89F5-CC9B8849722C}" presName="vertOne" presStyleCnt="0"/>
      <dgm:spPr/>
    </dgm:pt>
    <dgm:pt modelId="{A6D1711B-AC08-46CD-B191-D54E2941B16B}" type="pres">
      <dgm:prSet presAssocID="{FA95B5CA-990D-4217-89F5-CC9B8849722C}" presName="txOne" presStyleLbl="node0" presStyleIdx="4" presStyleCnt="5" custScaleX="58051">
        <dgm:presLayoutVars>
          <dgm:chPref val="3"/>
        </dgm:presLayoutVars>
      </dgm:prSet>
      <dgm:spPr/>
      <dgm:t>
        <a:bodyPr/>
        <a:lstStyle/>
        <a:p>
          <a:endParaRPr lang="es-ES"/>
        </a:p>
      </dgm:t>
    </dgm:pt>
    <dgm:pt modelId="{64F88164-B86C-4233-B3AF-EB5C3E16A7A4}" type="pres">
      <dgm:prSet presAssocID="{FA95B5CA-990D-4217-89F5-CC9B8849722C}" presName="horzOne" presStyleCnt="0"/>
      <dgm:spPr/>
    </dgm:pt>
  </dgm:ptLst>
  <dgm:cxnLst>
    <dgm:cxn modelId="{8D1832D9-5E5D-42F1-8F38-627DE6CF393D}" srcId="{8A93D5E5-99AC-4A91-B295-17D7EB422E0B}" destId="{FA95B5CA-990D-4217-89F5-CC9B8849722C}" srcOrd="4" destOrd="0" parTransId="{7468A4BA-4349-41D9-8D4C-F4635843D83B}" sibTransId="{71E6CF9B-73E6-429C-AED6-43D34E77E221}"/>
    <dgm:cxn modelId="{A6BB1B6C-E62E-46A3-AF30-A29CBF2AA1F8}" srcId="{8A93D5E5-99AC-4A91-B295-17D7EB422E0B}" destId="{2BAC5F03-5703-4E46-B595-A09F3A413879}" srcOrd="3" destOrd="0" parTransId="{ECB66254-2CA7-4418-B815-F63309F27CEE}" sibTransId="{BC0DC066-3A09-46F9-B884-5D6D30D2417C}"/>
    <dgm:cxn modelId="{9B17D0CD-1AF9-4465-AC3F-C9840E2114B7}" type="presOf" srcId="{279B5D34-CD5D-46FD-9E24-79D1DEA58EA7}" destId="{B8A37E08-9FC9-4BDB-9A1F-97BC329946FE}" srcOrd="0" destOrd="0" presId="urn:microsoft.com/office/officeart/2005/8/layout/hierarchy4"/>
    <dgm:cxn modelId="{C113BA0E-DD5B-4131-B144-58DA3EB0C2E1}" srcId="{8A93D5E5-99AC-4A91-B295-17D7EB422E0B}" destId="{279B5D34-CD5D-46FD-9E24-79D1DEA58EA7}" srcOrd="1" destOrd="0" parTransId="{E08339D7-E89D-472C-AF8D-9F9E7D398D31}" sibTransId="{8786222F-D483-40FC-931A-63DE1F080FC6}"/>
    <dgm:cxn modelId="{221FB2FA-7405-4887-A975-A400F094EB13}" type="presOf" srcId="{8A93D5E5-99AC-4A91-B295-17D7EB422E0B}" destId="{4141CFEF-36E0-4242-96E0-C678C00904A0}" srcOrd="0" destOrd="0" presId="urn:microsoft.com/office/officeart/2005/8/layout/hierarchy4"/>
    <dgm:cxn modelId="{6C63D459-46DA-49D0-9E3D-79992A9159C0}" type="presOf" srcId="{2BAC5F03-5703-4E46-B595-A09F3A413879}" destId="{C6CC447D-4777-44AA-BB27-425FE1D1D2FF}" srcOrd="0" destOrd="0" presId="urn:microsoft.com/office/officeart/2005/8/layout/hierarchy4"/>
    <dgm:cxn modelId="{4D12AE2D-4506-4CC9-A540-F6A967E2D8F4}" type="presOf" srcId="{FA95B5CA-990D-4217-89F5-CC9B8849722C}" destId="{A6D1711B-AC08-46CD-B191-D54E2941B16B}" srcOrd="0" destOrd="0" presId="urn:microsoft.com/office/officeart/2005/8/layout/hierarchy4"/>
    <dgm:cxn modelId="{DCF77198-AC76-4563-9AEE-2D18F0ED0ECA}" type="presOf" srcId="{5A7D0526-A87F-4EE9-A8FF-985C2008D28A}" destId="{45D288DE-1997-481C-B4AF-63281ECF881E}" srcOrd="0" destOrd="0" presId="urn:microsoft.com/office/officeart/2005/8/layout/hierarchy4"/>
    <dgm:cxn modelId="{4CAAFDE9-5FD7-4A68-984F-53E0E31EE0BD}" srcId="{8A93D5E5-99AC-4A91-B295-17D7EB422E0B}" destId="{5A7D0526-A87F-4EE9-A8FF-985C2008D28A}" srcOrd="0" destOrd="0" parTransId="{BC093B3F-EF0A-465A-88EA-8ED97901652E}" sibTransId="{1694CD70-7E06-4384-AC97-C611FEE5EEA9}"/>
    <dgm:cxn modelId="{87C13B2C-98A1-4851-A233-1E3D6C30621F}" type="presOf" srcId="{0A3DFEC9-3540-4095-89ED-973A2DF553FB}" destId="{831AA79F-B7E1-4096-A21F-666ECB7E6D8F}" srcOrd="0" destOrd="0" presId="urn:microsoft.com/office/officeart/2005/8/layout/hierarchy4"/>
    <dgm:cxn modelId="{3BD99187-AB11-4464-B226-8575C8D03AE5}" srcId="{8A93D5E5-99AC-4A91-B295-17D7EB422E0B}" destId="{0A3DFEC9-3540-4095-89ED-973A2DF553FB}" srcOrd="2" destOrd="0" parTransId="{581BE32E-18FA-4143-BBFD-39F912DFE6ED}" sibTransId="{807E2B26-DD56-4865-A933-66F900DA5170}"/>
    <dgm:cxn modelId="{C38FC524-940F-45B3-8D51-01E85F96BF4E}" type="presParOf" srcId="{4141CFEF-36E0-4242-96E0-C678C00904A0}" destId="{24FC1D55-1433-4A9F-891E-7659EBE5EB3C}" srcOrd="0" destOrd="0" presId="urn:microsoft.com/office/officeart/2005/8/layout/hierarchy4"/>
    <dgm:cxn modelId="{F55D44C8-2B34-42D9-8D41-0E092EA0C81A}" type="presParOf" srcId="{24FC1D55-1433-4A9F-891E-7659EBE5EB3C}" destId="{45D288DE-1997-481C-B4AF-63281ECF881E}" srcOrd="0" destOrd="0" presId="urn:microsoft.com/office/officeart/2005/8/layout/hierarchy4"/>
    <dgm:cxn modelId="{C9505F91-4FB7-4E89-ADAA-FCE384980C15}" type="presParOf" srcId="{24FC1D55-1433-4A9F-891E-7659EBE5EB3C}" destId="{77A465F6-C7F5-4317-A341-52EF779236BD}" srcOrd="1" destOrd="0" presId="urn:microsoft.com/office/officeart/2005/8/layout/hierarchy4"/>
    <dgm:cxn modelId="{909C1864-ECC4-40BD-9313-EBA047101F28}" type="presParOf" srcId="{4141CFEF-36E0-4242-96E0-C678C00904A0}" destId="{D4B5D8D5-2D27-496F-8BD1-94DC36621660}" srcOrd="1" destOrd="0" presId="urn:microsoft.com/office/officeart/2005/8/layout/hierarchy4"/>
    <dgm:cxn modelId="{3FF8A765-CFEA-4104-92D8-8A141039A881}" type="presParOf" srcId="{4141CFEF-36E0-4242-96E0-C678C00904A0}" destId="{51E61416-D2A1-4713-BCC1-AB223F8426E4}" srcOrd="2" destOrd="0" presId="urn:microsoft.com/office/officeart/2005/8/layout/hierarchy4"/>
    <dgm:cxn modelId="{090BA8F3-3133-46BF-BFF5-7FABF2859D2A}" type="presParOf" srcId="{51E61416-D2A1-4713-BCC1-AB223F8426E4}" destId="{B8A37E08-9FC9-4BDB-9A1F-97BC329946FE}" srcOrd="0" destOrd="0" presId="urn:microsoft.com/office/officeart/2005/8/layout/hierarchy4"/>
    <dgm:cxn modelId="{37892653-0A1B-4826-A10E-59A4D4643D50}" type="presParOf" srcId="{51E61416-D2A1-4713-BCC1-AB223F8426E4}" destId="{A2D96018-00B0-4657-B51B-97E7EB02D324}" srcOrd="1" destOrd="0" presId="urn:microsoft.com/office/officeart/2005/8/layout/hierarchy4"/>
    <dgm:cxn modelId="{FB78D8B4-BD2A-4CDB-93C0-DB9D1B52618F}" type="presParOf" srcId="{4141CFEF-36E0-4242-96E0-C678C00904A0}" destId="{7B0E08D7-3F4C-41CB-93A8-B3F9C60B699F}" srcOrd="3" destOrd="0" presId="urn:microsoft.com/office/officeart/2005/8/layout/hierarchy4"/>
    <dgm:cxn modelId="{ACC0C541-EADE-4613-A6EB-3BDF5DC2DFB3}" type="presParOf" srcId="{4141CFEF-36E0-4242-96E0-C678C00904A0}" destId="{A8436D9A-0712-41A0-9F24-0859191168E2}" srcOrd="4" destOrd="0" presId="urn:microsoft.com/office/officeart/2005/8/layout/hierarchy4"/>
    <dgm:cxn modelId="{FA3D60FE-BBBA-4548-BB64-57C0755AFC1F}" type="presParOf" srcId="{A8436D9A-0712-41A0-9F24-0859191168E2}" destId="{831AA79F-B7E1-4096-A21F-666ECB7E6D8F}" srcOrd="0" destOrd="0" presId="urn:microsoft.com/office/officeart/2005/8/layout/hierarchy4"/>
    <dgm:cxn modelId="{D46F6E8C-84B5-468D-89B3-1A9BF10023C4}" type="presParOf" srcId="{A8436D9A-0712-41A0-9F24-0859191168E2}" destId="{6F64C487-15BF-499F-996C-4A30613BEC2B}" srcOrd="1" destOrd="0" presId="urn:microsoft.com/office/officeart/2005/8/layout/hierarchy4"/>
    <dgm:cxn modelId="{75DC59BD-A1C5-43D9-BB81-7206CCB659F0}" type="presParOf" srcId="{4141CFEF-36E0-4242-96E0-C678C00904A0}" destId="{51A90789-85F0-4E1F-A224-75914C9058AD}" srcOrd="5" destOrd="0" presId="urn:microsoft.com/office/officeart/2005/8/layout/hierarchy4"/>
    <dgm:cxn modelId="{5BE2E514-5D4F-478E-B2B7-721CD5351461}" type="presParOf" srcId="{4141CFEF-36E0-4242-96E0-C678C00904A0}" destId="{4ABDA412-558C-4B67-929A-6199D63F13C4}" srcOrd="6" destOrd="0" presId="urn:microsoft.com/office/officeart/2005/8/layout/hierarchy4"/>
    <dgm:cxn modelId="{CE190776-8ACC-4CB3-90A4-D04A4F9B4BF5}" type="presParOf" srcId="{4ABDA412-558C-4B67-929A-6199D63F13C4}" destId="{C6CC447D-4777-44AA-BB27-425FE1D1D2FF}" srcOrd="0" destOrd="0" presId="urn:microsoft.com/office/officeart/2005/8/layout/hierarchy4"/>
    <dgm:cxn modelId="{773072DA-F728-463E-A215-C2BF336FD5DA}" type="presParOf" srcId="{4ABDA412-558C-4B67-929A-6199D63F13C4}" destId="{91FE1AB5-C627-41AD-BB0C-6FA3C439CE05}" srcOrd="1" destOrd="0" presId="urn:microsoft.com/office/officeart/2005/8/layout/hierarchy4"/>
    <dgm:cxn modelId="{DA3DDBB5-558D-4F02-92F6-782EB24E788F}" type="presParOf" srcId="{4141CFEF-36E0-4242-96E0-C678C00904A0}" destId="{9B50C582-5211-47EE-AC54-B5E8D82C3B1F}" srcOrd="7" destOrd="0" presId="urn:microsoft.com/office/officeart/2005/8/layout/hierarchy4"/>
    <dgm:cxn modelId="{7203F6B8-7028-4756-97A2-8195005D6F8B}" type="presParOf" srcId="{4141CFEF-36E0-4242-96E0-C678C00904A0}" destId="{DEF78E92-4307-4F2C-9E27-E4CE04510C46}" srcOrd="8" destOrd="0" presId="urn:microsoft.com/office/officeart/2005/8/layout/hierarchy4"/>
    <dgm:cxn modelId="{F9C9B1D8-9181-47DE-B4CF-9B95CEC2FD12}" type="presParOf" srcId="{DEF78E92-4307-4F2C-9E27-E4CE04510C46}" destId="{A6D1711B-AC08-46CD-B191-D54E2941B16B}" srcOrd="0" destOrd="0" presId="urn:microsoft.com/office/officeart/2005/8/layout/hierarchy4"/>
    <dgm:cxn modelId="{2A01BE53-3302-47DF-A862-C4D2695BB6FB}" type="presParOf" srcId="{DEF78E92-4307-4F2C-9E27-E4CE04510C46}" destId="{64F88164-B86C-4233-B3AF-EB5C3E16A7A4}" srcOrd="1" destOrd="0" presId="urn:microsoft.com/office/officeart/2005/8/layout/hierarchy4"/>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D288DE-1997-481C-B4AF-63281ECF881E}">
      <dsp:nvSpPr>
        <dsp:cNvPr id="0" name=""/>
        <dsp:cNvSpPr/>
      </dsp:nvSpPr>
      <dsp:spPr>
        <a:xfrm>
          <a:off x="3804" y="0"/>
          <a:ext cx="1256546" cy="26648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mj-lt"/>
              <a:cs typeface="Arial" pitchFamily="34" charset="0"/>
            </a:rPr>
            <a:t>Antonio de </a:t>
          </a:r>
          <a:r>
            <a:rPr lang="en-US" sz="1700" b="1" kern="1200" dirty="0" err="1" smtClean="0">
              <a:latin typeface="+mj-lt"/>
              <a:cs typeface="Arial" pitchFamily="34" charset="0"/>
            </a:rPr>
            <a:t>Ulloa</a:t>
          </a: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a:latin typeface="+mj-lt"/>
            <a:cs typeface="Arial" pitchFamily="34" charset="0"/>
          </a:endParaRPr>
        </a:p>
      </dsp:txBody>
      <dsp:txXfrm>
        <a:off x="3804" y="0"/>
        <a:ext cx="1256546" cy="2664811"/>
      </dsp:txXfrm>
    </dsp:sp>
    <dsp:sp modelId="{B8A37E08-9FC9-4BDB-9A1F-97BC329946FE}">
      <dsp:nvSpPr>
        <dsp:cNvPr id="0" name=""/>
        <dsp:cNvSpPr/>
      </dsp:nvSpPr>
      <dsp:spPr>
        <a:xfrm>
          <a:off x="1623996" y="0"/>
          <a:ext cx="1246654" cy="26648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mj-lt"/>
              <a:cs typeface="Arial" pitchFamily="34" charset="0"/>
            </a:rPr>
            <a:t>Juan Pablo </a:t>
          </a:r>
          <a:r>
            <a:rPr lang="en-US" sz="1700" b="1" kern="1200" dirty="0" err="1" smtClean="0">
              <a:latin typeface="+mj-lt"/>
              <a:cs typeface="Arial" pitchFamily="34" charset="0"/>
            </a:rPr>
            <a:t>Forner</a:t>
          </a: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a:latin typeface="+mj-lt"/>
            <a:cs typeface="Arial" pitchFamily="34" charset="0"/>
          </a:endParaRPr>
        </a:p>
      </dsp:txBody>
      <dsp:txXfrm>
        <a:off x="1623996" y="0"/>
        <a:ext cx="1246654" cy="2664811"/>
      </dsp:txXfrm>
    </dsp:sp>
    <dsp:sp modelId="{831AA79F-B7E1-4096-A21F-666ECB7E6D8F}">
      <dsp:nvSpPr>
        <dsp:cNvPr id="0" name=""/>
        <dsp:cNvSpPr/>
      </dsp:nvSpPr>
      <dsp:spPr>
        <a:xfrm>
          <a:off x="3234296" y="0"/>
          <a:ext cx="1246654" cy="26648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mj-lt"/>
              <a:cs typeface="Arial" pitchFamily="34" charset="0"/>
            </a:rPr>
            <a:t>José </a:t>
          </a:r>
          <a:r>
            <a:rPr lang="en-US" sz="1700" b="1" kern="1200" dirty="0" err="1" smtClean="0">
              <a:latin typeface="+mj-lt"/>
              <a:cs typeface="Arial" pitchFamily="34" charset="0"/>
            </a:rPr>
            <a:t>Clavijo</a:t>
          </a:r>
          <a:r>
            <a:rPr lang="en-US" sz="1700" b="1" kern="1200" dirty="0" smtClean="0">
              <a:latin typeface="+mj-lt"/>
              <a:cs typeface="Arial" pitchFamily="34" charset="0"/>
            </a:rPr>
            <a:t> y </a:t>
          </a:r>
          <a:r>
            <a:rPr lang="en-US" sz="1700" b="1" kern="1200" dirty="0" err="1" smtClean="0">
              <a:latin typeface="+mj-lt"/>
              <a:cs typeface="Arial" pitchFamily="34" charset="0"/>
            </a:rPr>
            <a:t>Fajardo</a:t>
          </a: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r>
            <a:rPr lang="en-US" sz="1400" b="1" kern="1200" dirty="0" smtClean="0">
              <a:latin typeface="+mj-lt"/>
              <a:cs typeface="Arial" pitchFamily="34" charset="0"/>
            </a:rPr>
            <a:t> </a:t>
          </a:r>
          <a:endParaRPr lang="en-US" sz="1400" b="1" kern="1200" dirty="0">
            <a:latin typeface="+mj-lt"/>
            <a:cs typeface="Arial" pitchFamily="34" charset="0"/>
          </a:endParaRPr>
        </a:p>
      </dsp:txBody>
      <dsp:txXfrm>
        <a:off x="3234296" y="0"/>
        <a:ext cx="1246654" cy="2664811"/>
      </dsp:txXfrm>
    </dsp:sp>
    <dsp:sp modelId="{C6CC447D-4777-44AA-BB27-425FE1D1D2FF}">
      <dsp:nvSpPr>
        <dsp:cNvPr id="0" name=""/>
        <dsp:cNvSpPr/>
      </dsp:nvSpPr>
      <dsp:spPr>
        <a:xfrm>
          <a:off x="4844596" y="0"/>
          <a:ext cx="1227606" cy="26648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err="1" smtClean="0">
              <a:latin typeface="+mj-lt"/>
              <a:cs typeface="Arial" pitchFamily="34" charset="0"/>
            </a:rPr>
            <a:t>Oreja</a:t>
          </a:r>
          <a:r>
            <a:rPr lang="en-US" sz="1700" b="1" kern="1200" dirty="0" smtClean="0">
              <a:latin typeface="+mj-lt"/>
              <a:cs typeface="Arial" pitchFamily="34" charset="0"/>
            </a:rPr>
            <a:t> de Jenkins</a:t>
          </a: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a:latin typeface="+mj-lt"/>
            <a:cs typeface="Arial" pitchFamily="34" charset="0"/>
          </a:endParaRPr>
        </a:p>
      </dsp:txBody>
      <dsp:txXfrm>
        <a:off x="4844596" y="0"/>
        <a:ext cx="1227606" cy="2664811"/>
      </dsp:txXfrm>
    </dsp:sp>
    <dsp:sp modelId="{A6D1711B-AC08-46CD-B191-D54E2941B16B}">
      <dsp:nvSpPr>
        <dsp:cNvPr id="0" name=""/>
        <dsp:cNvSpPr/>
      </dsp:nvSpPr>
      <dsp:spPr>
        <a:xfrm>
          <a:off x="6435848" y="0"/>
          <a:ext cx="1256546" cy="26648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err="1" smtClean="0">
              <a:latin typeface="+mj-lt"/>
              <a:cs typeface="Arial" pitchFamily="34" charset="0"/>
            </a:rPr>
            <a:t>Prisión</a:t>
          </a:r>
          <a:r>
            <a:rPr lang="en-US" sz="1700" b="1" kern="1200" dirty="0" smtClean="0">
              <a:latin typeface="+mj-lt"/>
              <a:cs typeface="Arial" pitchFamily="34" charset="0"/>
            </a:rPr>
            <a:t> General de los </a:t>
          </a:r>
          <a:r>
            <a:rPr lang="en-US" sz="1700" b="1" kern="1200" dirty="0" err="1" smtClean="0">
              <a:latin typeface="+mj-lt"/>
              <a:cs typeface="Arial" pitchFamily="34" charset="0"/>
            </a:rPr>
            <a:t>Gitanos</a:t>
          </a: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700" b="1" kern="1200" dirty="0" smtClean="0">
            <a:latin typeface="+mj-lt"/>
            <a:cs typeface="Arial" pitchFamily="34" charset="0"/>
          </a:endParaRPr>
        </a:p>
        <a:p>
          <a:pPr lvl="0" algn="ctr" defTabSz="755650">
            <a:lnSpc>
              <a:spcPct val="90000"/>
            </a:lnSpc>
            <a:spcBef>
              <a:spcPct val="0"/>
            </a:spcBef>
            <a:spcAft>
              <a:spcPct val="35000"/>
            </a:spcAft>
          </a:pPr>
          <a:endParaRPr lang="en-US" sz="1700" b="1" kern="1200" dirty="0">
            <a:latin typeface="+mj-lt"/>
            <a:cs typeface="Arial" pitchFamily="34" charset="0"/>
          </a:endParaRPr>
        </a:p>
      </dsp:txBody>
      <dsp:txXfrm>
        <a:off x="6435848" y="0"/>
        <a:ext cx="1256546" cy="26648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2958" tIns="46479" rIns="92958" bIns="46479" rtlCol="0"/>
          <a:lstStyle>
            <a:lvl1pPr algn="l">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2958" tIns="46479" rIns="92958" bIns="46479" rtlCol="0"/>
          <a:lstStyle>
            <a:lvl1pPr algn="r">
              <a:defRPr sz="1200">
                <a:latin typeface="Arial" charset="0"/>
                <a:cs typeface="+mn-cs"/>
              </a:defRPr>
            </a:lvl1pPr>
          </a:lstStyle>
          <a:p>
            <a:pPr>
              <a:defRPr/>
            </a:pPr>
            <a:fld id="{B53FEE94-873E-463B-ACCA-21B6746EDD31}" type="datetimeFigureOut">
              <a:rPr lang="en-US"/>
              <a:pPr>
                <a:defRPr/>
              </a:pPr>
              <a:t>12/19/2015</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2958" tIns="46479" rIns="92958" bIns="46479" rtlCol="0" anchor="b"/>
          <a:lstStyle>
            <a:lvl1pPr algn="l">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2958" tIns="46479" rIns="92958" bIns="46479" rtlCol="0" anchor="b"/>
          <a:lstStyle>
            <a:lvl1pPr algn="r">
              <a:defRPr sz="1200">
                <a:latin typeface="Arial" charset="0"/>
                <a:cs typeface="+mn-cs"/>
              </a:defRPr>
            </a:lvl1pPr>
          </a:lstStyle>
          <a:p>
            <a:pPr>
              <a:defRPr/>
            </a:pPr>
            <a:fld id="{503D7778-EA4C-46CF-89A7-7073CFDF672F}" type="slidenum">
              <a:rPr lang="en-US"/>
              <a:pPr>
                <a:defRPr/>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FD8A286C-BF9C-4965-A71B-DA4910D62DDC}" type="datetimeFigureOut">
              <a:rPr lang="en-US"/>
              <a:pPr>
                <a:defRPr/>
              </a:pPr>
              <a:t>12/19/2015</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2958" tIns="46479" rIns="92958" bIns="46479" rtlCol="0" anchor="b"/>
          <a:lstStyle>
            <a:lvl1pPr algn="r" fontAlgn="auto">
              <a:spcBef>
                <a:spcPts val="0"/>
              </a:spcBef>
              <a:spcAft>
                <a:spcPts val="0"/>
              </a:spcAft>
              <a:defRPr sz="1200">
                <a:latin typeface="+mn-lt"/>
                <a:cs typeface="+mn-cs"/>
              </a:defRPr>
            </a:lvl1pPr>
          </a:lstStyle>
          <a:p>
            <a:pPr>
              <a:defRPr/>
            </a:pPr>
            <a:fld id="{70670A7D-429C-4CEF-8B28-66A53D557CB0}"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39A78F-BCD1-4EC2-BF28-1864B4EDFD74}" type="slidenum">
              <a:rPr lang="en-US" smtClean="0">
                <a:solidFill>
                  <a:srgbClr val="000000"/>
                </a:solidFill>
                <a:latin typeface="Arial" charset="0"/>
                <a:cs typeface="Arial" charset="0"/>
              </a:rPr>
              <a:pPr fontAlgn="base">
                <a:spcBef>
                  <a:spcPct val="0"/>
                </a:spcBef>
                <a:spcAft>
                  <a:spcPct val="0"/>
                </a:spcAft>
              </a:pPr>
              <a:t>1</a:t>
            </a:fld>
            <a:endParaRPr lang="en-US" smtClean="0">
              <a:solidFill>
                <a:srgbClr val="000000"/>
              </a:solidFill>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a:spLocks noGrp="1"/>
          </p:cNvSpPr>
          <p:nvPr>
            <p:ph type="sldNum" sz="quarter" idx="5"/>
          </p:nvPr>
        </p:nvSpPr>
        <p:spPr/>
        <p:txBody>
          <a:bodyPr/>
          <a:lstStyle/>
          <a:p>
            <a:pPr>
              <a:defRPr/>
            </a:pPr>
            <a:fld id="{E2BB7B96-C758-4C3F-9958-C965ACA1C951}" type="slidenum">
              <a:rPr lang="en-US" smtClean="0"/>
              <a:pPr>
                <a:defRPr/>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a:spLocks noGrp="1"/>
          </p:cNvSpPr>
          <p:nvPr>
            <p:ph type="sldNum" sz="quarter" idx="5"/>
          </p:nvPr>
        </p:nvSpPr>
        <p:spPr/>
        <p:txBody>
          <a:bodyPr/>
          <a:lstStyle/>
          <a:p>
            <a:pPr>
              <a:defRPr/>
            </a:pPr>
            <a:fld id="{1A0ECEC5-85DC-4A5B-BBF9-7C087BF8F3B8}" type="slidenum">
              <a:rPr lang="en-US" smtClean="0"/>
              <a:pPr>
                <a:defRPr/>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a:spLocks noGrp="1"/>
          </p:cNvSpPr>
          <p:nvPr>
            <p:ph type="sldNum" sz="quarter" idx="5"/>
          </p:nvPr>
        </p:nvSpPr>
        <p:spPr/>
        <p:txBody>
          <a:bodyPr/>
          <a:lstStyle/>
          <a:p>
            <a:pPr>
              <a:defRPr/>
            </a:pPr>
            <a:fld id="{0DC95876-CF38-4D17-9185-6769975404A6}" type="slidenum">
              <a:rPr lang="en-US" smtClean="0"/>
              <a:pPr>
                <a:defRPr/>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8463" y="239713"/>
            <a:ext cx="2486025" cy="18653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5F9DEFE-E4C6-4327-B34F-6C8C81D59939}" type="slidenum">
              <a:rPr lang="en-US" smtClean="0"/>
              <a:pPr>
                <a:defRPr/>
              </a:pPr>
              <a:t>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a:spLocks noGrp="1"/>
          </p:cNvSpPr>
          <p:nvPr>
            <p:ph type="sldNum" sz="quarter" idx="5"/>
          </p:nvPr>
        </p:nvSpPr>
        <p:spPr/>
        <p:txBody>
          <a:bodyPr/>
          <a:lstStyle/>
          <a:p>
            <a:pPr>
              <a:defRPr/>
            </a:pPr>
            <a:fld id="{80939FFE-7048-42D5-82E1-86171C01F3D3}" type="slidenum">
              <a:rPr lang="en-US" smtClean="0"/>
              <a:pPr>
                <a:defRPr/>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13"/>
            <a:r>
              <a:rPr lang="es-ES" smtClean="0"/>
              <a:t>La exploración del ‘libertino y el nacimiento del capitalismo’ resulta ideal para conceptualizar el conflicto que supone la vergüenza. Éste libro, prologado en 1981 desde uno de los sectores más sofisticados de Santiago de Chile, forma parte del corpus identitario de la Organización Juvenil Española. El título no debe su carisma de lección contra los fisiócratas más que a la transgresión de trasladar el enfrentamiento a una discusión sobre la humillación ligada a la masonería. Las fuentes (playboy, penthouse) que informan esta historia de las extravagancias de la razón, son las propias de la mortificación, la apatía y el embarazo, instrumental de la literatura fascista. Para dar rienda suelta al lenguaje de la vergüenza en estos primeros momentos posteriores al 23F, el conflicto interno profundamente privado, se expresa en el eco explícito de las sociedades secretas (‘La Cagoule’). El pequeño círculo de lectores, al que ésta publicación se dirige, asiste a la caracterización regresiva de la conversión moral que subordina la política al progreso económico. El ocultismo y la filosofía mística francesa de finales del s. XVIII, “piensan” el comercio exterior, los salarios, los servicios, el desplazamiento de la población. La propiedad, será la cadena que mantenga el imperio frente a la vergüenza sin nombre, canal libre para banalizar la diferencia entre derecho civil y derecho político. La burguesía, abiertamente feroz, desprovista de pudor, sencillamente bárbara, acoge con agrado el ennoblecimiento. Para el discurso de la restauración, la introspección del libertino es importante en la larga contienda sobre la economía liberal. La vergüenza, por su bajo perfil, en relación con los peligros de castigo y castración, resulta de una incapacidad y conduce a una actividad de ocultamiento y camuflaje. Las desagradables etapas de los envenenadores y espías a que pasa revista histórica éste libro, ponen de manifiesto de modo indirecto las capacidades para conocer que el contexto del golpe de estado prefiere mantener en secreto. Pretexto para manejos criminales, la carga contra Walras y Quesnay está inspirada por el abad del monasterio del Valle de los Caídos (Centro de Estudios Sociales). Alquimia del trabajo de los hombres, piedra filosofal de la economía, la mobilidad de la población es una condición de la ciudad abierta sobre la que escribe Flores de Lemus en su correspondencia con el ministro García Alix. Es pues un asunto serio, cuyo desenlace está ligado a las actividades de los envenenadores como La Voisin (chambre de l’Arsenal). La frustración del proyecto de una bolsa de comercio (y de una academia de ciencias) bajo el reinado de don José I hace circular la idea de vergüenza. Un apunte para clasificar, los objetivos, ideales y valores de Mateo Órfila, al rechazar su nombramiento como profesor de química en 1815, sirve para exponer las dudas propuestas por este discurso sobre el XVIII. </a:t>
            </a:r>
            <a:endParaRPr lang="en-US" smtClean="0"/>
          </a:p>
        </p:txBody>
      </p:sp>
      <p:sp>
        <p:nvSpPr>
          <p:cNvPr id="4" name="Slide Number Placeholder 3"/>
          <p:cNvSpPr>
            <a:spLocks noGrp="1"/>
          </p:cNvSpPr>
          <p:nvPr>
            <p:ph type="sldNum" sz="quarter" idx="5"/>
          </p:nvPr>
        </p:nvSpPr>
        <p:spPr/>
        <p:txBody>
          <a:bodyPr/>
          <a:lstStyle/>
          <a:p>
            <a:pPr>
              <a:defRPr/>
            </a:pPr>
            <a:fld id="{A426EE11-BDF7-4EC0-BAAF-ABE825E9110F}"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txBox="1">
            <a:spLocks noGrp="1"/>
          </p:cNvSpPr>
          <p:nvPr/>
        </p:nvSpPr>
        <p:spPr>
          <a:xfrm>
            <a:off x="3963988" y="8805863"/>
            <a:ext cx="3032125" cy="463550"/>
          </a:xfrm>
          <a:prstGeom prst="rect">
            <a:avLst/>
          </a:prstGeom>
          <a:noFill/>
        </p:spPr>
        <p:txBody>
          <a:bodyPr lIns="92958" tIns="46479" rIns="92958" bIns="46479" anchor="b"/>
          <a:lstStyle/>
          <a:p>
            <a:pPr algn="r">
              <a:defRPr/>
            </a:pPr>
            <a:fld id="{5C3C770E-3056-46C0-B33A-3782C862CD65}" type="slidenum">
              <a:rPr lang="en-US" sz="1200">
                <a:solidFill>
                  <a:prstClr val="black"/>
                </a:solidFill>
                <a:cs typeface="+mn-cs"/>
              </a:rPr>
              <a:pPr algn="r">
                <a:defRPr/>
              </a:pPr>
              <a:t>4</a:t>
            </a:fld>
            <a:endParaRPr lang="en-US" sz="1200" dirty="0">
              <a:solidFill>
                <a:prstClr val="black"/>
              </a:solidFill>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fontAlgn="ctr"/>
            <a:r>
              <a:rPr lang="en-US" i="1" smtClean="0"/>
              <a:t>Microsoft External Research Core Computer Science</a:t>
            </a:r>
            <a:r>
              <a:rPr lang="en-US" smtClean="0"/>
              <a:t> advances the state of the art in computer and computational sciences, focusing on ground-breaking research that is high-impact and disruptive.</a:t>
            </a:r>
          </a:p>
          <a:p>
            <a:r>
              <a:rPr lang="en-US" smtClean="0"/>
              <a:t> </a:t>
            </a:r>
          </a:p>
          <a:p>
            <a:pPr fontAlgn="ctr"/>
            <a:r>
              <a:rPr lang="en-US" i="1" smtClean="0"/>
              <a:t>Microsoft External Research Earth, Energy and Environment</a:t>
            </a:r>
            <a:r>
              <a:rPr lang="en-US" smtClean="0"/>
              <a:t> applies technology to improve our understanding of the world around us enabling insights into highly complex domains such as energy efficiency, climate modeling and oceanography. </a:t>
            </a:r>
          </a:p>
          <a:p>
            <a:r>
              <a:rPr lang="en-US" smtClean="0"/>
              <a:t> </a:t>
            </a:r>
          </a:p>
          <a:p>
            <a:pPr fontAlgn="ctr"/>
            <a:r>
              <a:rPr lang="en-US" i="1" smtClean="0"/>
              <a:t>Microsoft External Research Education and Scholarly Communication</a:t>
            </a:r>
            <a:r>
              <a:rPr lang="en-US" smtClean="0"/>
              <a:t> efforts are focused on the academic community’s use of technology on a daily basis to conduct research and how to better teach higher education students around the world.  </a:t>
            </a:r>
          </a:p>
          <a:p>
            <a:r>
              <a:rPr lang="en-US" smtClean="0"/>
              <a:t> </a:t>
            </a:r>
          </a:p>
          <a:p>
            <a:pPr fontAlgn="ctr"/>
            <a:r>
              <a:rPr lang="en-US" i="1" smtClean="0"/>
              <a:t>Microsoft External Researching Health and Wellbeing</a:t>
            </a:r>
            <a:r>
              <a:rPr lang="en-US" smtClean="0"/>
              <a:t> is helping researchers explore technologies that advance healthcare solutions and empower people to make better choices about their health. </a:t>
            </a:r>
          </a:p>
          <a:p>
            <a:pPr>
              <a:spcBef>
                <a:spcPct val="0"/>
              </a:spcBef>
              <a:spcAft>
                <a:spcPts val="338"/>
              </a:spcAft>
            </a:pPr>
            <a:endParaRPr lang="en-US" smtClean="0"/>
          </a:p>
        </p:txBody>
      </p:sp>
      <p:sp>
        <p:nvSpPr>
          <p:cNvPr id="3277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927899" fontAlgn="base">
              <a:spcBef>
                <a:spcPct val="0"/>
              </a:spcBef>
              <a:spcAft>
                <a:spcPct val="0"/>
              </a:spcAft>
              <a:defRPr/>
            </a:pPr>
            <a:endParaRPr lang="en-US" dirty="0" smtClean="0"/>
          </a:p>
        </p:txBody>
      </p:sp>
      <p:sp>
        <p:nvSpPr>
          <p:cNvPr id="32773"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927899" fontAlgn="base">
              <a:spcBef>
                <a:spcPct val="0"/>
              </a:spcBef>
              <a:spcAft>
                <a:spcPct val="0"/>
              </a:spcAft>
              <a:defRPr/>
            </a:pPr>
            <a:fld id="{5E467E42-08AD-432F-8C52-4B97090DB498}" type="datetime8">
              <a:rPr lang="en-US"/>
              <a:pPr defTabSz="927899" fontAlgn="base">
                <a:spcBef>
                  <a:spcPct val="0"/>
                </a:spcBef>
                <a:spcAft>
                  <a:spcPct val="0"/>
                </a:spcAft>
                <a:defRPr/>
              </a:pPr>
              <a:t>12/19/2015 8:26 PM</a:t>
            </a:fld>
            <a:endParaRPr lang="en-US" dirty="0"/>
          </a:p>
        </p:txBody>
      </p:sp>
      <p:sp>
        <p:nvSpPr>
          <p:cNvPr id="3277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927899" fontAlgn="base">
              <a:spcBef>
                <a:spcPct val="0"/>
              </a:spcBef>
              <a:spcAft>
                <a:spcPct val="0"/>
              </a:spcAft>
              <a:defRPr/>
            </a:pPr>
            <a:r>
              <a:rPr lang="en-US" dirty="0"/>
              <a:t>© 2007 Microsoft Corporation. All rights reserved. Microsoft, Windows, Windows Vista and other product names are or may be registered trademarks and/or trademarks in the U.S. and/or other countries.</a:t>
            </a:r>
          </a:p>
          <a:p>
            <a:pPr defTabSz="927899" fontAlgn="base">
              <a:spcBef>
                <a:spcPct val="0"/>
              </a:spcBef>
              <a:spcAft>
                <a:spcPct val="0"/>
              </a:spcAft>
              <a:defRPr/>
            </a:pPr>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a:p>
            <a:pPr defTabSz="927899" fontAlgn="base">
              <a:spcBef>
                <a:spcPct val="0"/>
              </a:spcBef>
              <a:spcAft>
                <a:spcPct val="0"/>
              </a:spcAft>
              <a:defRPr/>
            </a:pPr>
            <a:endParaRPr lang="en-US" dirty="0"/>
          </a:p>
        </p:txBody>
      </p:sp>
      <p:sp>
        <p:nvSpPr>
          <p:cNvPr id="32775"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7899" fontAlgn="base">
              <a:spcBef>
                <a:spcPct val="0"/>
              </a:spcBef>
              <a:spcAft>
                <a:spcPct val="0"/>
              </a:spcAft>
              <a:defRPr/>
            </a:pPr>
            <a:fld id="{9CF1B7D4-ED2B-444F-8BA3-A70EDFE210E7}" type="slidenum">
              <a:rPr lang="en-US"/>
              <a:pPr defTabSz="927899" fontAlgn="base">
                <a:spcBef>
                  <a:spcPct val="0"/>
                </a:spcBef>
                <a:spcAft>
                  <a:spcPct val="0"/>
                </a:spcAft>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txBox="1">
            <a:spLocks noGrp="1"/>
          </p:cNvSpPr>
          <p:nvPr/>
        </p:nvSpPr>
        <p:spPr>
          <a:xfrm>
            <a:off x="3963988" y="8805863"/>
            <a:ext cx="3032125" cy="463550"/>
          </a:xfrm>
          <a:prstGeom prst="rect">
            <a:avLst/>
          </a:prstGeom>
          <a:noFill/>
        </p:spPr>
        <p:txBody>
          <a:bodyPr lIns="92958" tIns="46479" rIns="92958" bIns="46479" anchor="b"/>
          <a:lstStyle/>
          <a:p>
            <a:pPr algn="r" defTabSz="929541" fontAlgn="auto">
              <a:spcBef>
                <a:spcPts val="0"/>
              </a:spcBef>
              <a:spcAft>
                <a:spcPts val="0"/>
              </a:spcAft>
              <a:defRPr/>
            </a:pPr>
            <a:fld id="{8C3349D8-928B-4F99-BCD7-0D1398BCFCE3}" type="slidenum">
              <a:rPr lang="zh-CN" altLang="en-US" sz="1200">
                <a:solidFill>
                  <a:prstClr val="black"/>
                </a:solidFill>
                <a:latin typeface="Calibri"/>
                <a:cs typeface="+mn-cs"/>
              </a:rPr>
              <a:pPr algn="r" defTabSz="929541" fontAlgn="auto">
                <a:spcBef>
                  <a:spcPts val="0"/>
                </a:spcBef>
                <a:spcAft>
                  <a:spcPts val="0"/>
                </a:spcAft>
                <a:defRPr/>
              </a:pPr>
              <a:t>6</a:t>
            </a:fld>
            <a:endParaRPr lang="en-US" altLang="zh-CN" sz="1200" dirty="0">
              <a:solidFill>
                <a:prstClr val="black"/>
              </a:solidFill>
              <a:latin typeface="Calibri"/>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45E5F9C-FF0F-4206-8677-F2255A8C6D63}" type="slidenum">
              <a:rPr lang="en-US" smtClean="0"/>
              <a:pPr>
                <a:defRPr/>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70670A7D-429C-4CEF-8B28-66A53D557CB0}" type="slidenum">
              <a:rPr lang="en-US" smtClean="0"/>
              <a:pPr>
                <a:defRPr/>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a:spLocks noGrp="1"/>
          </p:cNvSpPr>
          <p:nvPr>
            <p:ph type="sldNum" sz="quarter" idx="5"/>
          </p:nvPr>
        </p:nvSpPr>
        <p:spPr/>
        <p:txBody>
          <a:bodyPr/>
          <a:lstStyle/>
          <a:p>
            <a:pPr>
              <a:defRPr/>
            </a:pPr>
            <a:fld id="{0E7C9748-4A2B-4234-BBAB-E6ABCCA378A7}" type="slidenum">
              <a:rPr lang="en-US" smtClean="0"/>
              <a:pPr>
                <a:defRPr/>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Slide Number Placeholder 3"/>
          <p:cNvSpPr>
            <a:spLocks noGrp="1"/>
          </p:cNvSpPr>
          <p:nvPr>
            <p:ph type="sldNum" sz="quarter" idx="5"/>
          </p:nvPr>
        </p:nvSpPr>
        <p:spPr/>
        <p:txBody>
          <a:bodyPr/>
          <a:lstStyle/>
          <a:p>
            <a:pPr>
              <a:defRPr/>
            </a:pPr>
            <a:fld id="{42AC6D7D-8E07-43FB-A9CC-BA07D54EAD37}" type="slidenum">
              <a:rPr lang="en-US" smtClean="0"/>
              <a:pPr>
                <a:defRPr/>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icture1.png"/>
          <p:cNvPicPr>
            <a:picLocks noChangeAspect="1"/>
          </p:cNvPicPr>
          <p:nvPr/>
        </p:nvPicPr>
        <p:blipFill>
          <a:blip r:embed="rId2" cstate="print"/>
          <a:srcRect/>
          <a:stretch>
            <a:fillRect/>
          </a:stretch>
        </p:blipFill>
        <p:spPr bwMode="auto">
          <a:xfrm>
            <a:off x="0" y="5172075"/>
            <a:ext cx="9144000" cy="1685925"/>
          </a:xfrm>
          <a:prstGeom prst="rect">
            <a:avLst/>
          </a:prstGeom>
          <a:noFill/>
          <a:ln w="9525">
            <a:noFill/>
            <a:miter lim="800000"/>
            <a:headEnd/>
            <a:tailEnd/>
          </a:ln>
        </p:spPr>
      </p:pic>
      <p:pic>
        <p:nvPicPr>
          <p:cNvPr id="5" name="Picture 7" descr="Picture1.png"/>
          <p:cNvPicPr>
            <a:picLocks noChangeAspect="1"/>
          </p:cNvPicPr>
          <p:nvPr userDrawn="1"/>
        </p:nvPicPr>
        <p:blipFill>
          <a:blip r:embed="rId2" cstate="print"/>
          <a:srcRect/>
          <a:stretch>
            <a:fillRect/>
          </a:stretch>
        </p:blipFill>
        <p:spPr bwMode="auto">
          <a:xfrm>
            <a:off x="0" y="5172075"/>
            <a:ext cx="9144000" cy="1685925"/>
          </a:xfrm>
          <a:prstGeom prst="rect">
            <a:avLst/>
          </a:prstGeom>
          <a:noFill/>
          <a:ln w="9525">
            <a:noFill/>
            <a:miter lim="800000"/>
            <a:headEnd/>
            <a:tailEnd/>
          </a:ln>
        </p:spPr>
      </p:pic>
      <p:sp>
        <p:nvSpPr>
          <p:cNvPr id="2" name="Title 1"/>
          <p:cNvSpPr>
            <a:spLocks noGrp="1"/>
          </p:cNvSpPr>
          <p:nvPr>
            <p:ph type="ctrTitle"/>
          </p:nvPr>
        </p:nvSpPr>
        <p:spPr>
          <a:xfrm>
            <a:off x="1371600" y="990600"/>
            <a:ext cx="7772400" cy="1470025"/>
          </a:xfrm>
        </p:spPr>
        <p:txBody>
          <a:bodyPr/>
          <a:lstStyle>
            <a:lvl1pPr algn="r">
              <a:defRPr sz="3600" b="1"/>
            </a:lvl1pPr>
          </a:lstStyle>
          <a:p>
            <a:r>
              <a:rPr lang="en-US" smtClean="0"/>
              <a:t>Click to edit Master title style</a:t>
            </a:r>
            <a:endParaRPr lang="en-US" dirty="0"/>
          </a:p>
        </p:txBody>
      </p:sp>
      <p:sp>
        <p:nvSpPr>
          <p:cNvPr id="3" name="Subtitle 2"/>
          <p:cNvSpPr>
            <a:spLocks noGrp="1"/>
          </p:cNvSpPr>
          <p:nvPr>
            <p:ph type="subTitle" idx="1"/>
          </p:nvPr>
        </p:nvSpPr>
        <p:spPr>
          <a:xfrm>
            <a:off x="2743200" y="2590800"/>
            <a:ext cx="64008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094F2DAC-4C22-4CD4-A7CB-0BF31DE4ACF0}" type="datetimeFigureOut">
              <a:rPr lang="en-US"/>
              <a:pPr>
                <a:defRPr/>
              </a:pPr>
              <a:t>12/19/2015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2DF1595D-3A6F-4E03-B3F0-358CE1859DF8}" type="slidenum">
              <a:rPr lang="en-US"/>
              <a:pPr>
                <a:defRPr/>
              </a:pPr>
              <a:t>‹Nº›</a:t>
            </a:fld>
            <a:endParaRPr lang="en-US"/>
          </a:p>
        </p:txBody>
      </p:sp>
    </p:spTree>
  </p:cSld>
  <p:clrMapOvr>
    <a:masterClrMapping/>
  </p:clrMapOvr>
  <p:transition advClick="0" advTm="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8323BD-54D4-4C2E-9AC5-618A7D171494}"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25DA66-A0D2-494E-92DA-4C62EE7F6F60}" type="slidenum">
              <a:rPr lang="en-US"/>
              <a:pPr>
                <a:defRPr/>
              </a:pPr>
              <a:t>‹Nº›</a:t>
            </a:fld>
            <a:endParaRPr lang="en-US"/>
          </a:p>
        </p:txBody>
      </p:sp>
    </p:spTree>
  </p:cSld>
  <p:clrMapOvr>
    <a:masterClrMapping/>
  </p:clrMapOvr>
  <p:transition advClick="0" advTm="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DFDA2E-72C7-427B-A4C7-E98FCCDF038D}"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533E8F-C1C8-45E7-AB14-338880000800}" type="slidenum">
              <a:rPr lang="en-US"/>
              <a:pPr>
                <a:defRPr/>
              </a:pPr>
              <a:t>‹Nº›</a:t>
            </a:fld>
            <a:endParaRPr lang="en-US"/>
          </a:p>
        </p:txBody>
      </p:sp>
    </p:spTree>
  </p:cSld>
  <p:clrMapOvr>
    <a:masterClrMapping/>
  </p:clrMapOvr>
  <p:transition advClick="0" advTm="20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5A332F1-D6A0-4789-913F-B93FFB2E74C0}"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F70014-0486-4E49-85E5-2EFC64A75550}" type="slidenum">
              <a:rPr lang="en-US"/>
              <a:pPr>
                <a:defRPr/>
              </a:pPr>
              <a:t>‹Nº›</a:t>
            </a:fld>
            <a:endParaRPr lang="en-US"/>
          </a:p>
        </p:txBody>
      </p:sp>
    </p:spTree>
  </p:cSld>
  <p:clrMapOvr>
    <a:overrideClrMapping bg1="lt1" tx1="dk1" bg2="lt2" tx2="dk2" accent1="accent1" accent2="accent2" accent3="accent3" accent4="accent4" accent5="accent5" accent6="accent6" hlink="hlink" folHlink="folHlink"/>
  </p:clrMapOvr>
  <p:transition advClick="0" advTm="2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04561E1-0292-475D-98EF-326E02E59DF4}" type="datetimeFigureOut">
              <a:rPr lang="en-US"/>
              <a:pPr>
                <a:defRPr/>
              </a:pPr>
              <a:t>12/19/2015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1EE076-2568-4418-8E8E-C5FE270733A2}" type="slidenum">
              <a:rPr lang="en-US"/>
              <a:pPr>
                <a:defRPr/>
              </a:pPr>
              <a:t>‹Nº›</a:t>
            </a:fld>
            <a:endParaRPr lang="en-US"/>
          </a:p>
        </p:txBody>
      </p:sp>
    </p:spTree>
  </p:cSld>
  <p:clrMapOvr>
    <a:masterClrMapping/>
  </p:clrMapOvr>
  <p:transition advClick="0" advTm="200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EE1A143D-3306-482F-89A2-ED20CD2981C3}" type="datetimeFigureOut">
              <a:rPr lang="en-US"/>
              <a:pPr>
                <a:defRPr/>
              </a:pPr>
              <a:t>12/19/2015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DB73FB-1E05-4B3A-97FE-31B6C70462E2}" type="slidenum">
              <a:rPr lang="en-US"/>
              <a:pPr>
                <a:defRPr/>
              </a:pPr>
              <a:t>‹Nº›</a:t>
            </a:fld>
            <a:endParaRPr lang="en-US"/>
          </a:p>
        </p:txBody>
      </p:sp>
    </p:spTree>
  </p:cSld>
  <p:clrMapOvr>
    <a:masterClrMapping/>
  </p:clrMapOvr>
  <p:transition advClick="0" advTm="200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5DBAE86-9E19-48F5-89BB-27BBD87BEBBD}" type="datetimeFigureOut">
              <a:rPr lang="en-US"/>
              <a:pPr>
                <a:defRPr/>
              </a:pPr>
              <a:t>12/19/2015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DCAA71-DD63-4695-BB42-8585C4C8B2E9}" type="slidenum">
              <a:rPr lang="en-US"/>
              <a:pPr>
                <a:defRPr/>
              </a:pPr>
              <a:t>‹Nº›</a:t>
            </a:fld>
            <a:endParaRPr lang="en-US"/>
          </a:p>
        </p:txBody>
      </p:sp>
    </p:spTree>
  </p:cSld>
  <p:clrMapOvr>
    <a:masterClrMapping/>
  </p:clrMapOvr>
  <p:transition advClick="0" advTm="200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0600"/>
            <a:ext cx="7772400" cy="1470025"/>
          </a:xfrm>
        </p:spPr>
        <p:txBody>
          <a:bodyPr/>
          <a:lstStyle>
            <a:lvl1pPr algn="r">
              <a:defRPr sz="3600" b="1"/>
            </a:lvl1pPr>
          </a:lstStyle>
          <a:p>
            <a:r>
              <a:rPr lang="en-US" smtClean="0"/>
              <a:t>Click to edit Master title style</a:t>
            </a:r>
            <a:endParaRPr lang="en-US" dirty="0"/>
          </a:p>
        </p:txBody>
      </p:sp>
      <p:sp>
        <p:nvSpPr>
          <p:cNvPr id="3" name="Subtitle 2"/>
          <p:cNvSpPr>
            <a:spLocks noGrp="1"/>
          </p:cNvSpPr>
          <p:nvPr>
            <p:ph type="subTitle" idx="1"/>
          </p:nvPr>
        </p:nvSpPr>
        <p:spPr>
          <a:xfrm>
            <a:off x="2743200" y="2590800"/>
            <a:ext cx="64008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FFDAB3B-F266-41C7-93EB-CBEEF8FCBEF2}"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AED363-5CDF-4287-8C65-6377F46B8F53}" type="slidenum">
              <a:rPr lang="en-US"/>
              <a:pPr>
                <a:defRPr/>
              </a:pPr>
              <a:t>‹Nº›</a:t>
            </a:fld>
            <a:endParaRPr lang="en-US"/>
          </a:p>
        </p:txBody>
      </p:sp>
    </p:spTree>
  </p:cSld>
  <p:clrMapOvr>
    <a:masterClrMapping/>
  </p:clrMapOvr>
  <p:transition advClick="0" advTm="200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reflection blurRad="6350" stA="55000" endA="300" endPos="45500" dir="5400000" sy="-100000" algn="bl" rotWithShape="0"/>
                </a:effectLst>
                <a:latin typeface="+mn-l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5344434-39FB-450D-8B59-1C4A558E12F1}"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628BEB-A654-432E-9741-F661B6B74419}" type="slidenum">
              <a:rPr lang="en-US"/>
              <a:pPr>
                <a:defRPr/>
              </a:pPr>
              <a:t>‹Nº›</a:t>
            </a:fld>
            <a:endParaRPr lang="en-US"/>
          </a:p>
        </p:txBody>
      </p:sp>
    </p:spTree>
  </p:cSld>
  <p:clrMapOvr>
    <a:overrideClrMapping bg1="lt1" tx1="dk1" bg2="lt2" tx2="dk2" accent1="accent1" accent2="accent2" accent3="accent3" accent4="accent4" accent5="accent5" accent6="accent6" hlink="hlink" folHlink="folHlink"/>
  </p:clrMapOvr>
  <p:transition advClick="0" advTm="200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362075"/>
          </a:xfrm>
        </p:spPr>
        <p:txBody>
          <a:bodyPr anchor="b"/>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267200"/>
            <a:ext cx="7772400" cy="1500187"/>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lgn="ctr">
              <a:buNone/>
              <a:defRPr sz="40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B1E50CC-3024-414B-A141-019EBCA2560D}"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641361-7CD2-4666-9F88-CC507F484C3E}" type="slidenum">
              <a:rPr lang="en-US"/>
              <a:pPr>
                <a:defRPr/>
              </a:pPr>
              <a:t>‹Nº›</a:t>
            </a:fld>
            <a:endParaRPr lang="en-US"/>
          </a:p>
        </p:txBody>
      </p:sp>
    </p:spTree>
  </p:cSld>
  <p:clrMapOvr>
    <a:masterClrMapping/>
  </p:clrMapOvr>
  <p:transition advClick="0" advTm="200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reflection blurRad="6350" stA="55000" endA="300" endPos="45500" dir="5400000" sy="-100000" algn="bl" rotWithShape="0"/>
                </a:effectLst>
                <a:latin typeface="+mn-lt"/>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E0308CE1-7A7E-4F9A-ADA4-0C55435216AD}" type="datetimeFigureOut">
              <a:rPr lang="en-US"/>
              <a:pPr>
                <a:defRPr/>
              </a:pPr>
              <a:t>12/19/2015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C34A3F-DB06-4F42-816A-3DF915F239F0}" type="slidenum">
              <a:rPr lang="en-US"/>
              <a:pPr>
                <a:defRPr/>
              </a:pPr>
              <a:t>‹Nº›</a:t>
            </a:fld>
            <a:endParaRPr lang="en-US"/>
          </a:p>
        </p:txBody>
      </p:sp>
    </p:spTree>
  </p:cSld>
  <p:clrMapOvr>
    <a:masterClrMapping/>
  </p:clrMapOvr>
  <p:transition advClick="0" advTm="2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B2FC190-BB8B-42A4-860F-6792F4C7E3CB}"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9F7446-E258-440B-B61E-D9D75AF60DFD}" type="slidenum">
              <a:rPr lang="en-US"/>
              <a:pPr>
                <a:defRPr/>
              </a:pPr>
              <a:t>‹Nº›</a:t>
            </a:fld>
            <a:endParaRPr lang="en-US"/>
          </a:p>
        </p:txBody>
      </p:sp>
    </p:spTree>
  </p:cSld>
  <p:clrMapOvr>
    <a:overrideClrMapping bg1="lt1" tx1="dk1" bg2="lt2" tx2="dk2" accent1="accent1" accent2="accent2" accent3="accent3" accent4="accent4" accent5="accent5" accent6="accent6" hlink="hlink" folHlink="folHlink"/>
  </p:clrMapOvr>
  <p:transition advClick="0" advTm="2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reflection blurRad="6350" stA="55000" endA="300" endPos="45500" dir="5400000" sy="-100000" algn="bl" rotWithShape="0"/>
                </a:effectLst>
                <a:latin typeface="+mn-lt"/>
              </a:defRPr>
            </a:lvl1p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63735150-C2E0-4129-AD88-71A5AD9F2C83}" type="datetimeFigureOut">
              <a:rPr lang="en-US"/>
              <a:pPr>
                <a:defRPr/>
              </a:pPr>
              <a:t>12/19/2015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36179C-67F5-4D3E-8DD2-0304E895BF1A}" type="slidenum">
              <a:rPr lang="en-US"/>
              <a:pPr>
                <a:defRPr/>
              </a:pPr>
              <a:t>‹Nº›</a:t>
            </a:fld>
            <a:endParaRPr lang="en-US"/>
          </a:p>
        </p:txBody>
      </p:sp>
    </p:spTree>
  </p:cSld>
  <p:clrMapOvr>
    <a:masterClrMapping/>
  </p:clrMapOvr>
  <p:transition advClick="0" advTm="200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reflection blurRad="6350" stA="55000" endA="300" endPos="45500" dir="5400000" sy="-100000" algn="bl" rotWithShape="0"/>
                </a:effectLst>
                <a:latin typeface="+mn-lt"/>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EEEE38C-ED76-4C4F-A11A-0DAC5DBA7277}" type="datetimeFigureOut">
              <a:rPr lang="en-US"/>
              <a:pPr>
                <a:defRPr/>
              </a:pPr>
              <a:t>12/19/2015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8B3A43-0603-444B-B665-6734F130F21F}" type="slidenum">
              <a:rPr lang="en-US"/>
              <a:pPr>
                <a:defRPr/>
              </a:pPr>
              <a:t>‹Nº›</a:t>
            </a:fld>
            <a:endParaRPr lang="en-US"/>
          </a:p>
        </p:txBody>
      </p:sp>
    </p:spTree>
  </p:cSld>
  <p:clrMapOvr>
    <a:masterClrMapping/>
  </p:clrMapOvr>
  <p:transition advClick="0" advTm="200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0002D9-7674-4D60-8EAA-7E832696F660}" type="datetimeFigureOut">
              <a:rPr lang="en-US"/>
              <a:pPr>
                <a:defRPr/>
              </a:pPr>
              <a:t>12/19/2015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3B4767B-767D-4D68-9CEA-2AA930212B2A}" type="slidenum">
              <a:rPr lang="en-US"/>
              <a:pPr>
                <a:defRPr/>
              </a:pPr>
              <a:t>‹Nº›</a:t>
            </a:fld>
            <a:endParaRPr lang="en-US"/>
          </a:p>
        </p:txBody>
      </p:sp>
    </p:spTree>
  </p:cSld>
  <p:clrMapOvr>
    <a:masterClrMapping/>
  </p:clrMapOvr>
  <p:transition advClick="0" advTm="200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E021DE-CE69-45C8-AF29-A8E1FA4AA044}" type="datetimeFigureOut">
              <a:rPr lang="en-US"/>
              <a:pPr>
                <a:defRPr/>
              </a:pPr>
              <a:t>12/19/2015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A6A455-436D-4FC9-A6B8-8236421150B6}" type="slidenum">
              <a:rPr lang="en-US"/>
              <a:pPr>
                <a:defRPr/>
              </a:pPr>
              <a:t>‹Nº›</a:t>
            </a:fld>
            <a:endParaRPr lang="en-US"/>
          </a:p>
        </p:txBody>
      </p:sp>
    </p:spTree>
  </p:cSld>
  <p:clrMapOvr>
    <a:masterClrMapping/>
  </p:clrMapOvr>
  <p:transition advClick="0" advTm="200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9D5A33-CB63-44E2-8B62-6600890497C8}" type="datetimeFigureOut">
              <a:rPr lang="en-US"/>
              <a:pPr>
                <a:defRPr/>
              </a:pPr>
              <a:t>12/19/2015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BF311A-4BDB-45F6-875C-69AFD8382578}" type="slidenum">
              <a:rPr lang="en-US"/>
              <a:pPr>
                <a:defRPr/>
              </a:pPr>
              <a:t>‹Nº›</a:t>
            </a:fld>
            <a:endParaRPr lang="en-US"/>
          </a:p>
        </p:txBody>
      </p:sp>
    </p:spTree>
  </p:cSld>
  <p:clrMapOvr>
    <a:masterClrMapping/>
  </p:clrMapOvr>
  <p:transition advClick="0" advTm="200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70BB2C-738F-4546-A49D-99352E534F8D}"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24F88-270E-49BA-99DF-F85F33165444}" type="slidenum">
              <a:rPr lang="en-US"/>
              <a:pPr>
                <a:defRPr/>
              </a:pPr>
              <a:t>‹Nº›</a:t>
            </a:fld>
            <a:endParaRPr lang="en-US"/>
          </a:p>
        </p:txBody>
      </p:sp>
    </p:spTree>
  </p:cSld>
  <p:clrMapOvr>
    <a:masterClrMapping/>
  </p:clrMapOvr>
  <p:transition advClick="0" advTm="200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3A976C-A996-43F9-BE58-7D4277A1DEC3}"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AF5595-6858-4F62-B405-51B0F397A2AD}" type="slidenum">
              <a:rPr lang="en-US"/>
              <a:pPr>
                <a:defRPr/>
              </a:pPr>
              <a:t>‹Nº›</a:t>
            </a:fld>
            <a:endParaRPr lang="en-US"/>
          </a:p>
        </p:txBody>
      </p:sp>
    </p:spTree>
  </p:cSld>
  <p:clrMapOvr>
    <a:masterClrMapping/>
  </p:clrMapOvr>
  <p:transition advClick="0" advTm="200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30044" y="2355850"/>
            <a:ext cx="6995214" cy="1523494"/>
          </a:xfrm>
        </p:spPr>
        <p:txBody>
          <a:bodyPr>
            <a:noAutofit/>
          </a:bodyPr>
          <a:lstStyle>
            <a:lvl1pPr algn="l" defTabSz="1095376" rtl="0" eaLnBrk="0" fontAlgn="base" latinLnBrk="0" hangingPunct="0">
              <a:lnSpc>
                <a:spcPct val="90000"/>
              </a:lnSpc>
              <a:spcBef>
                <a:spcPct val="0"/>
              </a:spcBef>
              <a:spcAft>
                <a:spcPct val="0"/>
              </a:spcAft>
              <a:buNone/>
              <a:defRPr lang="en-US" sz="5400" b="0" kern="1200" cap="none" spc="-36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417212" y="4344990"/>
            <a:ext cx="6994950" cy="461665"/>
          </a:xfrm>
        </p:spPr>
        <p:txBody>
          <a:bodyPr>
            <a:noAutofit/>
          </a:bodyPr>
          <a:lstStyle>
            <a:lvl1pPr marL="0" indent="0" algn="l">
              <a:lnSpc>
                <a:spcPct val="90000"/>
              </a:lnSpc>
              <a:spcBef>
                <a:spcPts val="0"/>
              </a:spcBef>
              <a:buNone/>
              <a:defRPr>
                <a:solidFill>
                  <a:schemeClr val="accent2">
                    <a:lumMod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9456" y="1420813"/>
            <a:ext cx="7682119" cy="1384994"/>
          </a:xfrm>
        </p:spPr>
        <p:txBody>
          <a:bodyPr>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8800" b="1" i="1" u="none" strike="noStrike" kern="600" cap="none" spc="-250" normalizeH="0" baseline="0" noProof="0" dirty="0" smtClean="0">
                <a:ln w="11430"/>
                <a:solidFill>
                  <a:schemeClr val="accent5"/>
                </a:solidFill>
                <a:effectLst>
                  <a:outerShdw blurRad="50800" dist="38100" dir="2700000" algn="tl" rotWithShape="0">
                    <a:prstClr val="black">
                      <a:alpha val="57000"/>
                    </a:prstClr>
                  </a:outerShdw>
                </a:effectLst>
                <a:uLnTx/>
                <a:uFillTx/>
                <a:latin typeface="Segoe" pitchFamily="34" charset="0"/>
                <a:ea typeface="+mn-ea"/>
                <a:cs typeface="+mn-cs"/>
              </a:defRPr>
            </a:lvl1pPr>
          </a:lstStyle>
          <a:p>
            <a:pPr lvl="0"/>
            <a:r>
              <a:rPr lang="en-US" smtClean="0"/>
              <a:t>Click to edit Master text styles</a:t>
            </a:r>
          </a:p>
        </p:txBody>
      </p:sp>
    </p:spTree>
  </p:cSld>
  <p:clrMapOvr>
    <a:masterClrMapping/>
  </p:clrMapOvr>
  <p:transition advClick="0" advTm="200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219200" y="0"/>
            <a:ext cx="7924800" cy="762000"/>
          </a:xfrm>
        </p:spPr>
        <p:txBody>
          <a:bodyPr/>
          <a:lstStyle/>
          <a:p>
            <a:r>
              <a:rPr lang="es-ES"/>
              <a:t>Haga clic para modificar el estilo de título del patrón</a:t>
            </a:r>
          </a:p>
        </p:txBody>
      </p:sp>
      <p:sp>
        <p:nvSpPr>
          <p:cNvPr id="3" name="Marcador de contenido 2"/>
          <p:cNvSpPr>
            <a:spLocks noGrp="1"/>
          </p:cNvSpPr>
          <p:nvPr>
            <p:ph idx="1"/>
          </p:nvPr>
        </p:nvSpPr>
        <p:spPr>
          <a:xfrm>
            <a:off x="457200" y="1600200"/>
            <a:ext cx="8229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a:xfrm>
            <a:off x="457200" y="6356350"/>
            <a:ext cx="2133600" cy="365125"/>
          </a:xfrm>
        </p:spPr>
        <p:txBody>
          <a:bodyPr/>
          <a:lstStyle>
            <a:lvl1pPr>
              <a:defRPr/>
            </a:lvl1pPr>
          </a:lstStyle>
          <a:p>
            <a:pPr>
              <a:defRPr/>
            </a:pPr>
            <a:fld id="{4DD06CF5-846B-4476-A7FA-8B0E176FB69B}" type="datetimeFigureOut">
              <a:rPr lang="en-US"/>
              <a:pPr>
                <a:defRPr/>
              </a:pPr>
              <a:t>12/19/2015</a:t>
            </a:fld>
            <a:endParaRPr lang="en-US"/>
          </a:p>
        </p:txBody>
      </p:sp>
      <p:sp>
        <p:nvSpPr>
          <p:cNvPr id="5" name="Marcador de pie de página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a:xfrm>
            <a:off x="6553200" y="6356350"/>
            <a:ext cx="2133600" cy="365125"/>
          </a:xfrm>
        </p:spPr>
        <p:txBody>
          <a:bodyPr/>
          <a:lstStyle>
            <a:lvl1pPr>
              <a:defRPr/>
            </a:lvl1pPr>
          </a:lstStyle>
          <a:p>
            <a:pPr>
              <a:defRPr/>
            </a:pPr>
            <a:fld id="{D6996A81-CFDD-43FE-82C0-F9B0D5625AF6}" type="slidenum">
              <a:rPr lang="en-US"/>
              <a:pPr>
                <a:defRPr/>
              </a:pPr>
              <a:t>‹Nº›</a:t>
            </a:fld>
            <a:endParaRPr lang="en-US"/>
          </a:p>
        </p:txBody>
      </p:sp>
    </p:spTree>
  </p:cSld>
  <p:clrMapOvr>
    <a:masterClrMapping/>
  </p:clrMapOvr>
  <p:transition advClick="0" advTm="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362075"/>
          </a:xfrm>
        </p:spPr>
        <p:txBody>
          <a:bodyPr anchor="b"/>
          <a:lstStyle>
            <a:lvl1pPr algn="ctr">
              <a:defRPr sz="4000" b="1" cap="none" baseline="0">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4267200"/>
            <a:ext cx="7772400" cy="1500187"/>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lgn="ctr">
              <a:buNone/>
              <a:defRPr sz="4000" b="1" cap="none" spc="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mj-lt"/>
              </a:defRPr>
            </a:lvl1pPr>
          </a:lstStyle>
          <a:p>
            <a:pPr>
              <a:defRPr/>
            </a:pPr>
            <a:fld id="{CC8B8D01-D55E-434C-B742-236336C24B91}" type="datetimeFigureOut">
              <a:rPr lang="en-US"/>
              <a:pPr>
                <a:defRPr/>
              </a:pPr>
              <a:t>12/19/2015</a:t>
            </a:fld>
            <a:endParaRPr lang="en-US"/>
          </a:p>
        </p:txBody>
      </p:sp>
      <p:sp>
        <p:nvSpPr>
          <p:cNvPr id="5" name="Footer Placeholder 4"/>
          <p:cNvSpPr>
            <a:spLocks noGrp="1"/>
          </p:cNvSpPr>
          <p:nvPr>
            <p:ph type="ftr" sz="quarter" idx="11"/>
          </p:nvPr>
        </p:nvSpPr>
        <p:spPr/>
        <p:txBody>
          <a:bodyPr/>
          <a:lstStyle>
            <a:lvl1pPr>
              <a:defRPr>
                <a:latin typeface="+mj-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mj-lt"/>
              </a:defRPr>
            </a:lvl1pPr>
          </a:lstStyle>
          <a:p>
            <a:pPr>
              <a:defRPr/>
            </a:pPr>
            <a:fld id="{3E7A85E2-B6C6-430C-AF27-C3ACC7293EFA}" type="slidenum">
              <a:rPr lang="en-US"/>
              <a:pPr>
                <a:defRPr/>
              </a:pPr>
              <a:t>‹Nº›</a:t>
            </a:fld>
            <a:endParaRPr lang="en-US"/>
          </a:p>
        </p:txBody>
      </p:sp>
    </p:spTree>
  </p:cSld>
  <p:clrMapOvr>
    <a:masterClrMapping/>
  </p:clrMapOvr>
  <p:transition advClick="0" advTm="200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D32A6C40-EC1D-4A7A-A3C6-8903295B03B6}" type="datetimeFigureOut">
              <a:rPr lang="en-US"/>
              <a:pPr>
                <a:defRPr/>
              </a:pPr>
              <a:t>12/19/2015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043CC6-07FE-4CDE-A4FB-9928863D1AB3}" type="slidenum">
              <a:rPr lang="en-US"/>
              <a:pPr>
                <a:defRPr/>
              </a:pPr>
              <a:t>‹Nº›</a:t>
            </a:fld>
            <a:endParaRPr lang="en-US"/>
          </a:p>
        </p:txBody>
      </p:sp>
    </p:spTree>
  </p:cSld>
  <p:clrMapOvr>
    <a:masterClrMapping/>
  </p:clrMapOvr>
  <p:transition advClick="0" advTm="2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CF8E3A51-9C63-41BA-9B75-09B5D703CE3F}" type="datetimeFigureOut">
              <a:rPr lang="en-US"/>
              <a:pPr>
                <a:defRPr/>
              </a:pPr>
              <a:t>12/19/2015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047AFB-C3E9-4921-A32A-F33C62F2182B}" type="slidenum">
              <a:rPr lang="en-US"/>
              <a:pPr>
                <a:defRPr/>
              </a:pPr>
              <a:t>‹Nº›</a:t>
            </a:fld>
            <a:endParaRPr lang="en-US"/>
          </a:p>
        </p:txBody>
      </p:sp>
    </p:spTree>
  </p:cSld>
  <p:clrMapOvr>
    <a:masterClrMapping/>
  </p:clrMapOvr>
  <p:transition advClick="0" advTm="2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EF5F205-ABDC-4C10-8916-E65EC0AFEBC5}" type="datetimeFigureOut">
              <a:rPr lang="en-US"/>
              <a:pPr>
                <a:defRPr/>
              </a:pPr>
              <a:t>12/19/2015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DE7B0A-4C0D-40CF-B462-D58C16C35A7F}" type="slidenum">
              <a:rPr lang="en-US"/>
              <a:pPr>
                <a:defRPr/>
              </a:pPr>
              <a:t>‹Nº›</a:t>
            </a:fld>
            <a:endParaRPr lang="en-US"/>
          </a:p>
        </p:txBody>
      </p:sp>
    </p:spTree>
  </p:cSld>
  <p:clrMapOvr>
    <a:masterClrMapping/>
  </p:clrMapOvr>
  <p:transition advClick="0" advTm="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447DC8-ADD6-4378-A588-47B14EF1AC25}" type="datetimeFigureOut">
              <a:rPr lang="en-US"/>
              <a:pPr>
                <a:defRPr/>
              </a:pPr>
              <a:t>12/19/2015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76E5F01-346C-4E07-B929-5BF22C4C110D}" type="slidenum">
              <a:rPr lang="en-US"/>
              <a:pPr>
                <a:defRPr/>
              </a:pPr>
              <a:t>‹Nº›</a:t>
            </a:fld>
            <a:endParaRPr lang="en-US"/>
          </a:p>
        </p:txBody>
      </p:sp>
    </p:spTree>
  </p:cSld>
  <p:clrMapOvr>
    <a:masterClrMapping/>
  </p:clrMapOvr>
  <p:transition advClick="0" advTm="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0D7D5C-FCA7-44A4-B2FE-40561FB18D74}" type="datetimeFigureOut">
              <a:rPr lang="en-US"/>
              <a:pPr>
                <a:defRPr/>
              </a:pPr>
              <a:t>12/19/2015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760549-84EE-47D0-8055-2E5E7B8942EA}" type="slidenum">
              <a:rPr lang="en-US"/>
              <a:pPr>
                <a:defRPr/>
              </a:pPr>
              <a:t>‹Nº›</a:t>
            </a:fld>
            <a:endParaRPr lang="en-US"/>
          </a:p>
        </p:txBody>
      </p:sp>
    </p:spTree>
  </p:cSld>
  <p:clrMapOvr>
    <a:masterClrMapping/>
  </p:clrMapOvr>
  <p:transition advClick="0" advTm="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19B9B9-F993-415E-9F70-525BC99733CA}" type="datetimeFigureOut">
              <a:rPr lang="en-US"/>
              <a:pPr>
                <a:defRPr/>
              </a:pPr>
              <a:t>12/19/2015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2E851F-D5B7-4275-A8DB-9A7A31DF6886}" type="slidenum">
              <a:rPr lang="en-US"/>
              <a:pPr>
                <a:defRPr/>
              </a:pPr>
              <a:t>‹Nº›</a:t>
            </a:fld>
            <a:endParaRPr lang="en-US"/>
          </a:p>
        </p:txBody>
      </p:sp>
    </p:spTree>
  </p:cSld>
  <p:clrMapOvr>
    <a:masterClrMapping/>
  </p:clrMapOvr>
  <p:transition advClick="0" advTm="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0"/>
            <a:ext cx="7924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0856D8D-E84D-4AB0-8C47-C097179D560C}" type="datetimeFigureOut">
              <a:rPr lang="en-US"/>
              <a:pPr>
                <a:defRPr/>
              </a:pPr>
              <a:t>12/19/2015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37FA6CB-DBE8-428B-BDCF-A85996BE8449}"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43" r:id="rId4"/>
    <p:sldLayoutId id="2147483742" r:id="rId5"/>
    <p:sldLayoutId id="2147483741" r:id="rId6"/>
    <p:sldLayoutId id="2147483740" r:id="rId7"/>
    <p:sldLayoutId id="2147483739" r:id="rId8"/>
    <p:sldLayoutId id="2147483738" r:id="rId9"/>
    <p:sldLayoutId id="2147483737" r:id="rId10"/>
    <p:sldLayoutId id="2147483736" r:id="rId11"/>
    <p:sldLayoutId id="2147483759" r:id="rId12"/>
    <p:sldLayoutId id="2147483735" r:id="rId13"/>
    <p:sldLayoutId id="2147483734" r:id="rId14"/>
    <p:sldLayoutId id="2147483733" r:id="rId15"/>
  </p:sldLayoutIdLst>
  <p:transition advClick="0" advTm="2000"/>
  <p:txStyles>
    <p:titleStyle>
      <a:lvl1pPr algn="ctr" rtl="0" eaLnBrk="0" fontAlgn="base" hangingPunct="0">
        <a:spcBef>
          <a:spcPct val="0"/>
        </a:spcBef>
        <a:spcAft>
          <a:spcPct val="0"/>
        </a:spcAft>
        <a:defRPr sz="3200" kern="1200">
          <a:solidFill>
            <a:schemeClr val="tx1"/>
          </a:solidFill>
          <a:latin typeface="Century Gothic" pitchFamily="34" charset="0"/>
          <a:ea typeface="+mj-ea"/>
          <a:cs typeface="+mj-cs"/>
        </a:defRPr>
      </a:lvl1pPr>
      <a:lvl2pPr algn="ctr" rtl="0" eaLnBrk="0" fontAlgn="base" hangingPunct="0">
        <a:spcBef>
          <a:spcPct val="0"/>
        </a:spcBef>
        <a:spcAft>
          <a:spcPct val="0"/>
        </a:spcAft>
        <a:defRPr sz="3200">
          <a:solidFill>
            <a:schemeClr val="tx1"/>
          </a:solidFill>
          <a:latin typeface="Century Gothic" pitchFamily="34" charset="0"/>
        </a:defRPr>
      </a:lvl2pPr>
      <a:lvl3pPr algn="ctr" rtl="0" eaLnBrk="0" fontAlgn="base" hangingPunct="0">
        <a:spcBef>
          <a:spcPct val="0"/>
        </a:spcBef>
        <a:spcAft>
          <a:spcPct val="0"/>
        </a:spcAft>
        <a:defRPr sz="3200">
          <a:solidFill>
            <a:schemeClr val="tx1"/>
          </a:solidFill>
          <a:latin typeface="Century Gothic" pitchFamily="34" charset="0"/>
        </a:defRPr>
      </a:lvl3pPr>
      <a:lvl4pPr algn="ctr" rtl="0" eaLnBrk="0" fontAlgn="base" hangingPunct="0">
        <a:spcBef>
          <a:spcPct val="0"/>
        </a:spcBef>
        <a:spcAft>
          <a:spcPct val="0"/>
        </a:spcAft>
        <a:defRPr sz="3200">
          <a:solidFill>
            <a:schemeClr val="tx1"/>
          </a:solidFill>
          <a:latin typeface="Century Gothic" pitchFamily="34" charset="0"/>
        </a:defRPr>
      </a:lvl4pPr>
      <a:lvl5pPr algn="ctr" rtl="0" eaLnBrk="0" fontAlgn="base" hangingPunct="0">
        <a:spcBef>
          <a:spcPct val="0"/>
        </a:spcBef>
        <a:spcAft>
          <a:spcPct val="0"/>
        </a:spcAft>
        <a:defRPr sz="3200">
          <a:solidFill>
            <a:schemeClr val="tx1"/>
          </a:solidFill>
          <a:latin typeface="Century Gothic"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0"/>
            <a:ext cx="7924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402826C-E928-40A5-B0D9-C826F0DD8944}" type="datetimeFigureOut">
              <a:rPr lang="en-US"/>
              <a:pPr>
                <a:defRPr/>
              </a:pPr>
              <a:t>12/19/2015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CEAC816-3984-4C43-AC5B-2AC1C8A82051}"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54" r:id="rId1"/>
    <p:sldLayoutId id="2147483760" r:id="rId2"/>
    <p:sldLayoutId id="2147483753" r:id="rId3"/>
    <p:sldLayoutId id="2147483752" r:id="rId4"/>
    <p:sldLayoutId id="2147483751" r:id="rId5"/>
    <p:sldLayoutId id="2147483750" r:id="rId6"/>
    <p:sldLayoutId id="2147483749" r:id="rId7"/>
    <p:sldLayoutId id="2147483748" r:id="rId8"/>
    <p:sldLayoutId id="2147483747" r:id="rId9"/>
    <p:sldLayoutId id="2147483746" r:id="rId10"/>
    <p:sldLayoutId id="2147483745" r:id="rId11"/>
    <p:sldLayoutId id="2147483761" r:id="rId12"/>
    <p:sldLayoutId id="2147483755" r:id="rId13"/>
  </p:sldLayoutIdLst>
  <p:transition advClick="0" advTm="2000"/>
  <p:txStyles>
    <p:titleStyle>
      <a:lvl1pPr algn="ctr" rtl="0" eaLnBrk="0" fontAlgn="base" hangingPunct="0">
        <a:spcBef>
          <a:spcPct val="0"/>
        </a:spcBef>
        <a:spcAft>
          <a:spcPct val="0"/>
        </a:spcAft>
        <a:defRPr sz="3200" kern="1200">
          <a:solidFill>
            <a:schemeClr val="tx1"/>
          </a:solidFill>
          <a:effectLst>
            <a:reflection blurRad="6350" stA="55000" endA="300" endPos="45500" dir="5400000" sy="-100000" algn="bl" rotWithShape="0"/>
          </a:effectLst>
          <a:latin typeface="Century Gothic" pitchFamily="34" charset="0"/>
          <a:ea typeface="+mj-ea"/>
          <a:cs typeface="+mj-cs"/>
        </a:defRPr>
      </a:lvl1pPr>
      <a:lvl2pPr algn="ctr" rtl="0" eaLnBrk="0" fontAlgn="base" hangingPunct="0">
        <a:spcBef>
          <a:spcPct val="0"/>
        </a:spcBef>
        <a:spcAft>
          <a:spcPct val="0"/>
        </a:spcAft>
        <a:defRPr sz="3200">
          <a:solidFill>
            <a:schemeClr val="tx1"/>
          </a:solidFill>
          <a:latin typeface="Century Gothic" pitchFamily="34" charset="0"/>
        </a:defRPr>
      </a:lvl2pPr>
      <a:lvl3pPr algn="ctr" rtl="0" eaLnBrk="0" fontAlgn="base" hangingPunct="0">
        <a:spcBef>
          <a:spcPct val="0"/>
        </a:spcBef>
        <a:spcAft>
          <a:spcPct val="0"/>
        </a:spcAft>
        <a:defRPr sz="3200">
          <a:solidFill>
            <a:schemeClr val="tx1"/>
          </a:solidFill>
          <a:latin typeface="Century Gothic" pitchFamily="34" charset="0"/>
        </a:defRPr>
      </a:lvl3pPr>
      <a:lvl4pPr algn="ctr" rtl="0" eaLnBrk="0" fontAlgn="base" hangingPunct="0">
        <a:spcBef>
          <a:spcPct val="0"/>
        </a:spcBef>
        <a:spcAft>
          <a:spcPct val="0"/>
        </a:spcAft>
        <a:defRPr sz="3200">
          <a:solidFill>
            <a:schemeClr val="tx1"/>
          </a:solidFill>
          <a:latin typeface="Century Gothic" pitchFamily="34" charset="0"/>
        </a:defRPr>
      </a:lvl4pPr>
      <a:lvl5pPr algn="ctr" rtl="0" eaLnBrk="0" fontAlgn="base" hangingPunct="0">
        <a:spcBef>
          <a:spcPct val="0"/>
        </a:spcBef>
        <a:spcAft>
          <a:spcPct val="0"/>
        </a:spcAft>
        <a:defRPr sz="3200">
          <a:solidFill>
            <a:schemeClr val="tx1"/>
          </a:solidFill>
          <a:latin typeface="Century Gothic"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jpeg"/><Relationship Id="rId5" Type="http://schemas.openxmlformats.org/officeDocument/2006/relationships/hyperlink" Target="http://www.csir.co.za/" TargetMode="External"/><Relationship Id="rId4" Type="http://schemas.openxmlformats.org/officeDocument/2006/relationships/hyperlink" Target="http://conference.ub.uni-bielefeld.de/2009/index.ht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davidrumsey.com/luna/servlet/detail/RUMSEY~8~1~20372~590081:Carta-del-Departamento-del-Orinoco-"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hyperlink" Target="http://www.google.es/imgres?imgurl=http://recursostic.educacion.es/secundaria/edad/3esofisicaquimica/3quincena2/imagenes2/Robert_Boyle.jpg&amp;imgrefurl=http://recursostic.educacion.es/secundaria/edad/3esofisicaquimica/3quincena2/3q2_contenidos_3b2.html&amp;h=218&amp;w=186&amp;sz=8&amp;tbnid=BBGYPT6PVMn3aM:&amp;tbnh=107&amp;tbnw=91&amp;prev=/search?q=Robert+Boyle&amp;tbm=isch&amp;tbo=u&amp;zoom=1&amp;q=Robert+Boyle&amp;hl=es&amp;usg=__p6RI3dVvN81WFa9-Ha8IZ05Vubs=&amp;sa=X&amp;ei=EmqjTYLZCYaShAefuNHwBA&amp;ved=0CDQQ9QEwAg" TargetMode="External"/><Relationship Id="rId10" Type="http://schemas.openxmlformats.org/officeDocument/2006/relationships/image" Target="../media/image47.jpeg"/><Relationship Id="rId4" Type="http://schemas.openxmlformats.org/officeDocument/2006/relationships/image" Target="../media/image42.jpeg"/><Relationship Id="rId9" Type="http://schemas.openxmlformats.org/officeDocument/2006/relationships/image" Target="../media/image46.gif"/></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images.google.com/imgres?imgurl=http://www.st.com/stonline/stappl/publish/stwebresources/PL__Press__Release/CERN_LHC_t2030shigh.jpeg&amp;imgrefurl=http://wk.typepad.com/weblog/2008/02/ted-2008---sess.html&amp;h=514&amp;w=789&amp;sz=606&amp;hl=en&amp;start=3&amp;sig2=JpG3uuLLGQaVlbdCCTHJfw&amp;um=1&amp;tbnid=LVmRtlYltPxfNM:&amp;tbnh=93&amp;tbnw=143&amp;ei=PQFWSOzDBqOYoQSlwr2TAw&amp;prev=/images?q=lhc&amp;um=1&amp;hl=en&amp;rls=com.microsoft:*:IE-SearchBox&amp;rlz=1I7GGLR&amp;sa=N"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hyperlink" Target="http://www.wiki-brest.net/index.php/Fichier:Franc-ma%C3%A7ons.jpg" TargetMode="Externa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8.jpeg"/><Relationship Id="rId4" Type="http://schemas.openxmlformats.org/officeDocument/2006/relationships/hyperlink" Target="https://lh5.googleusercontent.com/-TxGryvQN908/TWoU3iUEV2I/AAAAAAAAHSo/XLzw9NxC4Ho/s1600/1.jp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cf.juggle-images.com/fit/white/600x600/wg-adam-smith-6.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77.jpe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7.xml"/><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image" Target="../media/image93.png"/><Relationship Id="rId3" Type="http://schemas.openxmlformats.org/officeDocument/2006/relationships/image" Target="../media/image84.wmf"/><Relationship Id="rId7" Type="http://schemas.openxmlformats.org/officeDocument/2006/relationships/image" Target="../media/image88.wmf"/><Relationship Id="rId12"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87.jpeg"/><Relationship Id="rId11" Type="http://schemas.openxmlformats.org/officeDocument/2006/relationships/image" Target="../media/image91.png"/><Relationship Id="rId5" Type="http://schemas.openxmlformats.org/officeDocument/2006/relationships/image" Target="../media/image86.jpeg"/><Relationship Id="rId10" Type="http://schemas.openxmlformats.org/officeDocument/2006/relationships/hyperlink" Target="http://en.wikipedia.org/wiki/File:Caffeine-3D-QuteMol.png" TargetMode="External"/><Relationship Id="rId4" Type="http://schemas.openxmlformats.org/officeDocument/2006/relationships/image" Target="../media/image85.png"/><Relationship Id="rId9" Type="http://schemas.openxmlformats.org/officeDocument/2006/relationships/image" Target="../media/image90.jpeg"/><Relationship Id="rId1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104.jpeg"/><Relationship Id="rId4" Type="http://schemas.openxmlformats.org/officeDocument/2006/relationships/hyperlink" Target="#Top"/></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1.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1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1.xml"/><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34.jpeg"/></Relationships>
</file>

<file path=ppt/slides/_rels/slide46.xml.rels><?xml version="1.0" encoding="UTF-8" standalone="yes"?>
<Relationships xmlns="http://schemas.openxmlformats.org/package/2006/relationships"><Relationship Id="rId3" Type="http://schemas.openxmlformats.org/officeDocument/2006/relationships/hyperlink" Target="http://www.microsoft.com/scholarlycomm/" TargetMode="External"/><Relationship Id="rId2" Type="http://schemas.openxmlformats.org/officeDocument/2006/relationships/hyperlink" Target="mailto:enrique.wulff@icman.csic.es"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hyperlink" Target="http://www.iescarrus.com/edumat/imagenes/prensa/art_2001/art01_03.gif" TargetMode="External"/><Relationship Id="rId13" Type="http://schemas.openxmlformats.org/officeDocument/2006/relationships/hyperlink" Target="http://www.google.es/imgres?imgurl=http://2.bp.blogspot.com/_u9JLfSM5dUc/TGqp_1fuZpI/AAAAAAAAI_k/rpazd35-Suw/s1600/gitanos%5b1%5d.jpgmid.jpg&amp;imgrefurl=http://epistheme-tonydemoya.blogspot.com/2010/08/noticias-del-frente-migratorio-045.html&amp;usg=__0f0Ns_07PzjDifLQ6O9oagZfgWk=&amp;h=600&amp;w=509&amp;sz=62&amp;hl=es&amp;start=196&amp;zoom=1&amp;itbs=1&amp;tbnid=Z4bVg133o4dNdM:&amp;tbnh=135&amp;tbnw=115&amp;prev=/images?q=prisi%C3%B3n+general+de+los+gitanos&amp;start=180&amp;hl=es&amp;sa=N&amp;rlz=1T4ADFA_esES342ES342&amp;ndsp=20&amp;tbm=isch&amp;prmd=ivns&amp;ei=lkmcTaarFcuP4Qbdi6CDBw"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5" Type="http://schemas.openxmlformats.org/officeDocument/2006/relationships/image" Target="../media/image12.jpeg"/><Relationship Id="rId10" Type="http://schemas.openxmlformats.org/officeDocument/2006/relationships/hyperlink" Target="http://www.google.es/imgres?imgurl=http://www.escritoresdeextremadura.com/escritoresdeextremadura/documento/imagenes/097d.jpg&amp;imgrefurl=http://www.escritoresdeextremadura.com/escritoresdeextremadura/documento/art097.htm&amp;usg=__VvcLAHrCo2sPzEEymssyX1FZ2OA=&amp;h=273&amp;w=200&amp;sz=7&amp;hl=es&amp;start=2&amp;zoom=1&amp;itbs=1&amp;tbnid=jPtere7bAGk95M:&amp;tbnh=113&amp;tbnw=83&amp;prev=/images?q=juan+pablo+Forner&amp;hl=es&amp;rlz=1T4ADFA_esES342ES342&amp;ndsp=20&amp;tbm=isch&amp;ei=3D6cTcaULuiR4gbk2tnXBg" TargetMode="External"/><Relationship Id="rId4" Type="http://schemas.openxmlformats.org/officeDocument/2006/relationships/diagramLayout" Target="../diagrams/layout1.xml"/><Relationship Id="rId9" Type="http://schemas.openxmlformats.org/officeDocument/2006/relationships/image" Target="../media/image8.jpeg"/><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3" descr="C:\Users\savasp\AppData\Local\Microsoft\Windows\Temporary Internet Files\Low\Content.IE5\37XVNZRC\j0432657[1].png"/>
          <p:cNvPicPr>
            <a:picLocks noChangeAspect="1" noChangeArrowheads="1"/>
          </p:cNvPicPr>
          <p:nvPr/>
        </p:nvPicPr>
        <p:blipFill>
          <a:blip r:embed="rId3" cstate="print"/>
          <a:srcRect/>
          <a:stretch>
            <a:fillRect/>
          </a:stretch>
        </p:blipFill>
        <p:spPr bwMode="auto">
          <a:xfrm>
            <a:off x="533400" y="2895600"/>
            <a:ext cx="2751138" cy="2451100"/>
          </a:xfrm>
          <a:prstGeom prst="rect">
            <a:avLst/>
          </a:prstGeom>
          <a:noFill/>
          <a:ln w="9525">
            <a:noFill/>
            <a:miter lim="800000"/>
            <a:headEnd/>
            <a:tailEnd/>
          </a:ln>
        </p:spPr>
      </p:pic>
      <p:sp>
        <p:nvSpPr>
          <p:cNvPr id="7170" name="Title 1"/>
          <p:cNvSpPr>
            <a:spLocks noGrp="1"/>
          </p:cNvSpPr>
          <p:nvPr>
            <p:ph type="ctrTitle"/>
          </p:nvPr>
        </p:nvSpPr>
        <p:spPr>
          <a:xfrm>
            <a:off x="457200" y="152400"/>
            <a:ext cx="8458200" cy="2438400"/>
          </a:xfrm>
        </p:spPr>
        <p:txBody>
          <a:bodyPr/>
          <a:lstStyle/>
          <a:p>
            <a:pPr eaLnBrk="1" hangingPunct="1">
              <a:defRPr/>
            </a:pPr>
            <a:r>
              <a:rPr lang="en-US" sz="4400" dirty="0" err="1" smtClean="0">
                <a:latin typeface="+mn-lt"/>
              </a:rPr>
              <a:t>Factores</a:t>
            </a:r>
            <a:r>
              <a:rPr lang="en-US" sz="4400" dirty="0" smtClean="0">
                <a:latin typeface="+mn-lt"/>
              </a:rPr>
              <a:t> de </a:t>
            </a:r>
            <a:r>
              <a:rPr lang="en-US" sz="4400" dirty="0" err="1" smtClean="0">
                <a:latin typeface="+mn-lt"/>
              </a:rPr>
              <a:t>Construcción</a:t>
            </a:r>
            <a:r>
              <a:rPr lang="en-US" sz="4400" dirty="0" smtClean="0">
                <a:latin typeface="+mn-lt"/>
              </a:rPr>
              <a:t> de la Idea de </a:t>
            </a:r>
            <a:r>
              <a:rPr lang="en-US" sz="4400" dirty="0" err="1" smtClean="0">
                <a:latin typeface="+mn-lt"/>
              </a:rPr>
              <a:t>Vergüenza</a:t>
            </a:r>
            <a:r>
              <a:rPr lang="en-US" sz="4400" dirty="0" smtClean="0">
                <a:latin typeface="+mn-lt"/>
              </a:rPr>
              <a:t> en el XVIII</a:t>
            </a:r>
            <a:endParaRPr lang="en-US" sz="4400" b="0" i="1" dirty="0" smtClean="0">
              <a:solidFill>
                <a:schemeClr val="tx1">
                  <a:lumMod val="50000"/>
                  <a:lumOff val="50000"/>
                </a:schemeClr>
              </a:solidFill>
              <a:effectLst/>
              <a:latin typeface="+mn-lt"/>
            </a:endParaRPr>
          </a:p>
        </p:txBody>
      </p:sp>
      <p:sp>
        <p:nvSpPr>
          <p:cNvPr id="33795" name="Subtitle 2"/>
          <p:cNvSpPr>
            <a:spLocks noGrp="1"/>
          </p:cNvSpPr>
          <p:nvPr>
            <p:ph type="subTitle" idx="1"/>
          </p:nvPr>
        </p:nvSpPr>
        <p:spPr>
          <a:xfrm>
            <a:off x="4267200" y="3276600"/>
            <a:ext cx="4648200" cy="1752600"/>
          </a:xfrm>
        </p:spPr>
        <p:txBody>
          <a:bodyPr/>
          <a:lstStyle/>
          <a:p>
            <a:pPr eaLnBrk="1" hangingPunct="1">
              <a:spcBef>
                <a:spcPts val="50"/>
              </a:spcBef>
            </a:pPr>
            <a:r>
              <a:rPr lang="en-US" b="1" smtClean="0">
                <a:solidFill>
                  <a:schemeClr val="tx2"/>
                </a:solidFill>
              </a:rPr>
              <a:t>Enrique Wulff</a:t>
            </a:r>
          </a:p>
          <a:p>
            <a:pPr eaLnBrk="1" hangingPunct="1">
              <a:spcBef>
                <a:spcPts val="50"/>
              </a:spcBef>
            </a:pPr>
            <a:r>
              <a:rPr lang="en-US" sz="2400" i="1" smtClean="0">
                <a:solidFill>
                  <a:srgbClr val="898989"/>
                </a:solidFill>
              </a:rPr>
              <a:t>Director, Biblioteca</a:t>
            </a:r>
          </a:p>
          <a:p>
            <a:pPr eaLnBrk="1" hangingPunct="1">
              <a:spcBef>
                <a:spcPts val="50"/>
              </a:spcBef>
            </a:pPr>
            <a:r>
              <a:rPr lang="en-US" sz="2400" b="1" smtClean="0">
                <a:solidFill>
                  <a:srgbClr val="898989"/>
                </a:solidFill>
              </a:rPr>
              <a:t>CSIC (Cádiz)</a:t>
            </a:r>
          </a:p>
        </p:txBody>
      </p:sp>
      <p:sp>
        <p:nvSpPr>
          <p:cNvPr id="33796" name="AutoShape 6" descr="Conference Logo">
            <a:hlinkClick r:id="rId4"/>
          </p:cNv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33797" name="AutoShape 8" descr="Conference Logo">
            <a:hlinkClick r:id="rId4"/>
          </p:cNv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33798" name="AutoShape 10" descr="Conference Logo">
            <a:hlinkClick r:id="rId4"/>
          </p:cNv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33799" name="AutoShape 12" descr="Conference Logo">
            <a:hlinkClick r:id="rId4"/>
          </p:cNv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33800" name="AutoShape 1" descr="http://www.library.up.ac.za/digi/images/banner_back.jpg"/>
          <p:cNvSpPr>
            <a:spLocks noChangeAspect="1" noChangeArrowheads="1"/>
          </p:cNvSpPr>
          <p:nvPr/>
        </p:nvSpPr>
        <p:spPr bwMode="auto">
          <a:xfrm>
            <a:off x="0" y="0"/>
            <a:ext cx="8858250" cy="1009650"/>
          </a:xfrm>
          <a:prstGeom prst="rect">
            <a:avLst/>
          </a:prstGeom>
          <a:noFill/>
          <a:ln w="9525">
            <a:noFill/>
            <a:miter lim="800000"/>
            <a:headEnd/>
            <a:tailEnd/>
          </a:ln>
        </p:spPr>
        <p:txBody>
          <a:bodyPr/>
          <a:lstStyle/>
          <a:p>
            <a:endParaRPr lang="es-ES"/>
          </a:p>
        </p:txBody>
      </p:sp>
      <p:sp>
        <p:nvSpPr>
          <p:cNvPr id="33801" name="AutoShape 4" descr="http://www.library.up.ac.za/digi/images/CSIR1.jpg">
            <a:hlinkClick r:id="rId5"/>
          </p:cNvPr>
          <p:cNvSpPr>
            <a:spLocks noChangeAspect="1" noChangeArrowheads="1"/>
          </p:cNvSpPr>
          <p:nvPr/>
        </p:nvSpPr>
        <p:spPr bwMode="auto">
          <a:xfrm>
            <a:off x="0" y="-136525"/>
            <a:ext cx="1428750" cy="933450"/>
          </a:xfrm>
          <a:prstGeom prst="rect">
            <a:avLst/>
          </a:prstGeom>
          <a:noFill/>
          <a:ln w="9525">
            <a:noFill/>
            <a:miter lim="800000"/>
            <a:headEnd/>
            <a:tailEnd/>
          </a:ln>
        </p:spPr>
        <p:txBody>
          <a:bodyPr/>
          <a:lstStyle/>
          <a:p>
            <a:endParaRPr lang="es-ES"/>
          </a:p>
        </p:txBody>
      </p:sp>
      <p:sp>
        <p:nvSpPr>
          <p:cNvPr id="33802" name="AutoShape 6" descr="http://www.library.up.ac.za/digi/images/CSIR1.jpg">
            <a:hlinkClick r:id="rId5"/>
          </p:cNvPr>
          <p:cNvSpPr>
            <a:spLocks noChangeAspect="1" noChangeArrowheads="1"/>
          </p:cNvSpPr>
          <p:nvPr/>
        </p:nvSpPr>
        <p:spPr bwMode="auto">
          <a:xfrm>
            <a:off x="0" y="-136525"/>
            <a:ext cx="1428750" cy="933450"/>
          </a:xfrm>
          <a:prstGeom prst="rect">
            <a:avLst/>
          </a:prstGeom>
          <a:noFill/>
          <a:ln w="9525">
            <a:noFill/>
            <a:miter lim="800000"/>
            <a:headEnd/>
            <a:tailEnd/>
          </a:ln>
        </p:spPr>
        <p:txBody>
          <a:bodyPr/>
          <a:lstStyle/>
          <a:p>
            <a:endParaRPr lang="es-ES"/>
          </a:p>
        </p:txBody>
      </p:sp>
      <p:pic>
        <p:nvPicPr>
          <p:cNvPr id="33803" name="Picture 2" descr="http://t1.gstatic.com/images?q=tbn:ANd9GcSN3SNGx5CcwZx3kDhSWvplCz1VO4TWDhrh8N_YAvYCWWwM-Z3ZXA"/>
          <p:cNvPicPr>
            <a:picLocks noChangeAspect="1" noChangeArrowheads="1"/>
          </p:cNvPicPr>
          <p:nvPr/>
        </p:nvPicPr>
        <p:blipFill>
          <a:blip r:embed="rId6" cstate="print"/>
          <a:srcRect/>
          <a:stretch>
            <a:fillRect/>
          </a:stretch>
        </p:blipFill>
        <p:spPr bwMode="auto">
          <a:xfrm>
            <a:off x="7467600" y="4724400"/>
            <a:ext cx="1049338" cy="1589088"/>
          </a:xfrm>
          <a:prstGeom prst="rect">
            <a:avLst/>
          </a:prstGeom>
          <a:noFill/>
          <a:ln w="9525">
            <a:noFill/>
            <a:miter lim="800000"/>
            <a:headEnd/>
            <a:tailEnd/>
          </a:ln>
        </p:spPr>
      </p:pic>
    </p:spTree>
  </p:cSld>
  <p:clrMapOvr>
    <a:masterClrMapping/>
  </p:clrMapOvr>
  <p:transition advClick="0" advTm="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p:nvPr>
        </p:nvSpPr>
        <p:spPr>
          <a:xfrm>
            <a:off x="762000" y="304800"/>
            <a:ext cx="7924800" cy="762000"/>
          </a:xfrm>
          <a:noFill/>
          <a:ln/>
        </p:spPr>
        <p:txBody>
          <a:bodyPr/>
          <a:lstStyle/>
          <a:p>
            <a:r>
              <a:rPr lang="es-ES" dirty="0" smtClean="0">
                <a:effectLst/>
              </a:rPr>
              <a:t>El Parlamento se levantó gritando “¡vergüenza!” </a:t>
            </a:r>
          </a:p>
        </p:txBody>
      </p:sp>
      <p:pic>
        <p:nvPicPr>
          <p:cNvPr id="114693" name="Picture 5" descr="map_jenkins_ear"/>
          <p:cNvPicPr>
            <a:picLocks noChangeAspect="1" noChangeArrowheads="1"/>
          </p:cNvPicPr>
          <p:nvPr/>
        </p:nvPicPr>
        <p:blipFill>
          <a:blip r:embed="rId2" cstate="print"/>
          <a:srcRect/>
          <a:stretch>
            <a:fillRect/>
          </a:stretch>
        </p:blipFill>
        <p:spPr bwMode="auto">
          <a:xfrm>
            <a:off x="685800" y="1295400"/>
            <a:ext cx="8001000" cy="4724400"/>
          </a:xfrm>
          <a:prstGeom prst="rect">
            <a:avLst/>
          </a:prstGeom>
          <a:noFill/>
        </p:spPr>
      </p:pic>
    </p:spTree>
  </p:cSld>
  <p:clrMapOvr>
    <a:masterClrMapping/>
  </p:clrMapOvr>
  <p:transition advClick="0" advTm="2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davidrumsey.com/rumsey/Size2/D0059/00592081.jpg?userid=15&amp;username=lunaadmin&amp;resolution=2&amp;servertype=JVA&amp;cid=8&amp;iid=RUMSEY&amp;vcid=NA&amp;usergroup=Rumsey3x&amp;profileid=13">
            <a:hlinkClick r:id="rId2" tooltip="Carta del Departamento del Orinoco o de Maturin. Gravado en Paris por Darmet, 1827. Escrito por Hacq. (Por Jose Manuel Restrepo. Paris, Libreria Americana, 1827)"/>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52400" y="457200"/>
            <a:ext cx="8686800" cy="762000"/>
          </a:xfrm>
        </p:spPr>
        <p:txBody>
          <a:bodyPr/>
          <a:lstStyle/>
          <a:p>
            <a:pPr>
              <a:defRPr/>
            </a:pPr>
            <a:r>
              <a:rPr lang="en-US" sz="3600"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rPr>
              <a:t>Prisión</a:t>
            </a:r>
            <a:r>
              <a:rPr lang="en-US" sz="3600"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rPr>
              <a:t> General de los </a:t>
            </a:r>
            <a:r>
              <a:rPr lang="en-US" sz="3600"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rPr>
              <a:t>Gitanos</a:t>
            </a:r>
            <a:endParaRPr lang="en-US" sz="3600"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ndParaRPr>
          </a:p>
        </p:txBody>
      </p:sp>
      <p:sp>
        <p:nvSpPr>
          <p:cNvPr id="3" name="Content Placeholder 2"/>
          <p:cNvSpPr>
            <a:spLocks noGrp="1"/>
          </p:cNvSpPr>
          <p:nvPr>
            <p:ph idx="1"/>
          </p:nvPr>
        </p:nvSpPr>
        <p:spPr>
          <a:xfrm>
            <a:off x="304800" y="1371600"/>
            <a:ext cx="6324600" cy="5105400"/>
          </a:xfrm>
        </p:spPr>
        <p:txBody>
          <a:bodyPr>
            <a:normAutofit/>
          </a:bodyPr>
          <a:lstStyle/>
          <a:p>
            <a:pPr>
              <a:spcBef>
                <a:spcPct val="0"/>
              </a:spcBef>
              <a:buFont typeface="Arial" pitchFamily="34" charset="0"/>
              <a:buChar char="•"/>
              <a:defRPr/>
            </a:pP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En 1749,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consigue</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encarcelar</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 12.000</a:t>
            </a:r>
          </a:p>
          <a:p>
            <a:pPr>
              <a:spcBef>
                <a:spcPct val="0"/>
              </a:spcBef>
              <a:buFont typeface="Arial" pitchFamily="34" charset="0"/>
              <a:buChar char="•"/>
              <a:defRPr/>
            </a:pP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algún</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paraje</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de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América</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lexos</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de los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demás</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vasallos</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españoles</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se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podría</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formar</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una</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colonia</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con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ellos</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Esto</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podría</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ser en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las</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riveras</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del </a:t>
            </a:r>
            <a:r>
              <a:rPr lang="en-US" sz="3600" b="1" spc="50" dirty="0" err="1"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río</a:t>
            </a:r>
            <a:r>
              <a:rPr lang="en-US" sz="3600" b="1" spc="50" dirty="0" smtClean="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ea typeface="+mj-ea"/>
                <a:cs typeface="+mj-cs"/>
              </a:rPr>
              <a:t> Orinoco” Bernardo Ward (1767)</a:t>
            </a:r>
          </a:p>
        </p:txBody>
      </p:sp>
      <p:sp>
        <p:nvSpPr>
          <p:cNvPr id="6" name="Rounded Rectangular Callout 16"/>
          <p:cNvSpPr/>
          <p:nvPr/>
        </p:nvSpPr>
        <p:spPr>
          <a:xfrm>
            <a:off x="6858000" y="4267200"/>
            <a:ext cx="1828800" cy="1143000"/>
          </a:xfrm>
          <a:prstGeom prst="wedgeRoundRectCallout">
            <a:avLst>
              <a:gd name="adj1" fmla="val 15688"/>
              <a:gd name="adj2" fmla="val 47545"/>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solidFill>
                  <a:schemeClr val="tx2"/>
                </a:solidFill>
              </a:rPr>
              <a:t>La </a:t>
            </a:r>
            <a:r>
              <a:rPr lang="en-US" sz="1600" b="1" dirty="0" err="1" smtClean="0">
                <a:solidFill>
                  <a:schemeClr val="tx2"/>
                </a:solidFill>
              </a:rPr>
              <a:t>Constitución</a:t>
            </a:r>
            <a:r>
              <a:rPr lang="en-US" sz="1600" b="1" dirty="0" smtClean="0">
                <a:solidFill>
                  <a:schemeClr val="tx2"/>
                </a:solidFill>
              </a:rPr>
              <a:t> de 1812 </a:t>
            </a:r>
            <a:r>
              <a:rPr lang="en-US" sz="1600" b="1" dirty="0" err="1" smtClean="0">
                <a:solidFill>
                  <a:schemeClr val="tx2"/>
                </a:solidFill>
              </a:rPr>
              <a:t>reconoce</a:t>
            </a:r>
            <a:r>
              <a:rPr lang="en-US" sz="1600" b="1" dirty="0" smtClean="0">
                <a:solidFill>
                  <a:schemeClr val="tx2"/>
                </a:solidFill>
              </a:rPr>
              <a:t> la </a:t>
            </a:r>
            <a:r>
              <a:rPr lang="en-US" sz="1600" b="1" dirty="0" err="1" smtClean="0">
                <a:solidFill>
                  <a:schemeClr val="tx2"/>
                </a:solidFill>
              </a:rPr>
              <a:t>nacionalidad</a:t>
            </a:r>
            <a:r>
              <a:rPr lang="en-US" sz="1600" b="1" dirty="0" smtClean="0">
                <a:solidFill>
                  <a:schemeClr val="tx2"/>
                </a:solidFill>
              </a:rPr>
              <a:t> a los </a:t>
            </a:r>
            <a:r>
              <a:rPr lang="en-US" sz="1600" b="1" dirty="0" err="1" smtClean="0">
                <a:solidFill>
                  <a:schemeClr val="tx2"/>
                </a:solidFill>
              </a:rPr>
              <a:t>gitanos</a:t>
            </a:r>
            <a:r>
              <a:rPr lang="en-US" sz="1600" b="1" dirty="0" smtClean="0">
                <a:solidFill>
                  <a:schemeClr val="tx2"/>
                </a:solidFill>
              </a:rPr>
              <a:t> </a:t>
            </a:r>
            <a:endParaRPr lang="en-US" sz="1600" dirty="0">
              <a:solidFill>
                <a:schemeClr val="tx2"/>
              </a:solidFill>
            </a:endParaRPr>
          </a:p>
        </p:txBody>
      </p:sp>
      <p:sp>
        <p:nvSpPr>
          <p:cNvPr id="7" name="Rounded Rectangular Callout 14"/>
          <p:cNvSpPr/>
          <p:nvPr/>
        </p:nvSpPr>
        <p:spPr>
          <a:xfrm>
            <a:off x="5334000" y="2057400"/>
            <a:ext cx="3352800" cy="457200"/>
          </a:xfrm>
          <a:prstGeom prst="wedgeRoundRectCallout">
            <a:avLst>
              <a:gd name="adj1" fmla="val -58503"/>
              <a:gd name="adj2" fmla="val 118965"/>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err="1" smtClean="0">
                <a:solidFill>
                  <a:schemeClr val="tx2"/>
                </a:solidFill>
              </a:rPr>
              <a:t>Vergüenza</a:t>
            </a:r>
            <a:r>
              <a:rPr lang="en-US" sz="1600" b="1" dirty="0" smtClean="0">
                <a:solidFill>
                  <a:schemeClr val="tx2"/>
                </a:solidFill>
              </a:rPr>
              <a:t>, </a:t>
            </a:r>
            <a:r>
              <a:rPr lang="en-US" sz="1600" b="1" dirty="0" err="1" smtClean="0">
                <a:solidFill>
                  <a:schemeClr val="tx2"/>
                </a:solidFill>
              </a:rPr>
              <a:t>ocultamiento</a:t>
            </a:r>
            <a:r>
              <a:rPr lang="en-US" sz="1600" b="1" dirty="0" smtClean="0">
                <a:solidFill>
                  <a:schemeClr val="tx2"/>
                </a:solidFill>
              </a:rPr>
              <a:t> y </a:t>
            </a:r>
            <a:r>
              <a:rPr lang="en-US" sz="1600" b="1" dirty="0" err="1" smtClean="0">
                <a:solidFill>
                  <a:schemeClr val="tx2"/>
                </a:solidFill>
              </a:rPr>
              <a:t>camuflaje</a:t>
            </a:r>
            <a:endParaRPr lang="en-US" dirty="0">
              <a:solidFill>
                <a:schemeClr val="tx2"/>
              </a:solidFill>
            </a:endParaRPr>
          </a:p>
        </p:txBody>
      </p:sp>
    </p:spTree>
  </p:cSld>
  <p:clrMapOvr>
    <a:masterClrMapping/>
  </p:clrMapOvr>
  <p:transition advClick="0" advTm="2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0640"/>
            <a:ext cx="8686800" cy="762000"/>
          </a:xfrm>
        </p:spPr>
        <p:txBody>
          <a:bodyPr>
            <a:normAutofit/>
          </a:bodyPr>
          <a:lstStyle/>
          <a:p>
            <a:pPr>
              <a:defRPr/>
            </a:pPr>
            <a:r>
              <a:rPr lang="en-US" dirty="0" smtClean="0"/>
              <a:t>Las </a:t>
            </a:r>
            <a:r>
              <a:rPr lang="en-US" dirty="0" err="1" smtClean="0"/>
              <a:t>Ordenanzas</a:t>
            </a:r>
            <a:r>
              <a:rPr lang="en-US" dirty="0" smtClean="0"/>
              <a:t> de Carlos III</a:t>
            </a:r>
            <a:endParaRPr lang="en-US" dirty="0"/>
          </a:p>
        </p:txBody>
      </p:sp>
      <p:grpSp>
        <p:nvGrpSpPr>
          <p:cNvPr id="2" name="Group 1028"/>
          <p:cNvGrpSpPr>
            <a:grpSpLocks/>
          </p:cNvGrpSpPr>
          <p:nvPr/>
        </p:nvGrpSpPr>
        <p:grpSpPr bwMode="auto">
          <a:xfrm>
            <a:off x="762000" y="1219200"/>
            <a:ext cx="7696200" cy="4343400"/>
            <a:chOff x="457200" y="907582"/>
            <a:chExt cx="6248400" cy="5798018"/>
          </a:xfrm>
        </p:grpSpPr>
        <p:sp>
          <p:nvSpPr>
            <p:cNvPr id="5" name="Rounded Rectangle 4"/>
            <p:cNvSpPr/>
            <p:nvPr/>
          </p:nvSpPr>
          <p:spPr>
            <a:xfrm>
              <a:off x="457200" y="914400"/>
              <a:ext cx="6248400" cy="4495800"/>
            </a:xfrm>
            <a:prstGeom prst="roundRect">
              <a:avLst>
                <a:gd name="adj" fmla="val 827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schemeClr val="tx2"/>
                </a:solidFill>
              </a:endParaRPr>
            </a:p>
          </p:txBody>
        </p:sp>
        <p:sp>
          <p:nvSpPr>
            <p:cNvPr id="6" name="Rounded Rectangle 5"/>
            <p:cNvSpPr/>
            <p:nvPr/>
          </p:nvSpPr>
          <p:spPr>
            <a:xfrm>
              <a:off x="3658623" y="3276639"/>
              <a:ext cx="2817516" cy="1981876"/>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en-US" sz="1600" u="sng" dirty="0">
                <a:solidFill>
                  <a:schemeClr val="tx2"/>
                </a:solidFill>
              </a:endParaRPr>
            </a:p>
          </p:txBody>
        </p:sp>
        <p:sp>
          <p:nvSpPr>
            <p:cNvPr id="7" name="Rounded Rectangle 6"/>
            <p:cNvSpPr/>
            <p:nvPr/>
          </p:nvSpPr>
          <p:spPr>
            <a:xfrm>
              <a:off x="3658623" y="1677102"/>
              <a:ext cx="2817516" cy="1447085"/>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1600" dirty="0" smtClean="0">
                  <a:solidFill>
                    <a:schemeClr val="tx2"/>
                  </a:solidFill>
                </a:rPr>
                <a:t>“Si </a:t>
              </a:r>
              <a:r>
                <a:rPr lang="en-US" sz="1600" dirty="0" err="1" smtClean="0">
                  <a:solidFill>
                    <a:schemeClr val="tx2"/>
                  </a:solidFill>
                </a:rPr>
                <a:t>mis</a:t>
              </a:r>
              <a:r>
                <a:rPr lang="en-US" sz="1600" dirty="0" smtClean="0">
                  <a:solidFill>
                    <a:schemeClr val="tx2"/>
                  </a:solidFill>
                </a:rPr>
                <a:t> </a:t>
              </a:r>
              <a:r>
                <a:rPr lang="en-US" sz="1600" dirty="0" err="1" smtClean="0">
                  <a:solidFill>
                    <a:schemeClr val="tx2"/>
                  </a:solidFill>
                </a:rPr>
                <a:t>soldados</a:t>
              </a:r>
              <a:r>
                <a:rPr lang="en-US" sz="1600" dirty="0" smtClean="0">
                  <a:solidFill>
                    <a:schemeClr val="tx2"/>
                  </a:solidFill>
                </a:rPr>
                <a:t> </a:t>
              </a:r>
              <a:r>
                <a:rPr lang="en-US" sz="1600" dirty="0" err="1" smtClean="0">
                  <a:solidFill>
                    <a:schemeClr val="tx2"/>
                  </a:solidFill>
                </a:rPr>
                <a:t>empezaran</a:t>
              </a:r>
              <a:r>
                <a:rPr lang="en-US" sz="1600" dirty="0" smtClean="0">
                  <a:solidFill>
                    <a:schemeClr val="tx2"/>
                  </a:solidFill>
                </a:rPr>
                <a:t> a </a:t>
              </a:r>
              <a:r>
                <a:rPr lang="en-US" sz="1600" dirty="0" err="1" smtClean="0">
                  <a:solidFill>
                    <a:schemeClr val="tx2"/>
                  </a:solidFill>
                </a:rPr>
                <a:t>pensar</a:t>
              </a:r>
              <a:r>
                <a:rPr lang="en-US" sz="1600" dirty="0" smtClean="0">
                  <a:solidFill>
                    <a:schemeClr val="tx2"/>
                  </a:solidFill>
                </a:rPr>
                <a:t>, </a:t>
              </a:r>
              <a:r>
                <a:rPr lang="en-US" sz="1600" dirty="0" err="1" smtClean="0">
                  <a:solidFill>
                    <a:schemeClr val="tx2"/>
                  </a:solidFill>
                </a:rPr>
                <a:t>ni</a:t>
              </a:r>
              <a:r>
                <a:rPr lang="en-US" sz="1600" dirty="0" smtClean="0">
                  <a:solidFill>
                    <a:schemeClr val="tx2"/>
                  </a:solidFill>
                </a:rPr>
                <a:t> </a:t>
              </a:r>
              <a:r>
                <a:rPr lang="en-US" sz="1600" dirty="0" err="1" smtClean="0">
                  <a:solidFill>
                    <a:schemeClr val="tx2"/>
                  </a:solidFill>
                </a:rPr>
                <a:t>uno</a:t>
              </a:r>
              <a:r>
                <a:rPr lang="en-US" sz="1600" dirty="0" smtClean="0">
                  <a:solidFill>
                    <a:schemeClr val="tx2"/>
                  </a:solidFill>
                </a:rPr>
                <a:t> </a:t>
              </a:r>
              <a:r>
                <a:rPr lang="en-US" sz="1600" dirty="0" err="1" smtClean="0">
                  <a:solidFill>
                    <a:schemeClr val="tx2"/>
                  </a:solidFill>
                </a:rPr>
                <a:t>sólo</a:t>
              </a:r>
              <a:r>
                <a:rPr lang="en-US" sz="1600" dirty="0" smtClean="0">
                  <a:solidFill>
                    <a:schemeClr val="tx2"/>
                  </a:solidFill>
                </a:rPr>
                <a:t> </a:t>
              </a:r>
              <a:r>
                <a:rPr lang="en-US" sz="1600" dirty="0" err="1" smtClean="0">
                  <a:solidFill>
                    <a:schemeClr val="tx2"/>
                  </a:solidFill>
                </a:rPr>
                <a:t>seguiría</a:t>
              </a:r>
              <a:r>
                <a:rPr lang="en-US" sz="1600" dirty="0" smtClean="0">
                  <a:solidFill>
                    <a:schemeClr val="tx2"/>
                  </a:solidFill>
                </a:rPr>
                <a:t> en </a:t>
              </a:r>
              <a:r>
                <a:rPr lang="en-US" sz="1600" dirty="0" err="1" smtClean="0">
                  <a:solidFill>
                    <a:schemeClr val="tx2"/>
                  </a:solidFill>
                </a:rPr>
                <a:t>mis</a:t>
              </a:r>
              <a:r>
                <a:rPr lang="en-US" sz="1600" dirty="0" smtClean="0">
                  <a:solidFill>
                    <a:schemeClr val="tx2"/>
                  </a:solidFill>
                </a:rPr>
                <a:t> </a:t>
              </a:r>
              <a:r>
                <a:rPr lang="en-US" sz="1600" dirty="0" err="1" smtClean="0">
                  <a:solidFill>
                    <a:schemeClr val="tx2"/>
                  </a:solidFill>
                </a:rPr>
                <a:t>filas</a:t>
              </a:r>
              <a:r>
                <a:rPr lang="en-US" sz="1600" dirty="0" smtClean="0">
                  <a:solidFill>
                    <a:schemeClr val="tx2"/>
                  </a:solidFill>
                </a:rPr>
                <a:t>”  Federico el Grande</a:t>
              </a:r>
              <a:endParaRPr lang="en-US" sz="1600" u="sng" dirty="0">
                <a:solidFill>
                  <a:schemeClr val="tx2"/>
                </a:solidFill>
              </a:endParaRPr>
            </a:p>
          </p:txBody>
        </p:sp>
        <p:sp>
          <p:nvSpPr>
            <p:cNvPr id="8" name="Rounded Rectangle 7"/>
            <p:cNvSpPr/>
            <p:nvPr/>
          </p:nvSpPr>
          <p:spPr>
            <a:xfrm>
              <a:off x="761677" y="3276639"/>
              <a:ext cx="2819723" cy="1981876"/>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1600" dirty="0" smtClean="0">
                  <a:solidFill>
                    <a:schemeClr val="tx2"/>
                  </a:solidFill>
                </a:rPr>
                <a:t>“La </a:t>
              </a:r>
              <a:r>
                <a:rPr lang="en-US" sz="1600" dirty="0" err="1" smtClean="0">
                  <a:solidFill>
                    <a:schemeClr val="tx2"/>
                  </a:solidFill>
                </a:rPr>
                <a:t>policía</a:t>
              </a:r>
              <a:r>
                <a:rPr lang="en-US" sz="1600" dirty="0" smtClean="0">
                  <a:solidFill>
                    <a:schemeClr val="tx2"/>
                  </a:solidFill>
                </a:rPr>
                <a:t> </a:t>
              </a:r>
              <a:r>
                <a:rPr lang="en-US" sz="1600" dirty="0" err="1" smtClean="0">
                  <a:solidFill>
                    <a:schemeClr val="tx2"/>
                  </a:solidFill>
                </a:rPr>
                <a:t>pueril</a:t>
              </a:r>
              <a:r>
                <a:rPr lang="en-US" sz="1600" dirty="0" smtClean="0">
                  <a:solidFill>
                    <a:schemeClr val="tx2"/>
                  </a:solidFill>
                </a:rPr>
                <a:t> en </a:t>
              </a:r>
              <a:r>
                <a:rPr lang="en-US" sz="1600" dirty="0" err="1" smtClean="0">
                  <a:solidFill>
                    <a:schemeClr val="tx2"/>
                  </a:solidFill>
                </a:rPr>
                <a:t>las</a:t>
              </a:r>
              <a:r>
                <a:rPr lang="en-US" sz="1600" dirty="0" smtClean="0">
                  <a:solidFill>
                    <a:schemeClr val="tx2"/>
                  </a:solidFill>
                </a:rPr>
                <a:t> </a:t>
              </a:r>
              <a:r>
                <a:rPr lang="en-US" sz="1600" dirty="0" err="1" smtClean="0">
                  <a:solidFill>
                    <a:schemeClr val="tx2"/>
                  </a:solidFill>
                </a:rPr>
                <a:t>armas</a:t>
              </a:r>
              <a:r>
                <a:rPr lang="en-US" sz="1600" dirty="0" smtClean="0">
                  <a:solidFill>
                    <a:schemeClr val="tx2"/>
                  </a:solidFill>
                </a:rPr>
                <a:t> y en el </a:t>
              </a:r>
              <a:r>
                <a:rPr lang="en-US" sz="1600" dirty="0" err="1" smtClean="0">
                  <a:solidFill>
                    <a:schemeClr val="tx2"/>
                  </a:solidFill>
                </a:rPr>
                <a:t>aspecto</a:t>
              </a:r>
              <a:r>
                <a:rPr lang="en-US" sz="1600" dirty="0" smtClean="0">
                  <a:solidFill>
                    <a:schemeClr val="tx2"/>
                  </a:solidFill>
                </a:rPr>
                <a:t> exterior del </a:t>
              </a:r>
              <a:r>
                <a:rPr lang="en-US" sz="1600" dirty="0" err="1" smtClean="0">
                  <a:solidFill>
                    <a:schemeClr val="tx2"/>
                  </a:solidFill>
                </a:rPr>
                <a:t>soldado</a:t>
              </a:r>
              <a:r>
                <a:rPr lang="en-US" sz="1600" dirty="0" smtClean="0">
                  <a:solidFill>
                    <a:schemeClr val="tx2"/>
                  </a:solidFill>
                </a:rPr>
                <a:t> .. Y el </a:t>
              </a:r>
              <a:r>
                <a:rPr lang="en-US" sz="1600" dirty="0" err="1" smtClean="0">
                  <a:solidFill>
                    <a:schemeClr val="tx2"/>
                  </a:solidFill>
                </a:rPr>
                <a:t>aniquilamiento</a:t>
              </a:r>
              <a:r>
                <a:rPr lang="en-US" sz="1600" dirty="0" smtClean="0">
                  <a:solidFill>
                    <a:schemeClr val="tx2"/>
                  </a:solidFill>
                </a:rPr>
                <a:t> del </a:t>
              </a:r>
              <a:r>
                <a:rPr lang="en-US" sz="1600" dirty="0" err="1" smtClean="0">
                  <a:solidFill>
                    <a:schemeClr val="tx2"/>
                  </a:solidFill>
                </a:rPr>
                <a:t>soldado</a:t>
              </a:r>
              <a:r>
                <a:rPr lang="en-US" sz="1600" dirty="0" smtClean="0">
                  <a:solidFill>
                    <a:schemeClr val="tx2"/>
                  </a:solidFill>
                </a:rPr>
                <a:t> </a:t>
              </a:r>
              <a:r>
                <a:rPr lang="en-US" sz="1600" dirty="0" err="1" smtClean="0">
                  <a:solidFill>
                    <a:schemeClr val="tx2"/>
                  </a:solidFill>
                </a:rPr>
                <a:t>como</a:t>
              </a:r>
              <a:r>
                <a:rPr lang="en-US" sz="1600" dirty="0" smtClean="0">
                  <a:solidFill>
                    <a:schemeClr val="tx2"/>
                  </a:solidFill>
                </a:rPr>
                <a:t> ser moral” (</a:t>
              </a:r>
              <a:r>
                <a:rPr lang="en-US" sz="1600" dirty="0" err="1" smtClean="0">
                  <a:solidFill>
                    <a:schemeClr val="tx2"/>
                  </a:solidFill>
                </a:rPr>
                <a:t>Villamartin</a:t>
              </a:r>
              <a:r>
                <a:rPr lang="en-US" sz="1600" dirty="0" smtClean="0">
                  <a:solidFill>
                    <a:schemeClr val="tx2"/>
                  </a:solidFill>
                </a:rPr>
                <a:t>, 1883)</a:t>
              </a:r>
              <a:endParaRPr lang="en-US" sz="1600" dirty="0">
                <a:solidFill>
                  <a:schemeClr val="tx2"/>
                </a:solidFill>
              </a:endParaRPr>
            </a:p>
          </p:txBody>
        </p:sp>
        <p:sp>
          <p:nvSpPr>
            <p:cNvPr id="9" name="Rounded Rectangle 8"/>
            <p:cNvSpPr/>
            <p:nvPr/>
          </p:nvSpPr>
          <p:spPr>
            <a:xfrm>
              <a:off x="457200" y="5486400"/>
              <a:ext cx="6248400" cy="1219200"/>
            </a:xfrm>
            <a:prstGeom prst="roundRect">
              <a:avLst>
                <a:gd name="adj" fmla="val 24453"/>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schemeClr val="tx2"/>
                </a:solidFill>
              </a:endParaRPr>
            </a:p>
          </p:txBody>
        </p:sp>
        <p:sp>
          <p:nvSpPr>
            <p:cNvPr id="10" name="TextBox 9"/>
            <p:cNvSpPr txBox="1"/>
            <p:nvPr/>
          </p:nvSpPr>
          <p:spPr>
            <a:xfrm>
              <a:off x="1137719" y="907582"/>
              <a:ext cx="4701766" cy="698448"/>
            </a:xfrm>
            <a:prstGeom prst="rect">
              <a:avLst/>
            </a:prstGeom>
            <a:noFill/>
          </p:spPr>
          <p:txBody>
            <a:bodyPr wrap="square">
              <a:spAutoFit/>
            </a:bodyPr>
            <a:lstStyle/>
            <a:p>
              <a:pPr algn="ctr">
                <a:defRPr/>
              </a:pPr>
              <a:r>
                <a:rPr lang="en-US" sz="2800"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El </a:t>
              </a:r>
              <a:r>
                <a:rPr lang="en-US" sz="28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militarismo</a:t>
              </a:r>
              <a:r>
                <a:rPr lang="en-US" sz="2800"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a:t>
              </a:r>
              <a:r>
                <a:rPr lang="en-US" sz="28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es</a:t>
              </a:r>
              <a:r>
                <a:rPr lang="en-US" sz="2800"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a:t>
              </a:r>
              <a:r>
                <a:rPr lang="en-US" sz="28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una</a:t>
              </a:r>
              <a:r>
                <a:rPr lang="en-US" sz="2800"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a:t>
              </a:r>
              <a:r>
                <a:rPr lang="en-US" sz="28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disfunción</a:t>
              </a:r>
              <a:endParaRPr lang="en-US" sz="3200" b="1"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latin typeface="Arial" pitchFamily="34" charset="0"/>
                <a:cs typeface="Arial" pitchFamily="34" charset="0"/>
              </a:endParaRPr>
            </a:p>
          </p:txBody>
        </p:sp>
        <p:sp>
          <p:nvSpPr>
            <p:cNvPr id="11" name="TextBox 10"/>
            <p:cNvSpPr txBox="1"/>
            <p:nvPr/>
          </p:nvSpPr>
          <p:spPr>
            <a:xfrm>
              <a:off x="684346" y="5521036"/>
              <a:ext cx="5905785" cy="534108"/>
            </a:xfrm>
            <a:prstGeom prst="rect">
              <a:avLst/>
            </a:prstGeom>
            <a:noFill/>
          </p:spPr>
          <p:txBody>
            <a:bodyPr>
              <a:spAutoFit/>
            </a:bodyPr>
            <a:lstStyle/>
            <a:p>
              <a:pPr algn="ctr">
                <a:defRPr/>
              </a:pPr>
              <a:r>
                <a:rPr lang="en-US" sz="20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Militarismo</a:t>
              </a:r>
              <a:r>
                <a:rPr lang="en-US" sz="2000"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a:t>
              </a:r>
              <a:r>
                <a:rPr lang="en-US" sz="20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castrense</a:t>
              </a:r>
              <a:r>
                <a:rPr lang="en-US" sz="2000"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y </a:t>
              </a:r>
              <a:r>
                <a:rPr lang="en-US" sz="20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militarismo</a:t>
              </a:r>
              <a:r>
                <a:rPr lang="en-US" sz="2000"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a:t>
              </a:r>
              <a:r>
                <a:rPr lang="en-US" sz="2000" b="1" dirty="0" err="1" smtClean="0">
                  <a:ln w="1905"/>
                  <a:solidFill>
                    <a:schemeClr val="tx2"/>
                  </a:solidFill>
                  <a:effectLst>
                    <a:innerShdw blurRad="69850" dist="43180" dir="5400000">
                      <a:srgbClr val="000000">
                        <a:alpha val="65000"/>
                      </a:srgbClr>
                    </a:innerShdw>
                  </a:effectLst>
                  <a:latin typeface="Arial" pitchFamily="34" charset="0"/>
                  <a:cs typeface="Arial" pitchFamily="34" charset="0"/>
                </a:rPr>
                <a:t>nacional</a:t>
              </a:r>
              <a:endParaRPr lang="en-US" sz="2000" b="1" dirty="0">
                <a:ln w="1905"/>
                <a:solidFill>
                  <a:schemeClr val="tx2"/>
                </a:solidFill>
                <a:effectLst>
                  <a:innerShdw blurRad="69850" dist="43180" dir="5400000">
                    <a:srgbClr val="000000">
                      <a:alpha val="65000"/>
                    </a:srgbClr>
                  </a:innerShdw>
                </a:effectLst>
                <a:latin typeface="Arial" pitchFamily="34" charset="0"/>
                <a:cs typeface="Arial" pitchFamily="34" charset="0"/>
              </a:endParaRPr>
            </a:p>
          </p:txBody>
        </p:sp>
        <p:sp>
          <p:nvSpPr>
            <p:cNvPr id="12" name="Rounded Rectangle 11"/>
            <p:cNvSpPr/>
            <p:nvPr/>
          </p:nvSpPr>
          <p:spPr>
            <a:xfrm>
              <a:off x="761677" y="1677102"/>
              <a:ext cx="2819723" cy="1447085"/>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1600" dirty="0" err="1" smtClean="0">
                  <a:solidFill>
                    <a:schemeClr val="tx2"/>
                  </a:solidFill>
                </a:rPr>
                <a:t>Inspiradas</a:t>
              </a:r>
              <a:r>
                <a:rPr lang="en-US" sz="1600" dirty="0" smtClean="0">
                  <a:solidFill>
                    <a:schemeClr val="tx2"/>
                  </a:solidFill>
                </a:rPr>
                <a:t> en el </a:t>
              </a:r>
              <a:r>
                <a:rPr lang="en-US" sz="1600" dirty="0" err="1" smtClean="0">
                  <a:solidFill>
                    <a:schemeClr val="tx2"/>
                  </a:solidFill>
                </a:rPr>
                <a:t>reclutamiento</a:t>
              </a:r>
              <a:r>
                <a:rPr lang="en-US" sz="1600" dirty="0" smtClean="0">
                  <a:solidFill>
                    <a:schemeClr val="tx2"/>
                  </a:solidFill>
                </a:rPr>
                <a:t> </a:t>
              </a:r>
              <a:r>
                <a:rPr lang="en-US" sz="1600" dirty="0" err="1" smtClean="0">
                  <a:solidFill>
                    <a:schemeClr val="tx2"/>
                  </a:solidFill>
                </a:rPr>
                <a:t>obligatorio</a:t>
              </a:r>
              <a:r>
                <a:rPr lang="en-US" sz="1600" dirty="0" smtClean="0">
                  <a:solidFill>
                    <a:schemeClr val="tx2"/>
                  </a:solidFill>
                </a:rPr>
                <a:t> (un </a:t>
              </a:r>
              <a:r>
                <a:rPr lang="en-US" sz="1600" dirty="0" err="1" smtClean="0">
                  <a:solidFill>
                    <a:schemeClr val="tx2"/>
                  </a:solidFill>
                </a:rPr>
                <a:t>retorno</a:t>
              </a:r>
              <a:r>
                <a:rPr lang="en-US" sz="1600" dirty="0" smtClean="0">
                  <a:solidFill>
                    <a:schemeClr val="tx2"/>
                  </a:solidFill>
                </a:rPr>
                <a:t> a la </a:t>
              </a:r>
              <a:r>
                <a:rPr lang="en-US" sz="1600" dirty="0" err="1" smtClean="0">
                  <a:solidFill>
                    <a:schemeClr val="tx2"/>
                  </a:solidFill>
                </a:rPr>
                <a:t>barbarie</a:t>
              </a:r>
              <a:r>
                <a:rPr lang="en-US" sz="1600" dirty="0" smtClean="0">
                  <a:solidFill>
                    <a:schemeClr val="tx2"/>
                  </a:solidFill>
                </a:rPr>
                <a:t>)  (Fuller, 1984)</a:t>
              </a:r>
              <a:endParaRPr lang="en-US" sz="1600" u="sng" dirty="0">
                <a:solidFill>
                  <a:schemeClr val="tx2"/>
                </a:solidFill>
              </a:endParaRPr>
            </a:p>
          </p:txBody>
        </p:sp>
        <p:sp>
          <p:nvSpPr>
            <p:cNvPr id="68627" name="TextBox 12"/>
            <p:cNvSpPr txBox="1">
              <a:spLocks noChangeArrowheads="1"/>
            </p:cNvSpPr>
            <p:nvPr/>
          </p:nvSpPr>
          <p:spPr bwMode="auto">
            <a:xfrm>
              <a:off x="3750811" y="3415146"/>
              <a:ext cx="256745" cy="515978"/>
            </a:xfrm>
            <a:prstGeom prst="rect">
              <a:avLst/>
            </a:prstGeom>
            <a:noFill/>
            <a:ln w="9525">
              <a:noFill/>
              <a:miter lim="800000"/>
              <a:headEnd/>
              <a:tailEnd/>
            </a:ln>
          </p:spPr>
          <p:txBody>
            <a:bodyPr wrap="none">
              <a:spAutoFit/>
            </a:bodyPr>
            <a:lstStyle/>
            <a:p>
              <a:endParaRPr lang="es-ES" sz="1600" u="sng">
                <a:solidFill>
                  <a:schemeClr val="tx2"/>
                </a:solidFill>
              </a:endParaRPr>
            </a:p>
          </p:txBody>
        </p:sp>
        <p:sp>
          <p:nvSpPr>
            <p:cNvPr id="14" name="Rounded Rectangle 13"/>
            <p:cNvSpPr/>
            <p:nvPr/>
          </p:nvSpPr>
          <p:spPr>
            <a:xfrm>
              <a:off x="838900" y="6098212"/>
              <a:ext cx="5485001" cy="457355"/>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smtClean="0">
                  <a:solidFill>
                    <a:schemeClr val="tx2"/>
                  </a:solidFill>
                </a:rPr>
                <a:t>el </a:t>
              </a:r>
              <a:r>
                <a:rPr lang="en-US" dirty="0" err="1" smtClean="0">
                  <a:solidFill>
                    <a:schemeClr val="tx2"/>
                  </a:solidFill>
                </a:rPr>
                <a:t>fascismo</a:t>
              </a:r>
              <a:r>
                <a:rPr lang="en-US" dirty="0" smtClean="0">
                  <a:solidFill>
                    <a:schemeClr val="tx2"/>
                  </a:solidFill>
                </a:rPr>
                <a:t> </a:t>
              </a:r>
              <a:r>
                <a:rPr lang="en-US" dirty="0" err="1" smtClean="0">
                  <a:solidFill>
                    <a:schemeClr val="tx2"/>
                  </a:solidFill>
                </a:rPr>
                <a:t>es</a:t>
              </a:r>
              <a:r>
                <a:rPr lang="en-US" dirty="0" smtClean="0">
                  <a:solidFill>
                    <a:schemeClr val="tx2"/>
                  </a:solidFill>
                </a:rPr>
                <a:t> un </a:t>
              </a:r>
              <a:r>
                <a:rPr lang="en-US" dirty="0" err="1" smtClean="0">
                  <a:solidFill>
                    <a:schemeClr val="tx2"/>
                  </a:solidFill>
                </a:rPr>
                <a:t>derivado</a:t>
              </a:r>
              <a:r>
                <a:rPr lang="en-US" dirty="0" smtClean="0">
                  <a:solidFill>
                    <a:schemeClr val="tx2"/>
                  </a:solidFill>
                </a:rPr>
                <a:t> del </a:t>
              </a:r>
              <a:r>
                <a:rPr lang="en-US" dirty="0" err="1" smtClean="0">
                  <a:solidFill>
                    <a:schemeClr val="tx2"/>
                  </a:solidFill>
                </a:rPr>
                <a:t>militarismo</a:t>
              </a:r>
              <a:r>
                <a:rPr lang="en-US" dirty="0" smtClean="0">
                  <a:solidFill>
                    <a:schemeClr val="tx2"/>
                  </a:solidFill>
                </a:rPr>
                <a:t> </a:t>
              </a:r>
              <a:r>
                <a:rPr lang="en-US" dirty="0" err="1" smtClean="0">
                  <a:solidFill>
                    <a:schemeClr val="tx2"/>
                  </a:solidFill>
                </a:rPr>
                <a:t>castrense</a:t>
              </a:r>
              <a:endParaRPr lang="en-US" dirty="0">
                <a:solidFill>
                  <a:schemeClr val="tx2"/>
                </a:solidFill>
              </a:endParaRPr>
            </a:p>
          </p:txBody>
        </p:sp>
      </p:grpSp>
      <p:sp>
        <p:nvSpPr>
          <p:cNvPr id="18" name="17 Rectángulo"/>
          <p:cNvSpPr/>
          <p:nvPr/>
        </p:nvSpPr>
        <p:spPr>
          <a:xfrm>
            <a:off x="4724400" y="3124200"/>
            <a:ext cx="3429000" cy="1077218"/>
          </a:xfrm>
          <a:prstGeom prst="rect">
            <a:avLst/>
          </a:prstGeom>
        </p:spPr>
        <p:txBody>
          <a:bodyPr wrap="square">
            <a:spAutoFit/>
          </a:bodyPr>
          <a:lstStyle/>
          <a:p>
            <a:r>
              <a:rPr lang="es-ES" sz="1600" dirty="0" smtClean="0">
                <a:solidFill>
                  <a:schemeClr val="accent1"/>
                </a:solidFill>
                <a:latin typeface="+mj-lt"/>
              </a:rPr>
              <a:t>La táctica y organización de este militarismo del siglo XVIII resultó espectacularmente difundida en la generalidad de los países europeos.</a:t>
            </a:r>
            <a:endParaRPr lang="es-ES" sz="1600" dirty="0">
              <a:solidFill>
                <a:schemeClr val="accent1"/>
              </a:solidFill>
              <a:latin typeface="+mj-lt"/>
            </a:endParaRPr>
          </a:p>
        </p:txBody>
      </p:sp>
    </p:spTree>
  </p:cSld>
  <p:clrMapOvr>
    <a:masterClrMapping/>
  </p:clrMapOvr>
  <p:transition advClick="0" advTm="2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152400"/>
            <a:ext cx="9144000" cy="685800"/>
          </a:xfrm>
        </p:spPr>
        <p:txBody>
          <a:bodyPr/>
          <a:lstStyle/>
          <a:p>
            <a:r>
              <a:rPr lang="es-ES" sz="3400" dirty="0" smtClean="0"/>
              <a:t>Literatura Fascista y Hambre de Respuesta</a:t>
            </a:r>
            <a:endParaRPr lang="es-ES" sz="3400" dirty="0"/>
          </a:p>
        </p:txBody>
      </p:sp>
      <p:pic>
        <p:nvPicPr>
          <p:cNvPr id="1026" name="Picture 2"/>
          <p:cNvPicPr>
            <a:picLocks noChangeAspect="1" noChangeArrowheads="1"/>
          </p:cNvPicPr>
          <p:nvPr/>
        </p:nvPicPr>
        <p:blipFill>
          <a:blip r:embed="rId2" cstate="print"/>
          <a:srcRect/>
          <a:stretch>
            <a:fillRect/>
          </a:stretch>
        </p:blipFill>
        <p:spPr bwMode="auto">
          <a:xfrm>
            <a:off x="2771775" y="990600"/>
            <a:ext cx="3600450" cy="5248274"/>
          </a:xfrm>
          <a:prstGeom prst="rect">
            <a:avLst/>
          </a:prstGeom>
          <a:noFill/>
          <a:ln w="9525">
            <a:noFill/>
            <a:miter lim="800000"/>
            <a:headEnd/>
            <a:tailEnd/>
          </a:ln>
        </p:spPr>
      </p:pic>
    </p:spTree>
  </p:cSld>
  <p:clrMapOvr>
    <a:masterClrMapping/>
  </p:clrMapOvr>
  <p:transition advClick="0" advTm="2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1.gstatic.com/images?q=tbn:ANd9GcQSWOa_HKHr2w4qRCEQ3DDEN8F1kLd0ZWUhGJfdSGbL20UrS0hR"/>
          <p:cNvPicPr>
            <a:picLocks noChangeAspect="1" noChangeArrowheads="1"/>
          </p:cNvPicPr>
          <p:nvPr/>
        </p:nvPicPr>
        <p:blipFill>
          <a:blip r:embed="rId2" cstate="print"/>
          <a:srcRect/>
          <a:stretch>
            <a:fillRect/>
          </a:stretch>
        </p:blipFill>
        <p:spPr bwMode="auto">
          <a:xfrm>
            <a:off x="381000" y="2438400"/>
            <a:ext cx="1895475" cy="2409826"/>
          </a:xfrm>
          <a:prstGeom prst="rect">
            <a:avLst/>
          </a:prstGeom>
          <a:noFill/>
        </p:spPr>
      </p:pic>
      <p:pic>
        <p:nvPicPr>
          <p:cNvPr id="2050" name="Picture 2"/>
          <p:cNvPicPr>
            <a:picLocks noChangeAspect="1" noChangeArrowheads="1"/>
          </p:cNvPicPr>
          <p:nvPr/>
        </p:nvPicPr>
        <p:blipFill>
          <a:blip r:embed="rId3" cstate="print"/>
          <a:srcRect/>
          <a:stretch>
            <a:fillRect/>
          </a:stretch>
        </p:blipFill>
        <p:spPr bwMode="auto">
          <a:xfrm>
            <a:off x="2767013" y="604839"/>
            <a:ext cx="2795587" cy="427196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051" name="Picture 3"/>
          <p:cNvPicPr>
            <a:picLocks noChangeAspect="1" noChangeArrowheads="1"/>
          </p:cNvPicPr>
          <p:nvPr/>
        </p:nvPicPr>
        <p:blipFill>
          <a:blip r:embed="rId4" cstate="print"/>
          <a:srcRect/>
          <a:stretch>
            <a:fillRect/>
          </a:stretch>
        </p:blipFill>
        <p:spPr bwMode="auto">
          <a:xfrm>
            <a:off x="5943600" y="1676400"/>
            <a:ext cx="2819400" cy="426720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ransition advClick="0" advTm="2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 dirty="0" smtClean="0"/>
              <a:t>Rabia </a:t>
            </a:r>
            <a:r>
              <a:rPr dirty="0" smtClean="0"/>
              <a:t>in</a:t>
            </a:r>
            <a:r>
              <a:rPr lang="es-ES" dirty="0" smtClean="0"/>
              <a:t>saciable por Obtener Respuesta</a:t>
            </a:r>
            <a:endParaRPr lang="en-US" dirty="0"/>
          </a:p>
        </p:txBody>
      </p:sp>
      <p:sp>
        <p:nvSpPr>
          <p:cNvPr id="4" name="Oval 3"/>
          <p:cNvSpPr/>
          <p:nvPr/>
        </p:nvSpPr>
        <p:spPr bwMode="auto">
          <a:xfrm>
            <a:off x="1905000" y="2297113"/>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5" name="Oval 4"/>
          <p:cNvSpPr/>
          <p:nvPr/>
        </p:nvSpPr>
        <p:spPr bwMode="auto">
          <a:xfrm>
            <a:off x="3352800" y="2297113"/>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a:off x="3200400" y="2678113"/>
            <a:ext cx="425450" cy="566737"/>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4724400" y="1535113"/>
            <a:ext cx="1323975" cy="13716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Oval 7"/>
          <p:cNvSpPr/>
          <p:nvPr/>
        </p:nvSpPr>
        <p:spPr bwMode="auto">
          <a:xfrm>
            <a:off x="4648200" y="3135313"/>
            <a:ext cx="1323975" cy="13716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Right Arrow 8"/>
          <p:cNvSpPr/>
          <p:nvPr/>
        </p:nvSpPr>
        <p:spPr bwMode="auto">
          <a:xfrm rot="20262360">
            <a:off x="4435475" y="2203450"/>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Right Arrow 9"/>
          <p:cNvSpPr/>
          <p:nvPr/>
        </p:nvSpPr>
        <p:spPr bwMode="auto">
          <a:xfrm rot="1337640" flipV="1">
            <a:off x="4435475" y="3194050"/>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Oval 10"/>
          <p:cNvSpPr/>
          <p:nvPr/>
        </p:nvSpPr>
        <p:spPr bwMode="auto">
          <a:xfrm>
            <a:off x="6143625" y="3135313"/>
            <a:ext cx="1323975" cy="13716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Right Arrow 11"/>
          <p:cNvSpPr/>
          <p:nvPr/>
        </p:nvSpPr>
        <p:spPr bwMode="auto">
          <a:xfrm>
            <a:off x="5943600" y="3536950"/>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Oval 12"/>
          <p:cNvSpPr/>
          <p:nvPr/>
        </p:nvSpPr>
        <p:spPr bwMode="auto">
          <a:xfrm>
            <a:off x="7620000" y="3135313"/>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14" name="Right Arrow 13"/>
          <p:cNvSpPr/>
          <p:nvPr/>
        </p:nvSpPr>
        <p:spPr bwMode="auto">
          <a:xfrm>
            <a:off x="7439025" y="3536950"/>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Oval 14"/>
          <p:cNvSpPr/>
          <p:nvPr/>
        </p:nvSpPr>
        <p:spPr bwMode="auto">
          <a:xfrm>
            <a:off x="457200" y="2297113"/>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16" name="Right Arrow 15"/>
          <p:cNvSpPr/>
          <p:nvPr/>
        </p:nvSpPr>
        <p:spPr bwMode="auto">
          <a:xfrm>
            <a:off x="1752600" y="2678113"/>
            <a:ext cx="425450" cy="566737"/>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Flowchart: Data 16"/>
          <p:cNvSpPr/>
          <p:nvPr/>
        </p:nvSpPr>
        <p:spPr bwMode="auto">
          <a:xfrm>
            <a:off x="609600" y="3897074"/>
            <a:ext cx="1219200" cy="598726"/>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err="1" smtClean="0">
                <a:solidFill>
                  <a:srgbClr val="FFFFFF"/>
                </a:solidFill>
                <a:effectLst>
                  <a:outerShdw blurRad="38100" dist="38100" dir="2700000" algn="tl">
                    <a:srgbClr val="000000">
                      <a:alpha val="43137"/>
                    </a:srgbClr>
                  </a:outerShdw>
                </a:effectLst>
                <a:latin typeface="Segoe" pitchFamily="34" charset="0"/>
              </a:rPr>
              <a:t>Ilusión</a:t>
            </a:r>
            <a:r>
              <a:rPr lang="en-US" sz="1200" dirty="0" smtClean="0">
                <a:solidFill>
                  <a:srgbClr val="FFFFFF"/>
                </a:solidFill>
                <a:effectLst>
                  <a:outerShdw blurRad="38100" dist="38100" dir="2700000" algn="tl">
                    <a:srgbClr val="000000">
                      <a:alpha val="43137"/>
                    </a:srgbClr>
                  </a:outerShdw>
                </a:effectLst>
                <a:latin typeface="Segoe" pitchFamily="34" charset="0"/>
              </a:rPr>
              <a:t> </a:t>
            </a:r>
            <a:r>
              <a:rPr lang="en-US" sz="1200" dirty="0" err="1" smtClean="0">
                <a:solidFill>
                  <a:srgbClr val="FFFFFF"/>
                </a:solidFill>
                <a:effectLst>
                  <a:outerShdw blurRad="38100" dist="38100" dir="2700000" algn="tl">
                    <a:srgbClr val="000000">
                      <a:alpha val="43137"/>
                    </a:srgbClr>
                  </a:outerShdw>
                </a:effectLst>
                <a:latin typeface="Segoe" pitchFamily="34" charset="0"/>
              </a:rPr>
              <a:t>fascista</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sp>
        <p:nvSpPr>
          <p:cNvPr id="18" name="Flowchart: Data 17"/>
          <p:cNvSpPr/>
          <p:nvPr/>
        </p:nvSpPr>
        <p:spPr bwMode="auto">
          <a:xfrm>
            <a:off x="1905000" y="3886200"/>
            <a:ext cx="1371600" cy="5334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err="1" smtClean="0">
                <a:solidFill>
                  <a:srgbClr val="FFFFFF"/>
                </a:solidFill>
                <a:effectLst>
                  <a:outerShdw blurRad="38100" dist="38100" dir="2700000" algn="tl">
                    <a:srgbClr val="000000">
                      <a:alpha val="43137"/>
                    </a:srgbClr>
                  </a:outerShdw>
                </a:effectLst>
                <a:latin typeface="Segoe" pitchFamily="34" charset="0"/>
              </a:rPr>
              <a:t>Identidad</a:t>
            </a:r>
            <a:r>
              <a:rPr lang="en-US" sz="1200" dirty="0" smtClean="0">
                <a:solidFill>
                  <a:srgbClr val="FFFFFF"/>
                </a:solidFill>
                <a:effectLst>
                  <a:outerShdw blurRad="38100" dist="38100" dir="2700000" algn="tl">
                    <a:srgbClr val="000000">
                      <a:alpha val="43137"/>
                    </a:srgbClr>
                  </a:outerShdw>
                </a:effectLst>
                <a:latin typeface="Segoe" pitchFamily="34" charset="0"/>
              </a:rPr>
              <a:t> animal</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sp>
        <p:nvSpPr>
          <p:cNvPr id="19" name="Right Arrow 18"/>
          <p:cNvSpPr/>
          <p:nvPr/>
        </p:nvSpPr>
        <p:spPr bwMode="auto">
          <a:xfrm rot="16200000">
            <a:off x="985838" y="3440112"/>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0" name="Right Arrow 19"/>
          <p:cNvSpPr/>
          <p:nvPr/>
        </p:nvSpPr>
        <p:spPr bwMode="auto">
          <a:xfrm rot="16200000">
            <a:off x="2357438" y="3444875"/>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1" name="TextBox 20"/>
          <p:cNvSpPr txBox="1">
            <a:spLocks noChangeArrowheads="1"/>
          </p:cNvSpPr>
          <p:nvPr/>
        </p:nvSpPr>
        <p:spPr bwMode="auto">
          <a:xfrm>
            <a:off x="304800" y="4430713"/>
            <a:ext cx="3048000" cy="830997"/>
          </a:xfrm>
          <a:prstGeom prst="rect">
            <a:avLst/>
          </a:prstGeom>
          <a:noFill/>
          <a:ln w="9525">
            <a:noFill/>
            <a:miter lim="800000"/>
            <a:headEnd/>
            <a:tailEnd/>
          </a:ln>
        </p:spPr>
        <p:txBody>
          <a:bodyPr>
            <a:spAutoFit/>
          </a:bodyPr>
          <a:lstStyle/>
          <a:p>
            <a:pPr algn="ctr"/>
            <a:r>
              <a:rPr lang="en-US" sz="2400" b="1" dirty="0" err="1" smtClean="0">
                <a:solidFill>
                  <a:srgbClr val="00B0F0"/>
                </a:solidFill>
              </a:rPr>
              <a:t>Activación</a:t>
            </a:r>
            <a:r>
              <a:rPr lang="en-US" sz="2400" b="1" dirty="0" smtClean="0">
                <a:solidFill>
                  <a:srgbClr val="00B0F0"/>
                </a:solidFill>
              </a:rPr>
              <a:t> de la </a:t>
            </a:r>
            <a:r>
              <a:rPr lang="en-US" sz="2400" b="1" dirty="0" err="1" smtClean="0">
                <a:solidFill>
                  <a:srgbClr val="00B0F0"/>
                </a:solidFill>
              </a:rPr>
              <a:t>Trascendencia</a:t>
            </a:r>
            <a:endParaRPr lang="en-US" sz="2400" b="1" dirty="0">
              <a:solidFill>
                <a:srgbClr val="00B0F0"/>
              </a:solidFill>
            </a:endParaRPr>
          </a:p>
        </p:txBody>
      </p:sp>
      <p:sp>
        <p:nvSpPr>
          <p:cNvPr id="22" name="Flowchart: Data 21"/>
          <p:cNvSpPr/>
          <p:nvPr/>
        </p:nvSpPr>
        <p:spPr bwMode="auto">
          <a:xfrm>
            <a:off x="6477000" y="2220674"/>
            <a:ext cx="796119" cy="5334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3" name="Right Arrow 22"/>
          <p:cNvSpPr/>
          <p:nvPr/>
        </p:nvSpPr>
        <p:spPr bwMode="auto">
          <a:xfrm rot="5400000" flipV="1">
            <a:off x="6624638" y="2682875"/>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4" name="TextBox 23"/>
          <p:cNvSpPr txBox="1">
            <a:spLocks noChangeArrowheads="1"/>
          </p:cNvSpPr>
          <p:nvPr/>
        </p:nvSpPr>
        <p:spPr bwMode="auto">
          <a:xfrm>
            <a:off x="5943600" y="1676400"/>
            <a:ext cx="2133600" cy="461665"/>
          </a:xfrm>
          <a:prstGeom prst="rect">
            <a:avLst/>
          </a:prstGeom>
          <a:noFill/>
          <a:ln w="9525">
            <a:noFill/>
            <a:miter lim="800000"/>
            <a:headEnd/>
            <a:tailEnd/>
          </a:ln>
        </p:spPr>
        <p:txBody>
          <a:bodyPr>
            <a:spAutoFit/>
          </a:bodyPr>
          <a:lstStyle/>
          <a:p>
            <a:pPr algn="ctr"/>
            <a:r>
              <a:rPr lang="en-US" sz="2400" b="1" dirty="0" err="1" smtClean="0">
                <a:solidFill>
                  <a:srgbClr val="00B0F0"/>
                </a:solidFill>
              </a:rPr>
              <a:t>Silencio</a:t>
            </a:r>
            <a:endParaRPr lang="en-US" sz="2400" b="1" dirty="0">
              <a:solidFill>
                <a:srgbClr val="00B0F0"/>
              </a:solidFill>
            </a:endParaRPr>
          </a:p>
        </p:txBody>
      </p:sp>
      <p:sp>
        <p:nvSpPr>
          <p:cNvPr id="46" name="Flowchart: Data 45"/>
          <p:cNvSpPr/>
          <p:nvPr/>
        </p:nvSpPr>
        <p:spPr bwMode="auto">
          <a:xfrm>
            <a:off x="7543800" y="4267200"/>
            <a:ext cx="1600200" cy="2286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err="1" smtClean="0">
                <a:solidFill>
                  <a:srgbClr val="FFFFFF"/>
                </a:solidFill>
                <a:effectLst>
                  <a:outerShdw blurRad="38100" dist="38100" dir="2700000" algn="tl">
                    <a:srgbClr val="000000">
                      <a:alpha val="43137"/>
                    </a:srgbClr>
                  </a:outerShdw>
                </a:effectLst>
                <a:latin typeface="Segoe" pitchFamily="34" charset="0"/>
              </a:rPr>
              <a:t>Prohibición</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cxnSp>
        <p:nvCxnSpPr>
          <p:cNvPr id="27" name="Straight Connector 26"/>
          <p:cNvCxnSpPr/>
          <p:nvPr/>
        </p:nvCxnSpPr>
        <p:spPr>
          <a:xfrm rot="5400000">
            <a:off x="2743201" y="3046412"/>
            <a:ext cx="3810000" cy="317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7623175" y="4799013"/>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r>
              <a:rPr lang="en-US" sz="1600" dirty="0">
                <a:solidFill>
                  <a:srgbClr val="FFFFFF"/>
                </a:solidFill>
                <a:effectLst>
                  <a:outerShdw blurRad="38100" dist="38100" dir="2700000" algn="tl">
                    <a:srgbClr val="000000">
                      <a:alpha val="43137"/>
                    </a:srgbClr>
                  </a:outerShdw>
                </a:effectLst>
                <a:latin typeface="Segoe" pitchFamily="34" charset="0"/>
              </a:rPr>
              <a:t>Search</a:t>
            </a:r>
          </a:p>
        </p:txBody>
      </p:sp>
      <p:sp>
        <p:nvSpPr>
          <p:cNvPr id="29" name="Right Arrow 28"/>
          <p:cNvSpPr/>
          <p:nvPr/>
        </p:nvSpPr>
        <p:spPr bwMode="auto">
          <a:xfrm rot="5400000">
            <a:off x="8071644" y="4423569"/>
            <a:ext cx="427037"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Oval 29"/>
          <p:cNvSpPr/>
          <p:nvPr/>
        </p:nvSpPr>
        <p:spPr bwMode="auto">
          <a:xfrm>
            <a:off x="4648200" y="4799013"/>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31" name="Right Arrow 30"/>
          <p:cNvSpPr/>
          <p:nvPr/>
        </p:nvSpPr>
        <p:spPr bwMode="auto">
          <a:xfrm rot="5400000">
            <a:off x="5096669" y="4423569"/>
            <a:ext cx="427037"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55298" name="Picture 2" descr="http://www.icarodigital.com.ar/numero11/eldamero/tortura2/nuncamas66.JPG"/>
          <p:cNvPicPr>
            <a:picLocks noChangeAspect="1" noChangeArrowheads="1"/>
          </p:cNvPicPr>
          <p:nvPr/>
        </p:nvPicPr>
        <p:blipFill>
          <a:blip r:embed="rId2" cstate="print"/>
          <a:srcRect/>
          <a:stretch>
            <a:fillRect/>
          </a:stretch>
        </p:blipFill>
        <p:spPr bwMode="auto">
          <a:xfrm>
            <a:off x="685800" y="2514600"/>
            <a:ext cx="914400" cy="876301"/>
          </a:xfrm>
          <a:prstGeom prst="rect">
            <a:avLst/>
          </a:prstGeom>
          <a:noFill/>
        </p:spPr>
      </p:pic>
      <p:pic>
        <p:nvPicPr>
          <p:cNvPr id="55302" name="Picture 6" descr="http://t2.gstatic.com/images?q=tbn:ANd9GcRU1KkNN5N7_PxAjs9TTYiiTLYlfEngcuog6JJqvSsRTsGwVtThOg"/>
          <p:cNvPicPr>
            <a:picLocks noChangeAspect="1" noChangeArrowheads="1"/>
          </p:cNvPicPr>
          <p:nvPr/>
        </p:nvPicPr>
        <p:blipFill>
          <a:blip r:embed="rId3" cstate="print"/>
          <a:srcRect/>
          <a:stretch>
            <a:fillRect/>
          </a:stretch>
        </p:blipFill>
        <p:spPr bwMode="auto">
          <a:xfrm>
            <a:off x="3581400" y="2514600"/>
            <a:ext cx="876300" cy="838201"/>
          </a:xfrm>
          <a:prstGeom prst="rect">
            <a:avLst/>
          </a:prstGeom>
          <a:noFill/>
        </p:spPr>
      </p:pic>
      <p:sp>
        <p:nvSpPr>
          <p:cNvPr id="55304" name="AutoShape 8" descr="data:image/jpg;base64,/9j/4AAQSkZJRgABAQAAAQABAAD/2wCEAAkGBhMSERUUExIVFBUWGRgXFxUWGRcXHBwYGBcVFxgbHRUaGyYfHBwnGRYaHy8gIycpLCwtGB4xNTAqNSYrLCkBCQoKDgwOGg8PFzUfHRwtLiksKSosLCwpLCwpLDAsLCktNS0tKS4sKTApKSwpKSksLCwpKSwsKSwxLCktNSwpLP/AABEIAOAA4AMBIgACEQEDEQH/xAAcAAACAQUBAAAAAAAAAAAAAAAABwYBAwQFCAL/xABGEAACAQIEAwYDBAYHBgcAAAABAhEAAwQSITEFBkEHEyJRYXEygZEUI0KhM3KxssHRCCRDUmLh8BVEU2Oi8RclNHOCksL/xAAbAQEAAwEBAQEAAAAAAAAAAAAAAQMEAgUHBv/EAC8RAQACAQIFAgQEBwAAAAAAAAABAgMEETEzQXHwEiEFQlFhEyIjgRQ0kbHB0eH/2gAMAwEAAhEDEQA/AHjRRRQFFFFAVgcR43YsCb163b/WYD8t6zjSu7Q1JxkCZyDRSJI0/C3gI9TqOmtV3t6dvvK3Fj9czE9IT7Ccw2rqs1rPdCnKSisdQASNYnetFxLtZ4bh7htXr7W7ixmRrdyRInWF8qs9nIHcXtiO+Y7E/hTpFI7tqwxTi14/31Rh00yxt7iow3m9ItPV1qccYstqRwg9LfbFwk/76g91uD/8VseE9ofD8Tc7uxi7dx4JyjNMDU7qK5AqbdjuPS1xS0H0FwNbB9WGmnyj51aodMYTmbDXVzJeVlBZWInwss5g8jwRH4orBu9ofDVbKcfhp9LqEfUGKxeY+Vi5OIwrizigMveCAtwCYW8hBV19wCJ0IqN8ucdvWlAxZxNtlBW5hrfDj3ckEeG5aRg6zqCCJ6igYXDeN2MQuazet3V80YMPqKy0vKRIYEHYggj61ouEcwJiSyot9YGveWLtkRrEd4ig6ToK3ew2oPYceYqly8qiSQB5kgD61bLSNtPUEe9R7nHhKY62uGW9bVke1ddDBPdq0/D0kqRO2lBJhcHmK9Vob3LFp8TZxLTnsBlQCMvjgHSN9PPqa3AvAzE6bmCNv20F6irVxJB1I9R/nXoGOtB7oqlE0FaKKKAooooCiiigKKKKAooooA0uubsOr41lZQ3gQgEFhII1yKwMjzJgbmmLS+5mEY64YP6EdPVfxgSPyrz/AIhaa4t4+rVpuNuzK7MHnD3uv356z+BOvX3rD5/7IrPE7nfd+9q9lCgwHSASdU0M6nZhWZ2Wj+r35n9O3lPwJ5fwqZKIAEn3P8a0ablVda7+Yv50ILnjsJuWlRuHq9+BFxWZc2YR4lBjQ+U6Utkw9/h+Ktm7auWrlt1bK6lToek79dRXYTW1IAOoiPQj2rB4rwLD4lct6xbuqQQe9GoXcxpI1A2IrQxrvCsUtyylxYIZQ06CdJmatcT45bw9t715u7tpuzkKNJ0AMST6b1jXb9jCWe6Qi1btJIGsLbURIMz7E+Rrm3tC58fH3cqsww6HwKSSXI07x/Nj08hRCX8z9uzZ7i4G0oVjIvXcxaehW3OVR7zvtWq4L2g8Vc942NtEDxfegsF16raQlAfNoHrS1mgGiXQvAO2PULibaExAuYe6lxS3lkchk26kz6VN+AcQwWIdsVhwDdeEuNBDgqCQrq2qkTtFch1LuCc5Yi0ve2rmW/bXISVDi5Z2GcHRih2J6GpQ6rW8pWQZG8jX16V6S8Dt+w+n865yudpt3E2VtYjDtduAyl3DM1piBvooOVhpsNug3Ma4d2jY/DXS9nF3yJ+C85ugjoGViR8xFB1qD01+dVFL3s87WsPxBQlzLYxIElCQFfzKMf2HUetT2xiFfVGDDaVIIkexNQlfqD81dp6YXGWcHbstcvXHUMTmVVU+TR4j6DT1qbirF3B22dXa2hZZyMQCwneCRI+VBkA1WiigKKKKAooooCiiigKKKKChpdc2YjJj2IVie6AGQa9J8R8IHvv60xqXfNVkNjbikBvugYILTGWPuxv7navP+Ibfhe/DeGrTcbdmZ2ZgJhrpYhR3x38I+FOh29ulTMNNRDszH9Xuf+6TuT+BOu59zUu2+vrWjTTvihOt59vOilssZkRBgbajz/yrw9sggiI/ENYjXYDrrVxnB8/lVu7ZEMSPUn2rQyOfu1Dmy4y4hM2l6+bYg/2WHABGnm5JilRW55rxGbEOupyNcH1uuZ/P8q01BSvQNVt2ydhtUy5e7LsXjLJuKq2R+FrpZe8J2AABy+5013oIYhq5ZxBQypIOv0O49o6VtuYOTMXgo7+ywUwRcXxWzO0XB4flWmW0TsCaDY8OxhCOoJVtHtspIIYbgQeoP5VlnimHe3Bw7PiD8V+7fYr75IBn1LH2rB4FYdryhbb3I8TImrFBq0D2mpdzD2XPaVb9m6tzDXVz22IIIBEhW6TB3B9dKkbTlzkI4u1NgcOjLmJuDGHaAfvGEadSunrWqv8A27hFxbthu6k/2FwXsO66/wCImdDow9oqH8Twz2mCMUMARka2wg66shIn5zXhuJ3SMpuMyjQKxLCN9jtrQdTdn3aLY4na8EpeQA3LZEb9QRoVmpapB6yQfz3FckcgcxNg8bauhsviUN5FWIDA+kGZ8wK62sQfEPxAH8tPyoL1FFFQCiiigKKKKAooooCiiigDS65twrXMa4Chx3Skq2YKdVjxJ4gRuOmmsUxTUD45azcReEVmFoQSGkapJDBG1j8Ok+YqjNG817tGCdvV2ZPZpc/q9yf+Kd4P4E6jSas9o3aXZ4amWBcvsJt2p+UvGoWfrFV7MT/VrojTvSNv8CaZf4dKRXa1js/Er4OrK5BIOkAAKB5QNx5mmmj9KPOrrW8+3nRsrXb3xMXc5ayyzPdG2AoHkG+Ie802bXaTav8ADnxgdVRVIZWMMtwAgAxoSSRAE/y5eq8MW4Q28xyE5ivSQIB+lXsqmIulmLHdiT9TNW5qlFBlcOUm4qhQxYgZToDJ2PpXUPKvDjYQvkdWAUESICwp8IbWOktJ9elILsxwivxLDZwCMzGCCdVUkfnT+5q5rwuBFv7S+r5ssh200nwqPbpvGtShKLtgXbcOisraMrgMCNfwmR9a02B5C4ely49vC21zhkuKPhYEg625y7+mmtKzgvOFm1jb2NbGXntAuRYy3s0PCoBL92NUO528qa3LfNdjHL3tkuROXVcpBG6kzqJ8tNKTAOF8jYGwwaxh7dswQcg+IEjedYlfyrbXeG22XIUUgfCHUOB6+KetZAHnPnXpBrvpUJIHtpsXLT5blh7qEDLfdFCWz1Ft7aAx/hdtOgNKCu2r2HVgQwBBEEESCPIg6Gkz2y9l1lLX2rB4cIV/SrbKquX+8LUfukexoElg7WdsswTsTpr711b2WcZ+08Mw7kksFyNJJOZfCf2VyZtXSH9Hu6Tw1gdhdaPyoGjRRRQFFFFAUUUUBRRRQFFFFAUv+Z7bPjnRWQZrYDBwLkqMhYC0xEnT4p0pgUvuZLanHvnW2yd2ulwWiJ0Iy94QZ8J+EH2qnLxr3aNP83b/AEy+zNpw9/y75tjP4E69R69d6597S8K1viN4MDqxIJB1UkkHUCfL5U+Oz9m+y3lCyxvv8UaeBJJg7+3WkNz7xu/evC1fQKbBa2jFSrlASFDEgToBBgfnNNPyod63n286IrRVYoJq5kUoor0qEmAJJ0AFBPex21mxpJJDLbbIR0J36amOgqS8cXFYf7rE8RsEsue2btm5fKjNrBuYdiMwP/TW95A5CXA4e1cvMBiMRGZSSCFgkKCDoREnbqOlSPjXLguMtxrFq7dUhPv1Nwd2dX3JG8QR6iRrXW+0Fa+q2xNpxm4SQcdYTN4SfsoUQDoSBh/MmNJ9KnXZ9gsc9xTY4hh7lizd++RbbpIOpGuHWZ3menSrtniGHZrYGF4WcxAK9zqZ0AJKeHUjqTvNTXhttsLaM4C2lxj/ALlbQLHhALEkeLUxM7VxXLF/aGvPosmCu99vf+qSYe4h0UghSV8MQCIkeh1o4hjFtWmuucqWwWPTQA1E7HEGe1iEXD4tC9y594iJKkwJ0ubilLxrEDDXXs3OJcULocrEKcp0U7NjNRr+fzrrZjMvljteXGYlbJwjotwgW3nNpkzy4iB5SCR61LOaOGDEYS9ZIDZ0YAEGJI0mDO9c73OJ2myqMfxIqDOqghd4IAxJAI2nT0qXcj8ufbXOITiGP+5Zc3fAywMNk8OIZsu09PeupgJfF4ZrbsjCGUlSPUGDT/8A6PXMKPhbmGyBWtHNI/EH6n1kR8qR3M1/PjMQ0RN19Jn8RG9MnsPY2cfaGsXsOxI9rkKY+tcpdC0VQVWoBRRRQFFFFAUUUUBRRRQBqB8dE8RfRtLP4M+Y6roSCFCydZ+VTyl3zdhEuY1xcW0wFpWAuQwlSP7Iukt0BBMeRqnLxr3aMHzdmT2YJOGu6CO+Pwyo+C3Gh1AjoaT/AG6J/wCZScuqAALr4VMAk9SdfpTj7OUH2e43iBF1tQ0/Eianox6yR69aRfa9xNb/ABO8UJKoe7BM7j4t/UkfKmn5cOtZz7edELS5E6Az515qlVq5lUpjdh/ArWIx+a6M3dLmRYJBeYBPoN/mKXNPH+j5wj7vEX3A1yqkgdJmG8500oJzzy+OAVeHpaLsYdrhEBTOsaZjpE6xWqw/CeNoin7Vge8AH3bWSsbj9IgmJkTtW44lzFZN022fIYGacmYAENG86kAQPMb1RefMGX7u5iEViyhEBDuxIGy2ndhqSCCAfTTWUI/iO0DEYC4q8VwItqfCmKwxLW+mndtJGw6z5Cpjwfmezi7bXLLi6nxJlUggiNJ3Jn/CDrt55GJwNjEo1u4BdDJDqSW0OWJBhgYgzA2pZcP5CxfDOJW3wDm5hrjxdtFgWVJ1kbMNNGGvSmyZmZ4mpguHutu6mbKXZmV94zDcjTUfKldxvkS/hVCXOLvN5pe66Xh4UgEEi44Y+IQrFRod4pvYc6awIkQJgDpv1itdxThP2gqy371rJmWUgTmKzIZTtlgGNia5mZiPZZiik3j8Th53KReUEcqv+338AJRe6uABVVixVRfAAyg/IdakfJPI6W2t4sY58WLaXETMjrlJyCPFdaMoUgrEa9IqTvyi66jGYxiSNmtCIGWdU8o+nrrnXMObGFKAsxRXJdzJ6sZaPWBp0Fc1m+/5l+euniP0pmZ8+0OSuLy2JuwJLXXj3Lmnb2Q8KD465eXVMNZt4ZG6Fom5+f8AGkphMLcxGJCWhmuXHIUerEn/ADmusORuWF4fg7dgat8Tt5udWM+9dsiQiiiigKKKKAooooCiiigKKKKAqBcfYjH3D4/0S/DI6pu6+LTfKBqKntQHmC4q8RbMVBaxA1UNuoJhyFgbnqN6oy8a92jB83ZBsRz/AP7Ot2gFz/elrtso6NlZAoKuDkUyD4TMRSh41xLv7927ly947PlHTMZimD2i23/2fZIH3fftJBJE90kb9PKaWJqNLO+KvnV1q+fbzopXuyBInbrXiqitDKzOKvZNw9wrKkCAxkzGp9NemtdAdhfDGPDCbgzK7kovwwoOhzDX4gTvSAw/CbjBDBAcgAn1YLPtJrrTgeBt4axZsoQoS2Ao0kkASQTtsR03qULXMXKWExcjFWUuaeE5YZYET3qw3X/Kkn2h9kV3C3M2DS7dsuQAiy5QkDRjMmddYAroa2JAknpv6+o3ry4BBDQAZmdNNNZmPKg5O4JwniC3LvdLftPYTvLkZrbKo+hB3gdYNOXkLnO5jLVsXi3fKCucKIddCrTkaGIzTBEZSKn2M4cbl0MUV1WVBDMpCsPECpOVxp+VYnCuUsNg17u0D3ZcuFZycpPRQenp0oS3toHKJInz/wBelQ/tJ5iNqw1rDXlXFOIHigoDMtHQxMetZ3NeKv2cFiWt5iwRigEsQQOuhkGQY39653wmIuWXS9fxKBpzQ03rg1kfcSN9/EQNaCd8K7LeNW1S9a4iobS5ka7eIzHWCIKNPWdK3FztJunDYvC8QtHD4y1ZYiCAt0AHVR5+xI8uteOVO2UFlt33S6rEAXURrVxJiM9gllK6xmRjHXzqccy8k4XiCqcR4sjBldJBgxKkyZU7EQN/nQRbsR5AGFsDF3V++vDQEaonQTOk7n5U0UcNtOhjYjUVSzaCqFUQFEADyFXBUJVooooCiiigKKKKAooooCiiigDS+5suoMae8jKbY+II6iCp1RlOvQMNppgmoFzNdVMcXJAy2pBypOpUaO4IHXbWqM3GvdowcbdmmucHTEcJxK3QuRSzF3MMrLbUhpCkSDvEda50cQSJn1G1dKcOsG7wfGWkALFWjcD9EkQT00+XWubr1qI9gfqJrnScmvnVOr51lqqiqUVpZjn4Lxi1iuHYFMgZreJsWnUQD4WJGoGYzMge9OXDXrepAykgH10ncDUa1yv2f3n+34ZA7KrXrZIHUqSRp5/zrq17xAYtlA31B2HmJ12O3SpQ9tiVQSSN8oJIkk9PedIry/iEnRQNAfYnfr028t6tK66kExoSZIE+5JjzjyI0rJZpBAjYgn8o99RpQer94Wwzu2VFG5Onzn1qAcY7WUVsuHtlx/fZsoJnWBv/AKFWO1fjxLJhlbSM9wDrrCiY9CfpSuxySwiZ8wJHpXm59TaL+ins/XfC/g+O2CNRnjffhHD2NTA9qVu7FvEWsk7sGldo1/EJ+dWeZeVcDilXCC39lfERdt37dsFXZF0QvMExrlkaag70s8JmLEsCDA6R50zuzvGriLL4W9bFxbZV0J3USYg7gq2oII3NTp9Ta1/Rdz8W+D48eH+JwRtEcY+31QG/2N4nDd66MMQ6rmsG2I8SsJDq/wCIjZRmnX5s/l7mx75wCKro1xXe+hG3drkIIbUeMjp0PlUvw9sJ8TEgbZiCASSfLf1mojwq/wB7x/En/hYe0sSd2e4222ojpXovyafGvK3BJXqPQjf12NezVI1qEvVFFFAUUUUBRRRQFFFFAUUUUFGOlL3mi+oxrZ3CjuQQpu93mIgxlzAOfcxvO9T7EtCMfJT+w0vOMXEOILvECzALd2FzEqB47gPi6BRE+dUZuNe7Rg+bs2fISBsJcBB1YhpEz92g6e9c4c4cLWziGCKUGZ1KHdWRiCPYiGHvHSukezERhXH/ADPP/AnSNPbpUM7ceQVay2OtSrrl71BqrDbNHRhtPUCmm5UedTVc2SCqsVSq1ezpP2c4Rjj8O6xCXrUzP4iQP2GurmPVVDazAgHXeZiDNc99nPKz3OH3b6tZQi9bYG4GJi0wOmUiNSdYPX3p82C5S0XPj0z5Aqgz0yuzeHbqTUoV4hjxaR3usltVUk3H0Ua6ZiT18hUXHNOI4kGTAq1qwfC2NdTE7HuLZguemYgBd9dqkPNPAFxeHezc1VljYb6wwkRIJn5bUtMF2zHA3LmExmBK9wSoOHiAg0WUbTYjXMN9qDE584SuGxWVZK92hzkyWIkMxMasTqdTv7CoddZG1zRJ6D0pl8d47gOMWlOEvr9pSStl/A7A/EoB3PUZZ6+dLvEYW4GIJyEE+EggiNDIrxdRjmmSbTwl9F+E6quo0lKV95r7TH+VlLwV4zMR60w+yqyxxV1hsLUfMupA2M7fxqFcO4dfu3AiTcY/hUf6inHyBw+zhluWM4bELka9pEF1lVDRqI/OanTY5tki3SFfxnVVw6W2KZ/Nf2iPt9UqXUgjUa+o/wC/+dK3kPFm7x7iTaQMikxr4SQP2GmXxLFrZtO+gCIxEzHhHU9KVPYFiGvXcffb8bgz7yYjeINey+fnGKqaMtebtyIOu/QE/sqBcooooCiiigKKKKAooooCiiigsY79E/6rfsNLm7iUXFeO4tubJAJbKT4klRuACNCY+lMbH/on/Vb900ssY9wYkNbUsVtCQWt21gsoabjo2sfhEEiTIiqcnGvdowdeySdnH/pn6+P3/s069fetzzFwVcVhrtgnKtxSDGm4gGfeo/2c3wMMZaAbgAzQATktwB/AfyqYusyeuv0/ltXOm5Ufv/c1XNt50cf8xcl4vBXHS9YcBf7QKShEwGDjSD71qMJhTcdUXdjArrDtBwVh+H3lxFzu7OUk3CTIYarlE+LXp10pN9n3KwsxfuBe8Yr3Suz2yEJAzEqdCQfh3g9JrTDNunfZTwEfYYZYGa4CP72rKQwOuXSYGkjWamPCcXnsWyZOQGQRBzJKxJbwnMNZ896s8v4Q4fC5UAza3AskiXZmjzA+XXerY473N57ToEdvvFFveC2Vj8MN0YiZhqISCJ1GxmVEbnfUb+89NKTPbRg2w2Js8QsEBtLd0A6NG0jqpgr9KdOHxKsBpDEaiNYBjcD/AFNaTnbl8Y7BXbJGrKSBAJDfhY/MTRJV2ORsBxmwcRgiuHv5QGspoi3NSS4I28ihHtWubjfEeGE2cfg0xqIJF18z5UB6YhQfDI2caVGOW3x+AvXThXy3rRIvWDuyqZnu2+NdOmo3pg4b+kJaZD3+DuZ4gqlxSjGIMhxKiOniqJiJ4uq2tWd6zs3vZ92qcPxDiyLQwd1tFQ5SraDQXQo8hoQNqvrxlbfHL4nUqFbQghQlogiPi8TgR6mlIcM3HeIhcLhbWFU6sUBIAn43I0LeQAH8adXAuzZcHiBfN/OBZ7ss/wAbuSMzM20BbaARrvNTERBaZtO8zvLX9uXMv2fh5shvHiDk008A1bSfLSsX+jtg8uBvPHx3Tr+qAPKlL2oc1/bse7A/d2/u7flAOp+Z/YKf3ZHw/ueFYYdXXvDIA+IzFEJfdxIUqCD4jAIUkbTqQNPnV2vOfy11jSvQqBWiiigKKKKAooooCiiigKKKKDH4h+iufqN+6aWl21OLkXHQraUzbGdz4107sqVjX4tMpimXxD9Fc/Ub900sb9u4cWO7VWi0JV1OWCwGjqC09co3E61Vk417r8PXskPZyD9lubg951bWclswW6+/WpDxXi9rDJ3l1zB0CiWLN0CKPPyqOdmLf1d9RHeQIH/LTaTtEdKkWLCKrXGEgKxY5ZOUSWWdo9PeuNLyo86utZ7ZredEEx9p8dcW9jFNpLctZwpKlQRGW5eM6vBHgA0nrvUswWDF1g2ZiujAaZfU5J26Dyj1qosW3sKwDQVkG5mJAOoBAPkeute8JhF7tfQKVjoN4JVR1nzrSyL17C2iSQFmAJyg6Dpm36yNd6jnMl82bYxK5X7ow4QsWyN4W0kkxo3y3qT91qTmYmJySIAAMACNvUzWix/D1ay6GJYNnuHUFmXKdyAG1Ow6etCVeXePh/CC4IAfxwSMxIAk6ycrdPKt8A51YJtH4xodxtrtpSI5T5kuWLncXXy3bDQuZmUsphQSdtFg08eHYsXkB+R8SsNBvI6T5b1MkIT2g9lScRbvrDd1iAPjIMP+tHiEbBgD+yl7/wCCvE3ZLd25YFvMfvA2cidzAXO3sdPauhfs86ETEHc7z9ennQLYEyPYzqfSdI0A61Dpo+SuSsPw2wEsjM51d2gM7bbdB0AqM9svPf2TCdwnhxF8Fd9UT8TSOusCpXzFzLawWFa9d+FZgMIJI0VQG3JP5TXK3MvH7mOxL37gAZzoq7Kv4VAoPXKnAzjMZZw4n7xwCR0X8R+ldh4TCi2ioohUUAfIRSx7FOz04Sz9qvL9/eAyqRBS3v1/EdzTUFQPJBzDXSDpHXSDP8PWrlWza1Gu3t9K9igrRRRQFFFFAUUUUBRRRQFFFFBj8Q/RXP1G/dNJnmtV79JyTkSC0uZLaZbfQzs/QwOtObiH6K5+o37ppScXwTXcQFTvC2S14LaiSrPlclpBKKNWQawwOkTVd+ndowcZ7JR2bXP6tf6N3raE6khLe8A6zuQOtbrmgKMOyLlBLA5QQI1BJgA9SOmpYedabsxtlbOIWAcuIdTliPCqDc6xpp8qwuOW2F3FFsoUElSzWsgk2hdmTmlvu94j6E86a3prVqy4/XqL+/Db9+DZ8scWVsKogK6qqQzgScijSNtG99KkFggqAs6GJ2gDWJjWBG386jPKvLxtYdu/RBBDqTkgDKpBlW1GZZnMNhUksiToNpiRlWR1j1PXTatEvMVullJys3QAEbbabCZiZ161oeYbCEKbuH7xiYBkiNI0ujbbqD0rcYq9DoIkGDOUt5ab6bkz6dZrH4jYnQqHaNA/hJEA6MNPigE7+WwqEEL2n8LFrEDEWc0SFZiSYaJAzEyTHpU/7KuZExFojvPGBAshVlQBHxHVlO+v51k878HONsZMoU5W07wmGUaaaz4gRPh2pB8P4newd/Paco6GPQwdiNiJqR11hL5ZpLQogBZ0nWTPUbfMVhcf4yMGrX71xBYGgUjxm4Z+FpOaZUBYEQTr0VPCO31FsAYjDXLl5dsrIEPuSJHtBrf8k4S7xq6Mfi1y2LbH7PhhOSRoXYwMx6bfIDeEsvC8jNxdvtPES4smTh8IjxkB3d3WAWPkPzrecI7IOF4dg6YYOwIINxmuQRtAJj8qlq3V9jrp1gb6b/8Aevakn0iZ03+tQl6qteFYkTHXqennpNVIoPdeTXqrbxIn5aE60FyiiigKKKKAooooCiiigKKKKDH4h+iufqN+6aWeIuotxg9xVLrYt5HZwGDM4JGQEBhMjMpUwJpnYtZtuP8AC37DSo5j4W97EGzaIFzulYaEEBSzavGxgAepE6VVknaIlq0tIvf0zO0T1Sfs5w/dpikDBsuJcAggqfAkagAbeQ3nSt5zJwRMVh3suWUNBJXfQyNwRv6VoOzG2O4xG2U3iY33ROo/0a8cC57fEX+5bDZQXuoLoJgd3qF1G8KZEjzAqmt4jD3iWvLhyzqL5MfybTM/t/xLrGHi2izMKo00OgAmfLTasM5grEqJme7zLJ10ksY1bWZjWo/y7zJjb2KWziLC2VNu4xgMCCrQOsdQI9QfSt9ibTFWIIOUBYyhpGhEjU7667VppbeGHUYbYb+m+28+/tO61iHKHMEHhzE6liSJMKN2Ou3r6CvGNy3Ek23YkSZXUDcAgtI8ttJM9ayMZfyA6AhSCBmAknzBYesaxp6V5xIDg6qBAIPt1AkjYeXlvXbO0aYBXaAFHpCyMw3aRqdzBg66DSkH2kcEGHxjZQcjgMCQANfKFA6bdK6OwuGXvABqpnRlXQxJ8QH5+ZqOc/8AI4xttoLZo+6nWDpMiB+3r1qUOaRXWPZbgls8KwoiMyBj5S3i1+tcwcW4Ddw902riENMD1nQV1twDC91hLKCRltoP+kdN4qHTZ5wNTp01I9vOrs1YSxIUXMrsNZywJ8wDMfWrw16VA8XRpuR106itPe5uwdsEnFWsieFoOcqR/eKzl+YrdkVAsX2MYK4SzvfLFmYkFATmbMB8GwO3ud5qYEiw/OmCdmAxNsFdDmOQSZ0DPAY+E7Vt8Ni0uKHRgytsVIYH/wCQkVCbPYxw1fwXT73W856R11+VS3hHCrWGsrZsrlRZgSTqSSTJMkkkn50nYZ9FUWq1AKKKKAooooCiiigKKKKDy40NRPGcAcY1cQCCotlMrE6NlcBgsQSc0EzsTpUuq29qa5tWLRtLqtprwQ7s9wr2LNxb4Ns958LQJHdoJHmJ/ZW+uX01giZJ0HXafeKzGwQryMCKpnBE1iu/BbkzTe83+rHtY5QdSYjyO80NjU/xk+ca+1ZQwQr0MGPKrcdIpG0KZndqb9xT8Kv6SxgTM6a9Tt/KrIt+VoCDIgn2gz6eVb0YUV6GHHlViGidGb4kBPr8O5I8Pnr51ds94ARlXXrr9d9/5VuRYFV7oUEJ45yPaxly3cvIM9tlcFQAWyxAcwSwkTuKkS995gR5Ctr3dVyCoGqCXv8AiH6D+VV+z3T/AGjf6+VbXLRloNX9hfq7/wD2NH+y/Mk+5NbSKrFBrU4Wo6VmWrEVeooCiiigKKKKAooooP/Z"/>
          <p:cNvSpPr>
            <a:spLocks noChangeAspect="1" noChangeArrowheads="1"/>
          </p:cNvSpPr>
          <p:nvPr/>
        </p:nvSpPr>
        <p:spPr bwMode="auto">
          <a:xfrm>
            <a:off x="77788" y="-1020763"/>
            <a:ext cx="2133600" cy="21336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5306" name="AutoShape 10" descr="data:image/jpg;base64,/9j/4AAQSkZJRgABAQAAAQABAAD/2wCEAAkGBhMSERUUExIVFBUWGRgXFxUWGRcXHBwYGBcVFxgbHRUaGyYfHBwnGRYaHy8gIycpLCwtGB4xNTAqNSYrLCkBCQoKDgwOGg8PFzUfHRwtLiksKSosLCwpLCwpLDAsLCktNS0tKS4sKTApKSwpKSksLCwpKSwsKSwxLCktNSwpLP/AABEIAOAA4AMBIgACEQEDEQH/xAAcAAACAQUBAAAAAAAAAAAAAAAABwYBAwQFCAL/xABGEAACAQIEAwYDBAYHBgcAAAABAhEAAwQSITEFBkEHEyJRYXEygZEUI0KhM3KxssHRCCRDUmLh8BVEU2Oi8RclNHOCksL/xAAbAQEAAwEBAQEAAAAAAAAAAAAAAQMEAgUHBv/EAC8RAQACAQIFAgQEBwAAAAAAAAABAgMEETEzQXHwEiEFQlFhEyIjgRQ0kbHB0eH/2gAMAwEAAhEDEQA/AHjRRRQFFFFAVgcR43YsCb163b/WYD8t6zjSu7Q1JxkCZyDRSJI0/C3gI9TqOmtV3t6dvvK3Fj9czE9IT7Ccw2rqs1rPdCnKSisdQASNYnetFxLtZ4bh7htXr7W7ixmRrdyRInWF8qs9nIHcXtiO+Y7E/hTpFI7tqwxTi14/31Rh00yxt7iow3m9ItPV1qccYstqRwg9LfbFwk/76g91uD/8VseE9ofD8Tc7uxi7dx4JyjNMDU7qK5AqbdjuPS1xS0H0FwNbB9WGmnyj51aodMYTmbDXVzJeVlBZWInwss5g8jwRH4orBu9ofDVbKcfhp9LqEfUGKxeY+Vi5OIwrizigMveCAtwCYW8hBV19wCJ0IqN8ucdvWlAxZxNtlBW5hrfDj3ckEeG5aRg6zqCCJ6igYXDeN2MQuazet3V80YMPqKy0vKRIYEHYggj61ouEcwJiSyot9YGveWLtkRrEd4ig6ToK3ew2oPYceYqly8qiSQB5kgD61bLSNtPUEe9R7nHhKY62uGW9bVke1ddDBPdq0/D0kqRO2lBJhcHmK9Vob3LFp8TZxLTnsBlQCMvjgHSN9PPqa3AvAzE6bmCNv20F6irVxJB1I9R/nXoGOtB7oqlE0FaKKKAooooCiiigKKKKAooooA0uubsOr41lZQ3gQgEFhII1yKwMjzJgbmmLS+5mEY64YP6EdPVfxgSPyrz/AIhaa4t4+rVpuNuzK7MHnD3uv356z+BOvX3rD5/7IrPE7nfd+9q9lCgwHSASdU0M6nZhWZ2Wj+r35n9O3lPwJ5fwqZKIAEn3P8a0ablVda7+Yv50ILnjsJuWlRuHq9+BFxWZc2YR4lBjQ+U6Utkw9/h+Ktm7auWrlt1bK6lToek79dRXYTW1IAOoiPQj2rB4rwLD4lct6xbuqQQe9GoXcxpI1A2IrQxrvCsUtyylxYIZQ06CdJmatcT45bw9t715u7tpuzkKNJ0AMST6b1jXb9jCWe6Qi1btJIGsLbURIMz7E+Rrm3tC58fH3cqsww6HwKSSXI07x/Nj08hRCX8z9uzZ7i4G0oVjIvXcxaehW3OVR7zvtWq4L2g8Vc942NtEDxfegsF16raQlAfNoHrS1mgGiXQvAO2PULibaExAuYe6lxS3lkchk26kz6VN+AcQwWIdsVhwDdeEuNBDgqCQrq2qkTtFch1LuCc5Yi0ve2rmW/bXISVDi5Z2GcHRih2J6GpQ6rW8pWQZG8jX16V6S8Dt+w+n865yudpt3E2VtYjDtduAyl3DM1piBvooOVhpsNug3Ma4d2jY/DXS9nF3yJ+C85ugjoGViR8xFB1qD01+dVFL3s87WsPxBQlzLYxIElCQFfzKMf2HUetT2xiFfVGDDaVIIkexNQlfqD81dp6YXGWcHbstcvXHUMTmVVU+TR4j6DT1qbirF3B22dXa2hZZyMQCwneCRI+VBkA1WiigKKKKAooooCiiigKKKKChpdc2YjJj2IVie6AGQa9J8R8IHvv60xqXfNVkNjbikBvugYILTGWPuxv7navP+Ibfhe/DeGrTcbdmZ2ZgJhrpYhR3x38I+FOh29ulTMNNRDszH9Xuf+6TuT+BOu59zUu2+vrWjTTvihOt59vOilssZkRBgbajz/yrw9sggiI/ENYjXYDrrVxnB8/lVu7ZEMSPUn2rQyOfu1Dmy4y4hM2l6+bYg/2WHABGnm5JilRW55rxGbEOupyNcH1uuZ/P8q01BSvQNVt2ydhtUy5e7LsXjLJuKq2R+FrpZe8J2AABy+5013oIYhq5ZxBQypIOv0O49o6VtuYOTMXgo7+ywUwRcXxWzO0XB4flWmW0TsCaDY8OxhCOoJVtHtspIIYbgQeoP5VlnimHe3Bw7PiD8V+7fYr75IBn1LH2rB4FYdryhbb3I8TImrFBq0D2mpdzD2XPaVb9m6tzDXVz22IIIBEhW6TB3B9dKkbTlzkI4u1NgcOjLmJuDGHaAfvGEadSunrWqv8A27hFxbthu6k/2FwXsO66/wCImdDow9oqH8Twz2mCMUMARka2wg66shIn5zXhuJ3SMpuMyjQKxLCN9jtrQdTdn3aLY4na8EpeQA3LZEb9QRoVmpapB6yQfz3FckcgcxNg8bauhsviUN5FWIDA+kGZ8wK62sQfEPxAH8tPyoL1FFFQCiiigKKKKAooooCiiigDS65twrXMa4Chx3Skq2YKdVjxJ4gRuOmmsUxTUD45azcReEVmFoQSGkapJDBG1j8Ok+YqjNG817tGCdvV2ZPZpc/q9yf+Kd4P4E6jSas9o3aXZ4amWBcvsJt2p+UvGoWfrFV7MT/VrojTvSNv8CaZf4dKRXa1js/Er4OrK5BIOkAAKB5QNx5mmmj9KPOrrW8+3nRsrXb3xMXc5ayyzPdG2AoHkG+Ie802bXaTav8ADnxgdVRVIZWMMtwAgAxoSSRAE/y5eq8MW4Q28xyE5ivSQIB+lXsqmIulmLHdiT9TNW5qlFBlcOUm4qhQxYgZToDJ2PpXUPKvDjYQvkdWAUESICwp8IbWOktJ9elILsxwivxLDZwCMzGCCdVUkfnT+5q5rwuBFv7S+r5ssh200nwqPbpvGtShKLtgXbcOisraMrgMCNfwmR9a02B5C4ely49vC21zhkuKPhYEg625y7+mmtKzgvOFm1jb2NbGXntAuRYy3s0PCoBL92NUO528qa3LfNdjHL3tkuROXVcpBG6kzqJ8tNKTAOF8jYGwwaxh7dswQcg+IEjedYlfyrbXeG22XIUUgfCHUOB6+KetZAHnPnXpBrvpUJIHtpsXLT5blh7qEDLfdFCWz1Ft7aAx/hdtOgNKCu2r2HVgQwBBEEESCPIg6Gkz2y9l1lLX2rB4cIV/SrbKquX+8LUfukexoElg7WdsswTsTpr711b2WcZ+08Mw7kksFyNJJOZfCf2VyZtXSH9Hu6Tw1gdhdaPyoGjRRRQFFFFAUUUUBRRRQFFFFAUv+Z7bPjnRWQZrYDBwLkqMhYC0xEnT4p0pgUvuZLanHvnW2yd2ulwWiJ0Iy94QZ8J+EH2qnLxr3aNP83b/AEy+zNpw9/y75tjP4E69R69d6597S8K1viN4MDqxIJB1UkkHUCfL5U+Oz9m+y3lCyxvv8UaeBJJg7+3WkNz7xu/evC1fQKbBa2jFSrlASFDEgToBBgfnNNPyod63n286IrRVYoJq5kUoor0qEmAJJ0AFBPex21mxpJJDLbbIR0J36amOgqS8cXFYf7rE8RsEsue2btm5fKjNrBuYdiMwP/TW95A5CXA4e1cvMBiMRGZSSCFgkKCDoREnbqOlSPjXLguMtxrFq7dUhPv1Nwd2dX3JG8QR6iRrXW+0Fa+q2xNpxm4SQcdYTN4SfsoUQDoSBh/MmNJ9KnXZ9gsc9xTY4hh7lizd++RbbpIOpGuHWZ3menSrtniGHZrYGF4WcxAK9zqZ0AJKeHUjqTvNTXhttsLaM4C2lxj/ALlbQLHhALEkeLUxM7VxXLF/aGvPosmCu99vf+qSYe4h0UghSV8MQCIkeh1o4hjFtWmuucqWwWPTQA1E7HEGe1iEXD4tC9y594iJKkwJ0ubilLxrEDDXXs3OJcULocrEKcp0U7NjNRr+fzrrZjMvljteXGYlbJwjotwgW3nNpkzy4iB5SCR61LOaOGDEYS9ZIDZ0YAEGJI0mDO9c73OJ2myqMfxIqDOqghd4IAxJAI2nT0qXcj8ufbXOITiGP+5Zc3fAywMNk8OIZsu09PeupgJfF4ZrbsjCGUlSPUGDT/8A6PXMKPhbmGyBWtHNI/EH6n1kR8qR3M1/PjMQ0RN19Jn8RG9MnsPY2cfaGsXsOxI9rkKY+tcpdC0VQVWoBRRRQFFFFAUUUUBRRRQBqB8dE8RfRtLP4M+Y6roSCFCydZ+VTyl3zdhEuY1xcW0wFpWAuQwlSP7Iukt0BBMeRqnLxr3aMHzdmT2YJOGu6CO+Pwyo+C3Gh1AjoaT/AG6J/wCZScuqAALr4VMAk9SdfpTj7OUH2e43iBF1tQ0/Eianox6yR69aRfa9xNb/ABO8UJKoe7BM7j4t/UkfKmn5cOtZz7edELS5E6Az515qlVq5lUpjdh/ArWIx+a6M3dLmRYJBeYBPoN/mKXNPH+j5wj7vEX3A1yqkgdJmG8500oJzzy+OAVeHpaLsYdrhEBTOsaZjpE6xWqw/CeNoin7Vge8AH3bWSsbj9IgmJkTtW44lzFZN022fIYGacmYAENG86kAQPMb1RefMGX7u5iEViyhEBDuxIGy2ndhqSCCAfTTWUI/iO0DEYC4q8VwItqfCmKwxLW+mndtJGw6z5Cpjwfmezi7bXLLi6nxJlUggiNJ3Jn/CDrt55GJwNjEo1u4BdDJDqSW0OWJBhgYgzA2pZcP5CxfDOJW3wDm5hrjxdtFgWVJ1kbMNNGGvSmyZmZ4mpguHutu6mbKXZmV94zDcjTUfKldxvkS/hVCXOLvN5pe66Xh4UgEEi44Y+IQrFRod4pvYc6awIkQJgDpv1itdxThP2gqy371rJmWUgTmKzIZTtlgGNia5mZiPZZiik3j8Th53KReUEcqv+338AJRe6uABVVixVRfAAyg/IdakfJPI6W2t4sY58WLaXETMjrlJyCPFdaMoUgrEa9IqTvyi66jGYxiSNmtCIGWdU8o+nrrnXMObGFKAsxRXJdzJ6sZaPWBp0Fc1m+/5l+euniP0pmZ8+0OSuLy2JuwJLXXj3Lmnb2Q8KD465eXVMNZt4ZG6Fom5+f8AGkphMLcxGJCWhmuXHIUerEn/ADmusORuWF4fg7dgat8Tt5udWM+9dsiQiiiigKKKKAooooCiiigKKKKAqBcfYjH3D4/0S/DI6pu6+LTfKBqKntQHmC4q8RbMVBaxA1UNuoJhyFgbnqN6oy8a92jB83ZBsRz/AP7Ot2gFz/elrtso6NlZAoKuDkUyD4TMRSh41xLv7927ly947PlHTMZimD2i23/2fZIH3fftJBJE90kb9PKaWJqNLO+KvnV1q+fbzopXuyBInbrXiqitDKzOKvZNw9wrKkCAxkzGp9NemtdAdhfDGPDCbgzK7kovwwoOhzDX4gTvSAw/CbjBDBAcgAn1YLPtJrrTgeBt4axZsoQoS2Ao0kkASQTtsR03qULXMXKWExcjFWUuaeE5YZYET3qw3X/Kkn2h9kV3C3M2DS7dsuQAiy5QkDRjMmddYAroa2JAknpv6+o3ry4BBDQAZmdNNNZmPKg5O4JwniC3LvdLftPYTvLkZrbKo+hB3gdYNOXkLnO5jLVsXi3fKCucKIddCrTkaGIzTBEZSKn2M4cbl0MUV1WVBDMpCsPECpOVxp+VYnCuUsNg17u0D3ZcuFZycpPRQenp0oS3toHKJInz/wBelQ/tJ5iNqw1rDXlXFOIHigoDMtHQxMetZ3NeKv2cFiWt5iwRigEsQQOuhkGQY39653wmIuWXS9fxKBpzQ03rg1kfcSN9/EQNaCd8K7LeNW1S9a4iobS5ka7eIzHWCIKNPWdK3FztJunDYvC8QtHD4y1ZYiCAt0AHVR5+xI8uteOVO2UFlt33S6rEAXURrVxJiM9gllK6xmRjHXzqccy8k4XiCqcR4sjBldJBgxKkyZU7EQN/nQRbsR5AGFsDF3V++vDQEaonQTOk7n5U0UcNtOhjYjUVSzaCqFUQFEADyFXBUJVooooCiiigKKKKAooooCiiigDS+5suoMae8jKbY+II6iCp1RlOvQMNppgmoFzNdVMcXJAy2pBypOpUaO4IHXbWqM3GvdowcbdmmucHTEcJxK3QuRSzF3MMrLbUhpCkSDvEda50cQSJn1G1dKcOsG7wfGWkALFWjcD9EkQT00+XWubr1qI9gfqJrnScmvnVOr51lqqiqUVpZjn4Lxi1iuHYFMgZreJsWnUQD4WJGoGYzMge9OXDXrepAykgH10ncDUa1yv2f3n+34ZA7KrXrZIHUqSRp5/zrq17xAYtlA31B2HmJ12O3SpQ9tiVQSSN8oJIkk9PedIry/iEnRQNAfYnfr028t6tK66kExoSZIE+5JjzjyI0rJZpBAjYgn8o99RpQer94Wwzu2VFG5Onzn1qAcY7WUVsuHtlx/fZsoJnWBv/AKFWO1fjxLJhlbSM9wDrrCiY9CfpSuxySwiZ8wJHpXm59TaL+ins/XfC/g+O2CNRnjffhHD2NTA9qVu7FvEWsk7sGldo1/EJ+dWeZeVcDilXCC39lfERdt37dsFXZF0QvMExrlkaag70s8JmLEsCDA6R50zuzvGriLL4W9bFxbZV0J3USYg7gq2oII3NTp9Ta1/Rdz8W+D48eH+JwRtEcY+31QG/2N4nDd66MMQ6rmsG2I8SsJDq/wCIjZRmnX5s/l7mx75wCKro1xXe+hG3drkIIbUeMjp0PlUvw9sJ8TEgbZiCASSfLf1mojwq/wB7x/En/hYe0sSd2e4222ojpXovyafGvK3BJXqPQjf12NezVI1qEvVFFFAUUUUBRRRQFFFFAUUUUFGOlL3mi+oxrZ3CjuQQpu93mIgxlzAOfcxvO9T7EtCMfJT+w0vOMXEOILvECzALd2FzEqB47gPi6BRE+dUZuNe7Rg+bs2fISBsJcBB1YhpEz92g6e9c4c4cLWziGCKUGZ1KHdWRiCPYiGHvHSukezERhXH/ADPP/AnSNPbpUM7ceQVay2OtSrrl71BqrDbNHRhtPUCmm5UedTVc2SCqsVSq1ezpP2c4Rjj8O6xCXrUzP4iQP2GurmPVVDazAgHXeZiDNc99nPKz3OH3b6tZQi9bYG4GJi0wOmUiNSdYPX3p82C5S0XPj0z5Aqgz0yuzeHbqTUoV4hjxaR3usltVUk3H0Ua6ZiT18hUXHNOI4kGTAq1qwfC2NdTE7HuLZguemYgBd9dqkPNPAFxeHezc1VljYb6wwkRIJn5bUtMF2zHA3LmExmBK9wSoOHiAg0WUbTYjXMN9qDE584SuGxWVZK92hzkyWIkMxMasTqdTv7CoddZG1zRJ6D0pl8d47gOMWlOEvr9pSStl/A7A/EoB3PUZZ6+dLvEYW4GIJyEE+EggiNDIrxdRjmmSbTwl9F+E6quo0lKV95r7TH+VlLwV4zMR60w+yqyxxV1hsLUfMupA2M7fxqFcO4dfu3AiTcY/hUf6inHyBw+zhluWM4bELka9pEF1lVDRqI/OanTY5tki3SFfxnVVw6W2KZ/Nf2iPt9UqXUgjUa+o/wC/+dK3kPFm7x7iTaQMikxr4SQP2GmXxLFrZtO+gCIxEzHhHU9KVPYFiGvXcffb8bgz7yYjeINey+fnGKqaMtebtyIOu/QE/sqBcooooCiiigKKKKAooooCiiigsY79E/6rfsNLm7iUXFeO4tubJAJbKT4klRuACNCY+lMbH/on/Vb900ssY9wYkNbUsVtCQWt21gsoabjo2sfhEEiTIiqcnGvdowdeySdnH/pn6+P3/s069fetzzFwVcVhrtgnKtxSDGm4gGfeo/2c3wMMZaAbgAzQATktwB/AfyqYusyeuv0/ltXOm5Ufv/c1XNt50cf8xcl4vBXHS9YcBf7QKShEwGDjSD71qMJhTcdUXdjArrDtBwVh+H3lxFzu7OUk3CTIYarlE+LXp10pN9n3KwsxfuBe8Yr3Suz2yEJAzEqdCQfh3g9JrTDNunfZTwEfYYZYGa4CP72rKQwOuXSYGkjWamPCcXnsWyZOQGQRBzJKxJbwnMNZ896s8v4Q4fC5UAza3AskiXZmjzA+XXerY473N57ToEdvvFFveC2Vj8MN0YiZhqISCJ1GxmVEbnfUb+89NKTPbRg2w2Js8QsEBtLd0A6NG0jqpgr9KdOHxKsBpDEaiNYBjcD/AFNaTnbl8Y7BXbJGrKSBAJDfhY/MTRJV2ORsBxmwcRgiuHv5QGspoi3NSS4I28ihHtWubjfEeGE2cfg0xqIJF18z5UB6YhQfDI2caVGOW3x+AvXThXy3rRIvWDuyqZnu2+NdOmo3pg4b+kJaZD3+DuZ4gqlxSjGIMhxKiOniqJiJ4uq2tWd6zs3vZ92qcPxDiyLQwd1tFQ5SraDQXQo8hoQNqvrxlbfHL4nUqFbQghQlogiPi8TgR6mlIcM3HeIhcLhbWFU6sUBIAn43I0LeQAH8adXAuzZcHiBfN/OBZ7ss/wAbuSMzM20BbaARrvNTERBaZtO8zvLX9uXMv2fh5shvHiDk008A1bSfLSsX+jtg8uBvPHx3Tr+qAPKlL2oc1/bse7A/d2/u7flAOp+Z/YKf3ZHw/ueFYYdXXvDIA+IzFEJfdxIUqCD4jAIUkbTqQNPnV2vOfy11jSvQqBWiiigKKKKAooooCiiigKKKKDH4h+iufqN+6aWl21OLkXHQraUzbGdz4107sqVjX4tMpimXxD9Fc/Ub900sb9u4cWO7VWi0JV1OWCwGjqC09co3E61Vk417r8PXskPZyD9lubg951bWclswW6+/WpDxXi9rDJ3l1zB0CiWLN0CKPPyqOdmLf1d9RHeQIH/LTaTtEdKkWLCKrXGEgKxY5ZOUSWWdo9PeuNLyo86utZ7ZredEEx9p8dcW9jFNpLctZwpKlQRGW5eM6vBHgA0nrvUswWDF1g2ZiujAaZfU5J26Dyj1qosW3sKwDQVkG5mJAOoBAPkeute8JhF7tfQKVjoN4JVR1nzrSyL17C2iSQFmAJyg6Dpm36yNd6jnMl82bYxK5X7ow4QsWyN4W0kkxo3y3qT91qTmYmJySIAAMACNvUzWix/D1ay6GJYNnuHUFmXKdyAG1Ow6etCVeXePh/CC4IAfxwSMxIAk6ycrdPKt8A51YJtH4xodxtrtpSI5T5kuWLncXXy3bDQuZmUsphQSdtFg08eHYsXkB+R8SsNBvI6T5b1MkIT2g9lScRbvrDd1iAPjIMP+tHiEbBgD+yl7/wCCvE3ZLd25YFvMfvA2cidzAXO3sdPauhfs86ETEHc7z9ennQLYEyPYzqfSdI0A61Dpo+SuSsPw2wEsjM51d2gM7bbdB0AqM9svPf2TCdwnhxF8Fd9UT8TSOusCpXzFzLawWFa9d+FZgMIJI0VQG3JP5TXK3MvH7mOxL37gAZzoq7Kv4VAoPXKnAzjMZZw4n7xwCR0X8R+ldh4TCi2ioohUUAfIRSx7FOz04Sz9qvL9/eAyqRBS3v1/EdzTUFQPJBzDXSDpHXSDP8PWrlWza1Gu3t9K9igrRRRQFFFFAUUUUBRRRQFFFFBj8Q/RXP1G/dNJnmtV79JyTkSC0uZLaZbfQzs/QwOtObiH6K5+o37ppScXwTXcQFTvC2S14LaiSrPlclpBKKNWQawwOkTVd+ndowcZ7JR2bXP6tf6N3raE6khLe8A6zuQOtbrmgKMOyLlBLA5QQI1BJgA9SOmpYedabsxtlbOIWAcuIdTliPCqDc6xpp8qwuOW2F3FFsoUElSzWsgk2hdmTmlvu94j6E86a3prVqy4/XqL+/Db9+DZ8scWVsKogK6qqQzgScijSNtG99KkFggqAs6GJ2gDWJjWBG386jPKvLxtYdu/RBBDqTkgDKpBlW1GZZnMNhUksiToNpiRlWR1j1PXTatEvMVullJys3QAEbbabCZiZ161oeYbCEKbuH7xiYBkiNI0ujbbqD0rcYq9DoIkGDOUt5ab6bkz6dZrH4jYnQqHaNA/hJEA6MNPigE7+WwqEEL2n8LFrEDEWc0SFZiSYaJAzEyTHpU/7KuZExFojvPGBAshVlQBHxHVlO+v51k878HONsZMoU5W07wmGUaaaz4gRPh2pB8P4newd/Paco6GPQwdiNiJqR11hL5ZpLQogBZ0nWTPUbfMVhcf4yMGrX71xBYGgUjxm4Z+FpOaZUBYEQTr0VPCO31FsAYjDXLl5dsrIEPuSJHtBrf8k4S7xq6Mfi1y2LbH7PhhOSRoXYwMx6bfIDeEsvC8jNxdvtPES4smTh8IjxkB3d3WAWPkPzrecI7IOF4dg6YYOwIINxmuQRtAJj8qlq3V9jrp1gb6b/8Aevakn0iZ03+tQl6qteFYkTHXqennpNVIoPdeTXqrbxIn5aE60FyiiigKKKKAooooCiiigKKKKDH4h+iufqN+6aWeIuotxg9xVLrYt5HZwGDM4JGQEBhMjMpUwJpnYtZtuP8AC37DSo5j4W97EGzaIFzulYaEEBSzavGxgAepE6VVknaIlq0tIvf0zO0T1Sfs5w/dpikDBsuJcAggqfAkagAbeQ3nSt5zJwRMVh3suWUNBJXfQyNwRv6VoOzG2O4xG2U3iY33ROo/0a8cC57fEX+5bDZQXuoLoJgd3qF1G8KZEjzAqmt4jD3iWvLhyzqL5MfybTM/t/xLrGHi2izMKo00OgAmfLTasM5grEqJme7zLJ10ksY1bWZjWo/y7zJjb2KWziLC2VNu4xgMCCrQOsdQI9QfSt9ibTFWIIOUBYyhpGhEjU7667VppbeGHUYbYb+m+28+/tO61iHKHMEHhzE6liSJMKN2Ou3r6CvGNy3Ek23YkSZXUDcAgtI8ttJM9ayMZfyA6AhSCBmAknzBYesaxp6V5xIDg6qBAIPt1AkjYeXlvXbO0aYBXaAFHpCyMw3aRqdzBg66DSkH2kcEGHxjZQcjgMCQANfKFA6bdK6OwuGXvABqpnRlXQxJ8QH5+ZqOc/8AI4xttoLZo+6nWDpMiB+3r1qUOaRXWPZbgls8KwoiMyBj5S3i1+tcwcW4Ddw902riENMD1nQV1twDC91hLKCRltoP+kdN4qHTZ5wNTp01I9vOrs1YSxIUXMrsNZywJ8wDMfWrw16VA8XRpuR106itPe5uwdsEnFWsieFoOcqR/eKzl+YrdkVAsX2MYK4SzvfLFmYkFATmbMB8GwO3ud5qYEiw/OmCdmAxNsFdDmOQSZ0DPAY+E7Vt8Ni0uKHRgytsVIYH/wCQkVCbPYxw1fwXT73W856R11+VS3hHCrWGsrZsrlRZgSTqSSTJMkkkn50nYZ9FUWq1AKKKKAooooCiiigKKKKDy40NRPGcAcY1cQCCotlMrE6NlcBgsQSc0EzsTpUuq29qa5tWLRtLqtprwQ7s9wr2LNxb4Ns958LQJHdoJHmJ/ZW+uX01giZJ0HXafeKzGwQryMCKpnBE1iu/BbkzTe83+rHtY5QdSYjyO80NjU/xk+ca+1ZQwQr0MGPKrcdIpG0KZndqb9xT8Kv6SxgTM6a9Tt/KrIt+VoCDIgn2gz6eVb0YUV6GHHlViGidGb4kBPr8O5I8Pnr51ds94ARlXXrr9d9/5VuRYFV7oUEJ45yPaxly3cvIM9tlcFQAWyxAcwSwkTuKkS995gR5Ctr3dVyCoGqCXv8AiH6D+VV+z3T/AGjf6+VbXLRloNX9hfq7/wD2NH+y/Mk+5NbSKrFBrU4Wo6VmWrEVeooCiiigKKKKAooooP/Z"/>
          <p:cNvSpPr>
            <a:spLocks noChangeAspect="1" noChangeArrowheads="1"/>
          </p:cNvSpPr>
          <p:nvPr/>
        </p:nvSpPr>
        <p:spPr bwMode="auto">
          <a:xfrm>
            <a:off x="77788" y="-1020763"/>
            <a:ext cx="2133600" cy="21336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5308" name="AutoShape 12" descr="data:image/jpg;base64,/9j/4AAQSkZJRgABAQAAAQABAAD/2wCEAAkGBhMSERUUExIVFBUWGRgXFxUWGRcXHBwYGBcVFxgbHRUaGyYfHBwnGRYaHy8gIycpLCwtGB4xNTAqNSYrLCkBCQoKDgwOGg8PFzUfHRwtLiksKSosLCwpLCwpLDAsLCktNS0tKS4sKTApKSwpKSksLCwpKSwsKSwxLCktNSwpLP/AABEIAOAA4AMBIgACEQEDEQH/xAAcAAACAQUBAAAAAAAAAAAAAAAABwYBAwQFCAL/xABGEAACAQIEAwYDBAYHBgcAAAABAhEAAwQSITEFBkEHEyJRYXEygZEUI0KhM3KxssHRCCRDUmLh8BVEU2Oi8RclNHOCksL/xAAbAQEAAwEBAQEAAAAAAAAAAAAAAQMEAgUHBv/EAC8RAQACAQIFAgQEBwAAAAAAAAABAgMEETEzQXHwEiEFQlFhEyIjgRQ0kbHB0eH/2gAMAwEAAhEDEQA/AHjRRRQFFFFAVgcR43YsCb163b/WYD8t6zjSu7Q1JxkCZyDRSJI0/C3gI9TqOmtV3t6dvvK3Fj9czE9IT7Ccw2rqs1rPdCnKSisdQASNYnetFxLtZ4bh7htXr7W7ixmRrdyRInWF8qs9nIHcXtiO+Y7E/hTpFI7tqwxTi14/31Rh00yxt7iow3m9ItPV1qccYstqRwg9LfbFwk/76g91uD/8VseE9ofD8Tc7uxi7dx4JyjNMDU7qK5AqbdjuPS1xS0H0FwNbB9WGmnyj51aodMYTmbDXVzJeVlBZWInwss5g8jwRH4orBu9ofDVbKcfhp9LqEfUGKxeY+Vi5OIwrizigMveCAtwCYW8hBV19wCJ0IqN8ucdvWlAxZxNtlBW5hrfDj3ckEeG5aRg6zqCCJ6igYXDeN2MQuazet3V80YMPqKy0vKRIYEHYggj61ouEcwJiSyot9YGveWLtkRrEd4ig6ToK3ew2oPYceYqly8qiSQB5kgD61bLSNtPUEe9R7nHhKY62uGW9bVke1ddDBPdq0/D0kqRO2lBJhcHmK9Vob3LFp8TZxLTnsBlQCMvjgHSN9PPqa3AvAzE6bmCNv20F6irVxJB1I9R/nXoGOtB7oqlE0FaKKKAooooCiiigKKKKAooooA0uubsOr41lZQ3gQgEFhII1yKwMjzJgbmmLS+5mEY64YP6EdPVfxgSPyrz/AIhaa4t4+rVpuNuzK7MHnD3uv356z+BOvX3rD5/7IrPE7nfd+9q9lCgwHSASdU0M6nZhWZ2Wj+r35n9O3lPwJ5fwqZKIAEn3P8a0ablVda7+Yv50ILnjsJuWlRuHq9+BFxWZc2YR4lBjQ+U6Utkw9/h+Ktm7auWrlt1bK6lToek79dRXYTW1IAOoiPQj2rB4rwLD4lct6xbuqQQe9GoXcxpI1A2IrQxrvCsUtyylxYIZQ06CdJmatcT45bw9t715u7tpuzkKNJ0AMST6b1jXb9jCWe6Qi1btJIGsLbURIMz7E+Rrm3tC58fH3cqsww6HwKSSXI07x/Nj08hRCX8z9uzZ7i4G0oVjIvXcxaehW3OVR7zvtWq4L2g8Vc942NtEDxfegsF16raQlAfNoHrS1mgGiXQvAO2PULibaExAuYe6lxS3lkchk26kz6VN+AcQwWIdsVhwDdeEuNBDgqCQrq2qkTtFch1LuCc5Yi0ve2rmW/bXISVDi5Z2GcHRih2J6GpQ6rW8pWQZG8jX16V6S8Dt+w+n865yudpt3E2VtYjDtduAyl3DM1piBvooOVhpsNug3Ma4d2jY/DXS9nF3yJ+C85ugjoGViR8xFB1qD01+dVFL3s87WsPxBQlzLYxIElCQFfzKMf2HUetT2xiFfVGDDaVIIkexNQlfqD81dp6YXGWcHbstcvXHUMTmVVU+TR4j6DT1qbirF3B22dXa2hZZyMQCwneCRI+VBkA1WiigKKKKAooooCiiigKKKKChpdc2YjJj2IVie6AGQa9J8R8IHvv60xqXfNVkNjbikBvugYILTGWPuxv7navP+Ibfhe/DeGrTcbdmZ2ZgJhrpYhR3x38I+FOh29ulTMNNRDszH9Xuf+6TuT+BOu59zUu2+vrWjTTvihOt59vOilssZkRBgbajz/yrw9sggiI/ENYjXYDrrVxnB8/lVu7ZEMSPUn2rQyOfu1Dmy4y4hM2l6+bYg/2WHABGnm5JilRW55rxGbEOupyNcH1uuZ/P8q01BSvQNVt2ydhtUy5e7LsXjLJuKq2R+FrpZe8J2AABy+5013oIYhq5ZxBQypIOv0O49o6VtuYOTMXgo7+ywUwRcXxWzO0XB4flWmW0TsCaDY8OxhCOoJVtHtspIIYbgQeoP5VlnimHe3Bw7PiD8V+7fYr75IBn1LH2rB4FYdryhbb3I8TImrFBq0D2mpdzD2XPaVb9m6tzDXVz22IIIBEhW6TB3B9dKkbTlzkI4u1NgcOjLmJuDGHaAfvGEadSunrWqv8A27hFxbthu6k/2FwXsO66/wCImdDow9oqH8Twz2mCMUMARka2wg66shIn5zXhuJ3SMpuMyjQKxLCN9jtrQdTdn3aLY4na8EpeQA3LZEb9QRoVmpapB6yQfz3FckcgcxNg8bauhsviUN5FWIDA+kGZ8wK62sQfEPxAH8tPyoL1FFFQCiiigKKKKAooooCiiigDS65twrXMa4Chx3Skq2YKdVjxJ4gRuOmmsUxTUD45azcReEVmFoQSGkapJDBG1j8Ok+YqjNG817tGCdvV2ZPZpc/q9yf+Kd4P4E6jSas9o3aXZ4amWBcvsJt2p+UvGoWfrFV7MT/VrojTvSNv8CaZf4dKRXa1js/Er4OrK5BIOkAAKB5QNx5mmmj9KPOrrW8+3nRsrXb3xMXc5ayyzPdG2AoHkG+Ie802bXaTav8ADnxgdVRVIZWMMtwAgAxoSSRAE/y5eq8MW4Q28xyE5ivSQIB+lXsqmIulmLHdiT9TNW5qlFBlcOUm4qhQxYgZToDJ2PpXUPKvDjYQvkdWAUESICwp8IbWOktJ9elILsxwivxLDZwCMzGCCdVUkfnT+5q5rwuBFv7S+r5ssh200nwqPbpvGtShKLtgXbcOisraMrgMCNfwmR9a02B5C4ely49vC21zhkuKPhYEg625y7+mmtKzgvOFm1jb2NbGXntAuRYy3s0PCoBL92NUO528qa3LfNdjHL3tkuROXVcpBG6kzqJ8tNKTAOF8jYGwwaxh7dswQcg+IEjedYlfyrbXeG22XIUUgfCHUOB6+KetZAHnPnXpBrvpUJIHtpsXLT5blh7qEDLfdFCWz1Ft7aAx/hdtOgNKCu2r2HVgQwBBEEESCPIg6Gkz2y9l1lLX2rB4cIV/SrbKquX+8LUfukexoElg7WdsswTsTpr711b2WcZ+08Mw7kksFyNJJOZfCf2VyZtXSH9Hu6Tw1gdhdaPyoGjRRRQFFFFAUUUUBRRRQFFFFAUv+Z7bPjnRWQZrYDBwLkqMhYC0xEnT4p0pgUvuZLanHvnW2yd2ulwWiJ0Iy94QZ8J+EH2qnLxr3aNP83b/AEy+zNpw9/y75tjP4E69R69d6597S8K1viN4MDqxIJB1UkkHUCfL5U+Oz9m+y3lCyxvv8UaeBJJg7+3WkNz7xu/evC1fQKbBa2jFSrlASFDEgToBBgfnNNPyod63n286IrRVYoJq5kUoor0qEmAJJ0AFBPex21mxpJJDLbbIR0J36amOgqS8cXFYf7rE8RsEsue2btm5fKjNrBuYdiMwP/TW95A5CXA4e1cvMBiMRGZSSCFgkKCDoREnbqOlSPjXLguMtxrFq7dUhPv1Nwd2dX3JG8QR6iRrXW+0Fa+q2xNpxm4SQcdYTN4SfsoUQDoSBh/MmNJ9KnXZ9gsc9xTY4hh7lizd++RbbpIOpGuHWZ3menSrtniGHZrYGF4WcxAK9zqZ0AJKeHUjqTvNTXhttsLaM4C2lxj/ALlbQLHhALEkeLUxM7VxXLF/aGvPosmCu99vf+qSYe4h0UghSV8MQCIkeh1o4hjFtWmuucqWwWPTQA1E7HEGe1iEXD4tC9y594iJKkwJ0ubilLxrEDDXXs3OJcULocrEKcp0U7NjNRr+fzrrZjMvljteXGYlbJwjotwgW3nNpkzy4iB5SCR61LOaOGDEYS9ZIDZ0YAEGJI0mDO9c73OJ2myqMfxIqDOqghd4IAxJAI2nT0qXcj8ufbXOITiGP+5Zc3fAywMNk8OIZsu09PeupgJfF4ZrbsjCGUlSPUGDT/8A6PXMKPhbmGyBWtHNI/EH6n1kR8qR3M1/PjMQ0RN19Jn8RG9MnsPY2cfaGsXsOxI9rkKY+tcpdC0VQVWoBRRRQFFFFAUUUUBRRRQBqB8dE8RfRtLP4M+Y6roSCFCydZ+VTyl3zdhEuY1xcW0wFpWAuQwlSP7Iukt0BBMeRqnLxr3aMHzdmT2YJOGu6CO+Pwyo+C3Gh1AjoaT/AG6J/wCZScuqAALr4VMAk9SdfpTj7OUH2e43iBF1tQ0/Eianox6yR69aRfa9xNb/ABO8UJKoe7BM7j4t/UkfKmn5cOtZz7edELS5E6Az515qlVq5lUpjdh/ArWIx+a6M3dLmRYJBeYBPoN/mKXNPH+j5wj7vEX3A1yqkgdJmG8500oJzzy+OAVeHpaLsYdrhEBTOsaZjpE6xWqw/CeNoin7Vge8AH3bWSsbj9IgmJkTtW44lzFZN022fIYGacmYAENG86kAQPMb1RefMGX7u5iEViyhEBDuxIGy2ndhqSCCAfTTWUI/iO0DEYC4q8VwItqfCmKwxLW+mndtJGw6z5Cpjwfmezi7bXLLi6nxJlUggiNJ3Jn/CDrt55GJwNjEo1u4BdDJDqSW0OWJBhgYgzA2pZcP5CxfDOJW3wDm5hrjxdtFgWVJ1kbMNNGGvSmyZmZ4mpguHutu6mbKXZmV94zDcjTUfKldxvkS/hVCXOLvN5pe66Xh4UgEEi44Y+IQrFRod4pvYc6awIkQJgDpv1itdxThP2gqy371rJmWUgTmKzIZTtlgGNia5mZiPZZiik3j8Th53KReUEcqv+338AJRe6uABVVixVRfAAyg/IdakfJPI6W2t4sY58WLaXETMjrlJyCPFdaMoUgrEa9IqTvyi66jGYxiSNmtCIGWdU8o+nrrnXMObGFKAsxRXJdzJ6sZaPWBp0Fc1m+/5l+euniP0pmZ8+0OSuLy2JuwJLXXj3Lmnb2Q8KD465eXVMNZt4ZG6Fom5+f8AGkphMLcxGJCWhmuXHIUerEn/ADmusORuWF4fg7dgat8Tt5udWM+9dsiQiiiigKKKKAooooCiiigKKKKAqBcfYjH3D4/0S/DI6pu6+LTfKBqKntQHmC4q8RbMVBaxA1UNuoJhyFgbnqN6oy8a92jB83ZBsRz/AP7Ot2gFz/elrtso6NlZAoKuDkUyD4TMRSh41xLv7927ly947PlHTMZimD2i23/2fZIH3fftJBJE90kb9PKaWJqNLO+KvnV1q+fbzopXuyBInbrXiqitDKzOKvZNw9wrKkCAxkzGp9NemtdAdhfDGPDCbgzK7kovwwoOhzDX4gTvSAw/CbjBDBAcgAn1YLPtJrrTgeBt4axZsoQoS2Ao0kkASQTtsR03qULXMXKWExcjFWUuaeE5YZYET3qw3X/Kkn2h9kV3C3M2DS7dsuQAiy5QkDRjMmddYAroa2JAknpv6+o3ry4BBDQAZmdNNNZmPKg5O4JwniC3LvdLftPYTvLkZrbKo+hB3gdYNOXkLnO5jLVsXi3fKCucKIddCrTkaGIzTBEZSKn2M4cbl0MUV1WVBDMpCsPECpOVxp+VYnCuUsNg17u0D3ZcuFZycpPRQenp0oS3toHKJInz/wBelQ/tJ5iNqw1rDXlXFOIHigoDMtHQxMetZ3NeKv2cFiWt5iwRigEsQQOuhkGQY39653wmIuWXS9fxKBpzQ03rg1kfcSN9/EQNaCd8K7LeNW1S9a4iobS5ka7eIzHWCIKNPWdK3FztJunDYvC8QtHD4y1ZYiCAt0AHVR5+xI8uteOVO2UFlt33S6rEAXURrVxJiM9gllK6xmRjHXzqccy8k4XiCqcR4sjBldJBgxKkyZU7EQN/nQRbsR5AGFsDF3V++vDQEaonQTOk7n5U0UcNtOhjYjUVSzaCqFUQFEADyFXBUJVooooCiiigKKKKAooooCiiigDS+5suoMae8jKbY+II6iCp1RlOvQMNppgmoFzNdVMcXJAy2pBypOpUaO4IHXbWqM3GvdowcbdmmucHTEcJxK3QuRSzF3MMrLbUhpCkSDvEda50cQSJn1G1dKcOsG7wfGWkALFWjcD9EkQT00+XWubr1qI9gfqJrnScmvnVOr51lqqiqUVpZjn4Lxi1iuHYFMgZreJsWnUQD4WJGoGYzMge9OXDXrepAykgH10ncDUa1yv2f3n+34ZA7KrXrZIHUqSRp5/zrq17xAYtlA31B2HmJ12O3SpQ9tiVQSSN8oJIkk9PedIry/iEnRQNAfYnfr028t6tK66kExoSZIE+5JjzjyI0rJZpBAjYgn8o99RpQer94Wwzu2VFG5Onzn1qAcY7WUVsuHtlx/fZsoJnWBv/AKFWO1fjxLJhlbSM9wDrrCiY9CfpSuxySwiZ8wJHpXm59TaL+ins/XfC/g+O2CNRnjffhHD2NTA9qVu7FvEWsk7sGldo1/EJ+dWeZeVcDilXCC39lfERdt37dsFXZF0QvMExrlkaag70s8JmLEsCDA6R50zuzvGriLL4W9bFxbZV0J3USYg7gq2oII3NTp9Ta1/Rdz8W+D48eH+JwRtEcY+31QG/2N4nDd66MMQ6rmsG2I8SsJDq/wCIjZRmnX5s/l7mx75wCKro1xXe+hG3drkIIbUeMjp0PlUvw9sJ8TEgbZiCASSfLf1mojwq/wB7x/En/hYe0sSd2e4222ojpXovyafGvK3BJXqPQjf12NezVI1qEvVFFFAUUUUBRRRQFFFFAUUUUFGOlL3mi+oxrZ3CjuQQpu93mIgxlzAOfcxvO9T7EtCMfJT+w0vOMXEOILvECzALd2FzEqB47gPi6BRE+dUZuNe7Rg+bs2fISBsJcBB1YhpEz92g6e9c4c4cLWziGCKUGZ1KHdWRiCPYiGHvHSukezERhXH/ADPP/AnSNPbpUM7ceQVay2OtSrrl71BqrDbNHRhtPUCmm5UedTVc2SCqsVSq1ezpP2c4Rjj8O6xCXrUzP4iQP2GurmPVVDazAgHXeZiDNc99nPKz3OH3b6tZQi9bYG4GJi0wOmUiNSdYPX3p82C5S0XPj0z5Aqgz0yuzeHbqTUoV4hjxaR3usltVUk3H0Ua6ZiT18hUXHNOI4kGTAq1qwfC2NdTE7HuLZguemYgBd9dqkPNPAFxeHezc1VljYb6wwkRIJn5bUtMF2zHA3LmExmBK9wSoOHiAg0WUbTYjXMN9qDE584SuGxWVZK92hzkyWIkMxMasTqdTv7CoddZG1zRJ6D0pl8d47gOMWlOEvr9pSStl/A7A/EoB3PUZZ6+dLvEYW4GIJyEE+EggiNDIrxdRjmmSbTwl9F+E6quo0lKV95r7TH+VlLwV4zMR60w+yqyxxV1hsLUfMupA2M7fxqFcO4dfu3AiTcY/hUf6inHyBw+zhluWM4bELka9pEF1lVDRqI/OanTY5tki3SFfxnVVw6W2KZ/Nf2iPt9UqXUgjUa+o/wC/+dK3kPFm7x7iTaQMikxr4SQP2GmXxLFrZtO+gCIxEzHhHU9KVPYFiGvXcffb8bgz7yYjeINey+fnGKqaMtebtyIOu/QE/sqBcooooCiiigKKKKAooooCiiigsY79E/6rfsNLm7iUXFeO4tubJAJbKT4klRuACNCY+lMbH/on/Vb900ssY9wYkNbUsVtCQWt21gsoabjo2sfhEEiTIiqcnGvdowdeySdnH/pn6+P3/s069fetzzFwVcVhrtgnKtxSDGm4gGfeo/2c3wMMZaAbgAzQATktwB/AfyqYusyeuv0/ltXOm5Ufv/c1XNt50cf8xcl4vBXHS9YcBf7QKShEwGDjSD71qMJhTcdUXdjArrDtBwVh+H3lxFzu7OUk3CTIYarlE+LXp10pN9n3KwsxfuBe8Yr3Suz2yEJAzEqdCQfh3g9JrTDNunfZTwEfYYZYGa4CP72rKQwOuXSYGkjWamPCcXnsWyZOQGQRBzJKxJbwnMNZ896s8v4Q4fC5UAza3AskiXZmjzA+XXerY473N57ToEdvvFFveC2Vj8MN0YiZhqISCJ1GxmVEbnfUb+89NKTPbRg2w2Js8QsEBtLd0A6NG0jqpgr9KdOHxKsBpDEaiNYBjcD/AFNaTnbl8Y7BXbJGrKSBAJDfhY/MTRJV2ORsBxmwcRgiuHv5QGspoi3NSS4I28ihHtWubjfEeGE2cfg0xqIJF18z5UB6YhQfDI2caVGOW3x+AvXThXy3rRIvWDuyqZnu2+NdOmo3pg4b+kJaZD3+DuZ4gqlxSjGIMhxKiOniqJiJ4uq2tWd6zs3vZ92qcPxDiyLQwd1tFQ5SraDQXQo8hoQNqvrxlbfHL4nUqFbQghQlogiPi8TgR6mlIcM3HeIhcLhbWFU6sUBIAn43I0LeQAH8adXAuzZcHiBfN/OBZ7ss/wAbuSMzM20BbaARrvNTERBaZtO8zvLX9uXMv2fh5shvHiDk008A1bSfLSsX+jtg8uBvPHx3Tr+qAPKlL2oc1/bse7A/d2/u7flAOp+Z/YKf3ZHw/ueFYYdXXvDIA+IzFEJfdxIUqCD4jAIUkbTqQNPnV2vOfy11jSvQqBWiiigKKKKAooooCiiigKKKKDH4h+iufqN+6aWl21OLkXHQraUzbGdz4107sqVjX4tMpimXxD9Fc/Ub900sb9u4cWO7VWi0JV1OWCwGjqC09co3E61Vk417r8PXskPZyD9lubg951bWclswW6+/WpDxXi9rDJ3l1zB0CiWLN0CKPPyqOdmLf1d9RHeQIH/LTaTtEdKkWLCKrXGEgKxY5ZOUSWWdo9PeuNLyo86utZ7ZredEEx9p8dcW9jFNpLctZwpKlQRGW5eM6vBHgA0nrvUswWDF1g2ZiujAaZfU5J26Dyj1qosW3sKwDQVkG5mJAOoBAPkeute8JhF7tfQKVjoN4JVR1nzrSyL17C2iSQFmAJyg6Dpm36yNd6jnMl82bYxK5X7ow4QsWyN4W0kkxo3y3qT91qTmYmJySIAAMACNvUzWix/D1ay6GJYNnuHUFmXKdyAG1Ow6etCVeXePh/CC4IAfxwSMxIAk6ycrdPKt8A51YJtH4xodxtrtpSI5T5kuWLncXXy3bDQuZmUsphQSdtFg08eHYsXkB+R8SsNBvI6T5b1MkIT2g9lScRbvrDd1iAPjIMP+tHiEbBgD+yl7/wCCvE3ZLd25YFvMfvA2cidzAXO3sdPauhfs86ETEHc7z9ennQLYEyPYzqfSdI0A61Dpo+SuSsPw2wEsjM51d2gM7bbdB0AqM9svPf2TCdwnhxF8Fd9UT8TSOusCpXzFzLawWFa9d+FZgMIJI0VQG3JP5TXK3MvH7mOxL37gAZzoq7Kv4VAoPXKnAzjMZZw4n7xwCR0X8R+ldh4TCi2ioohUUAfIRSx7FOz04Sz9qvL9/eAyqRBS3v1/EdzTUFQPJBzDXSDpHXSDP8PWrlWza1Gu3t9K9igrRRRQFFFFAUUUUBRRRQFFFFBj8Q/RXP1G/dNJnmtV79JyTkSC0uZLaZbfQzs/QwOtObiH6K5+o37ppScXwTXcQFTvC2S14LaiSrPlclpBKKNWQawwOkTVd+ndowcZ7JR2bXP6tf6N3raE6khLe8A6zuQOtbrmgKMOyLlBLA5QQI1BJgA9SOmpYedabsxtlbOIWAcuIdTliPCqDc6xpp8qwuOW2F3FFsoUElSzWsgk2hdmTmlvu94j6E86a3prVqy4/XqL+/Db9+DZ8scWVsKogK6qqQzgScijSNtG99KkFggqAs6GJ2gDWJjWBG386jPKvLxtYdu/RBBDqTkgDKpBlW1GZZnMNhUksiToNpiRlWR1j1PXTatEvMVullJys3QAEbbabCZiZ161oeYbCEKbuH7xiYBkiNI0ujbbqD0rcYq9DoIkGDOUt5ab6bkz6dZrH4jYnQqHaNA/hJEA6MNPigE7+WwqEEL2n8LFrEDEWc0SFZiSYaJAzEyTHpU/7KuZExFojvPGBAshVlQBHxHVlO+v51k878HONsZMoU5W07wmGUaaaz4gRPh2pB8P4newd/Paco6GPQwdiNiJqR11hL5ZpLQogBZ0nWTPUbfMVhcf4yMGrX71xBYGgUjxm4Z+FpOaZUBYEQTr0VPCO31FsAYjDXLl5dsrIEPuSJHtBrf8k4S7xq6Mfi1y2LbH7PhhOSRoXYwMx6bfIDeEsvC8jNxdvtPES4smTh8IjxkB3d3WAWPkPzrecI7IOF4dg6YYOwIINxmuQRtAJj8qlq3V9jrp1gb6b/8Aevakn0iZ03+tQl6qteFYkTHXqennpNVIoPdeTXqrbxIn5aE60FyiiigKKKKAooooCiiigKKKKDH4h+iufqN+6aWeIuotxg9xVLrYt5HZwGDM4JGQEBhMjMpUwJpnYtZtuP8AC37DSo5j4W97EGzaIFzulYaEEBSzavGxgAepE6VVknaIlq0tIvf0zO0T1Sfs5w/dpikDBsuJcAggqfAkagAbeQ3nSt5zJwRMVh3suWUNBJXfQyNwRv6VoOzG2O4xG2U3iY33ROo/0a8cC57fEX+5bDZQXuoLoJgd3qF1G8KZEjzAqmt4jD3iWvLhyzqL5MfybTM/t/xLrGHi2izMKo00OgAmfLTasM5grEqJme7zLJ10ksY1bWZjWo/y7zJjb2KWziLC2VNu4xgMCCrQOsdQI9QfSt9ibTFWIIOUBYyhpGhEjU7667VppbeGHUYbYb+m+28+/tO61iHKHMEHhzE6liSJMKN2Ou3r6CvGNy3Ek23YkSZXUDcAgtI8ttJM9ayMZfyA6AhSCBmAknzBYesaxp6V5xIDg6qBAIPt1AkjYeXlvXbO0aYBXaAFHpCyMw3aRqdzBg66DSkH2kcEGHxjZQcjgMCQANfKFA6bdK6OwuGXvABqpnRlXQxJ8QH5+ZqOc/8AI4xttoLZo+6nWDpMiB+3r1qUOaRXWPZbgls8KwoiMyBj5S3i1+tcwcW4Ddw902riENMD1nQV1twDC91hLKCRltoP+kdN4qHTZ5wNTp01I9vOrs1YSxIUXMrsNZywJ8wDMfWrw16VA8XRpuR106itPe5uwdsEnFWsieFoOcqR/eKzl+YrdkVAsX2MYK4SzvfLFmYkFATmbMB8GwO3ud5qYEiw/OmCdmAxNsFdDmOQSZ0DPAY+E7Vt8Ni0uKHRgytsVIYH/wCQkVCbPYxw1fwXT73W856R11+VS3hHCrWGsrZsrlRZgSTqSSTJMkkkn50nYZ9FUWq1AKKKKAooooCiiigKKKKDy40NRPGcAcY1cQCCotlMrE6NlcBgsQSc0EzsTpUuq29qa5tWLRtLqtprwQ7s9wr2LNxb4Ns958LQJHdoJHmJ/ZW+uX01giZJ0HXafeKzGwQryMCKpnBE1iu/BbkzTe83+rHtY5QdSYjyO80NjU/xk+ca+1ZQwQr0MGPKrcdIpG0KZndqb9xT8Kv6SxgTM6a9Tt/KrIt+VoCDIgn2gz6eVb0YUV6GHHlViGidGb4kBPr8O5I8Pnr51ds94ARlXXrr9d9/5VuRYFV7oUEJ45yPaxly3cvIM9tlcFQAWyxAcwSwkTuKkS995gR5Ctr3dVyCoGqCXv8AiH6D+VV+z3T/AGjf6+VbXLRloNX9hfq7/wD2NH+y/Mk+5NbSKrFBrU4Wo6VmWrEVeooCiiigKKKKAooooP/Z"/>
          <p:cNvSpPr>
            <a:spLocks noChangeAspect="1" noChangeArrowheads="1"/>
          </p:cNvSpPr>
          <p:nvPr/>
        </p:nvSpPr>
        <p:spPr bwMode="auto">
          <a:xfrm>
            <a:off x="77788" y="-1020763"/>
            <a:ext cx="2133600" cy="21336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5310" name="AutoShape 14" descr="data:image/jpg;base64,/9j/4AAQSkZJRgABAQAAAQABAAD/2wCEAAkGBhMSERUUExIVFBUWGRgXFxUWGRcXHBwYGBcVFxgbHRUaGyYfHBwnGRYaHy8gIycpLCwtGB4xNTAqNSYrLCkBCQoKDgwOGg8PFzUfHRwtLiksKSosLCwpLCwpLDAsLCktNS0tKS4sKTApKSwpKSksLCwpKSwsKSwxLCktNSwpLP/AABEIAOAA4AMBIgACEQEDEQH/xAAcAAACAQUBAAAAAAAAAAAAAAAABwYBAwQFCAL/xABGEAACAQIEAwYDBAYHBgcAAAABAhEAAwQSITEFBkEHEyJRYXEygZEUI0KhM3KxssHRCCRDUmLh8BVEU2Oi8RclNHOCksL/xAAbAQEAAwEBAQEAAAAAAAAAAAAAAQMEAgUHBv/EAC8RAQACAQIFAgQEBwAAAAAAAAABAgMEETEzQXHwEiEFQlFhEyIjgRQ0kbHB0eH/2gAMAwEAAhEDEQA/AHjRRRQFFFFAVgcR43YsCb163b/WYD8t6zjSu7Q1JxkCZyDRSJI0/C3gI9TqOmtV3t6dvvK3Fj9czE9IT7Ccw2rqs1rPdCnKSisdQASNYnetFxLtZ4bh7htXr7W7ixmRrdyRInWF8qs9nIHcXtiO+Y7E/hTpFI7tqwxTi14/31Rh00yxt7iow3m9ItPV1qccYstqRwg9LfbFwk/76g91uD/8VseE9ofD8Tc7uxi7dx4JyjNMDU7qK5AqbdjuPS1xS0H0FwNbB9WGmnyj51aodMYTmbDXVzJeVlBZWInwss5g8jwRH4orBu9ofDVbKcfhp9LqEfUGKxeY+Vi5OIwrizigMveCAtwCYW8hBV19wCJ0IqN8ucdvWlAxZxNtlBW5hrfDj3ckEeG5aRg6zqCCJ6igYXDeN2MQuazet3V80YMPqKy0vKRIYEHYggj61ouEcwJiSyot9YGveWLtkRrEd4ig6ToK3ew2oPYceYqly8qiSQB5kgD61bLSNtPUEe9R7nHhKY62uGW9bVke1ddDBPdq0/D0kqRO2lBJhcHmK9Vob3LFp8TZxLTnsBlQCMvjgHSN9PPqa3AvAzE6bmCNv20F6irVxJB1I9R/nXoGOtB7oqlE0FaKKKAooooCiiigKKKKAooooA0uubsOr41lZQ3gQgEFhII1yKwMjzJgbmmLS+5mEY64YP6EdPVfxgSPyrz/AIhaa4t4+rVpuNuzK7MHnD3uv356z+BOvX3rD5/7IrPE7nfd+9q9lCgwHSASdU0M6nZhWZ2Wj+r35n9O3lPwJ5fwqZKIAEn3P8a0ablVda7+Yv50ILnjsJuWlRuHq9+BFxWZc2YR4lBjQ+U6Utkw9/h+Ktm7auWrlt1bK6lToek79dRXYTW1IAOoiPQj2rB4rwLD4lct6xbuqQQe9GoXcxpI1A2IrQxrvCsUtyylxYIZQ06CdJmatcT45bw9t715u7tpuzkKNJ0AMST6b1jXb9jCWe6Qi1btJIGsLbURIMz7E+Rrm3tC58fH3cqsww6HwKSSXI07x/Nj08hRCX8z9uzZ7i4G0oVjIvXcxaehW3OVR7zvtWq4L2g8Vc942NtEDxfegsF16raQlAfNoHrS1mgGiXQvAO2PULibaExAuYe6lxS3lkchk26kz6VN+AcQwWIdsVhwDdeEuNBDgqCQrq2qkTtFch1LuCc5Yi0ve2rmW/bXISVDi5Z2GcHRih2J6GpQ6rW8pWQZG8jX16V6S8Dt+w+n865yudpt3E2VtYjDtduAyl3DM1piBvooOVhpsNug3Ma4d2jY/DXS9nF3yJ+C85ugjoGViR8xFB1qD01+dVFL3s87WsPxBQlzLYxIElCQFfzKMf2HUetT2xiFfVGDDaVIIkexNQlfqD81dp6YXGWcHbstcvXHUMTmVVU+TR4j6DT1qbirF3B22dXa2hZZyMQCwneCRI+VBkA1WiigKKKKAooooCiiigKKKKChpdc2YjJj2IVie6AGQa9J8R8IHvv60xqXfNVkNjbikBvugYILTGWPuxv7navP+Ibfhe/DeGrTcbdmZ2ZgJhrpYhR3x38I+FOh29ulTMNNRDszH9Xuf+6TuT+BOu59zUu2+vrWjTTvihOt59vOilssZkRBgbajz/yrw9sggiI/ENYjXYDrrVxnB8/lVu7ZEMSPUn2rQyOfu1Dmy4y4hM2l6+bYg/2WHABGnm5JilRW55rxGbEOupyNcH1uuZ/P8q01BSvQNVt2ydhtUy5e7LsXjLJuKq2R+FrpZe8J2AABy+5013oIYhq5ZxBQypIOv0O49o6VtuYOTMXgo7+ywUwRcXxWzO0XB4flWmW0TsCaDY8OxhCOoJVtHtspIIYbgQeoP5VlnimHe3Bw7PiD8V+7fYr75IBn1LH2rB4FYdryhbb3I8TImrFBq0D2mpdzD2XPaVb9m6tzDXVz22IIIBEhW6TB3B9dKkbTlzkI4u1NgcOjLmJuDGHaAfvGEadSunrWqv8A27hFxbthu6k/2FwXsO66/wCImdDow9oqH8Twz2mCMUMARka2wg66shIn5zXhuJ3SMpuMyjQKxLCN9jtrQdTdn3aLY4na8EpeQA3LZEb9QRoVmpapB6yQfz3FckcgcxNg8bauhsviUN5FWIDA+kGZ8wK62sQfEPxAH8tPyoL1FFFQCiiigKKKKAooooCiiigDS65twrXMa4Chx3Skq2YKdVjxJ4gRuOmmsUxTUD45azcReEVmFoQSGkapJDBG1j8Ok+YqjNG817tGCdvV2ZPZpc/q9yf+Kd4P4E6jSas9o3aXZ4amWBcvsJt2p+UvGoWfrFV7MT/VrojTvSNv8CaZf4dKRXa1js/Er4OrK5BIOkAAKB5QNx5mmmj9KPOrrW8+3nRsrXb3xMXc5ayyzPdG2AoHkG+Ie802bXaTav8ADnxgdVRVIZWMMtwAgAxoSSRAE/y5eq8MW4Q28xyE5ivSQIB+lXsqmIulmLHdiT9TNW5qlFBlcOUm4qhQxYgZToDJ2PpXUPKvDjYQvkdWAUESICwp8IbWOktJ9elILsxwivxLDZwCMzGCCdVUkfnT+5q5rwuBFv7S+r5ssh200nwqPbpvGtShKLtgXbcOisraMrgMCNfwmR9a02B5C4ely49vC21zhkuKPhYEg625y7+mmtKzgvOFm1jb2NbGXntAuRYy3s0PCoBL92NUO528qa3LfNdjHL3tkuROXVcpBG6kzqJ8tNKTAOF8jYGwwaxh7dswQcg+IEjedYlfyrbXeG22XIUUgfCHUOB6+KetZAHnPnXpBrvpUJIHtpsXLT5blh7qEDLfdFCWz1Ft7aAx/hdtOgNKCu2r2HVgQwBBEEESCPIg6Gkz2y9l1lLX2rB4cIV/SrbKquX+8LUfukexoElg7WdsswTsTpr711b2WcZ+08Mw7kksFyNJJOZfCf2VyZtXSH9Hu6Tw1gdhdaPyoGjRRRQFFFFAUUUUBRRRQFFFFAUv+Z7bPjnRWQZrYDBwLkqMhYC0xEnT4p0pgUvuZLanHvnW2yd2ulwWiJ0Iy94QZ8J+EH2qnLxr3aNP83b/AEy+zNpw9/y75tjP4E69R69d6597S8K1viN4MDqxIJB1UkkHUCfL5U+Oz9m+y3lCyxvv8UaeBJJg7+3WkNz7xu/evC1fQKbBa2jFSrlASFDEgToBBgfnNNPyod63n286IrRVYoJq5kUoor0qEmAJJ0AFBPex21mxpJJDLbbIR0J36amOgqS8cXFYf7rE8RsEsue2btm5fKjNrBuYdiMwP/TW95A5CXA4e1cvMBiMRGZSSCFgkKCDoREnbqOlSPjXLguMtxrFq7dUhPv1Nwd2dX3JG8QR6iRrXW+0Fa+q2xNpxm4SQcdYTN4SfsoUQDoSBh/MmNJ9KnXZ9gsc9xTY4hh7lizd++RbbpIOpGuHWZ3menSrtniGHZrYGF4WcxAK9zqZ0AJKeHUjqTvNTXhttsLaM4C2lxj/ALlbQLHhALEkeLUxM7VxXLF/aGvPosmCu99vf+qSYe4h0UghSV8MQCIkeh1o4hjFtWmuucqWwWPTQA1E7HEGe1iEXD4tC9y594iJKkwJ0ubilLxrEDDXXs3OJcULocrEKcp0U7NjNRr+fzrrZjMvljteXGYlbJwjotwgW3nNpkzy4iB5SCR61LOaOGDEYS9ZIDZ0YAEGJI0mDO9c73OJ2myqMfxIqDOqghd4IAxJAI2nT0qXcj8ufbXOITiGP+5Zc3fAywMNk8OIZsu09PeupgJfF4ZrbsjCGUlSPUGDT/8A6PXMKPhbmGyBWtHNI/EH6n1kR8qR3M1/PjMQ0RN19Jn8RG9MnsPY2cfaGsXsOxI9rkKY+tcpdC0VQVWoBRRRQFFFFAUUUUBRRRQBqB8dE8RfRtLP4M+Y6roSCFCydZ+VTyl3zdhEuY1xcW0wFpWAuQwlSP7Iukt0BBMeRqnLxr3aMHzdmT2YJOGu6CO+Pwyo+C3Gh1AjoaT/AG6J/wCZScuqAALr4VMAk9SdfpTj7OUH2e43iBF1tQ0/Eianox6yR69aRfa9xNb/ABO8UJKoe7BM7j4t/UkfKmn5cOtZz7edELS5E6Az515qlVq5lUpjdh/ArWIx+a6M3dLmRYJBeYBPoN/mKXNPH+j5wj7vEX3A1yqkgdJmG8500oJzzy+OAVeHpaLsYdrhEBTOsaZjpE6xWqw/CeNoin7Vge8AH3bWSsbj9IgmJkTtW44lzFZN022fIYGacmYAENG86kAQPMb1RefMGX7u5iEViyhEBDuxIGy2ndhqSCCAfTTWUI/iO0DEYC4q8VwItqfCmKwxLW+mndtJGw6z5Cpjwfmezi7bXLLi6nxJlUggiNJ3Jn/CDrt55GJwNjEo1u4BdDJDqSW0OWJBhgYgzA2pZcP5CxfDOJW3wDm5hrjxdtFgWVJ1kbMNNGGvSmyZmZ4mpguHutu6mbKXZmV94zDcjTUfKldxvkS/hVCXOLvN5pe66Xh4UgEEi44Y+IQrFRod4pvYc6awIkQJgDpv1itdxThP2gqy371rJmWUgTmKzIZTtlgGNia5mZiPZZiik3j8Th53KReUEcqv+338AJRe6uABVVixVRfAAyg/IdakfJPI6W2t4sY58WLaXETMjrlJyCPFdaMoUgrEa9IqTvyi66jGYxiSNmtCIGWdU8o+nrrnXMObGFKAsxRXJdzJ6sZaPWBp0Fc1m+/5l+euniP0pmZ8+0OSuLy2JuwJLXXj3Lmnb2Q8KD465eXVMNZt4ZG6Fom5+f8AGkphMLcxGJCWhmuXHIUerEn/ADmusORuWF4fg7dgat8Tt5udWM+9dsiQiiiigKKKKAooooCiiigKKKKAqBcfYjH3D4/0S/DI6pu6+LTfKBqKntQHmC4q8RbMVBaxA1UNuoJhyFgbnqN6oy8a92jB83ZBsRz/AP7Ot2gFz/elrtso6NlZAoKuDkUyD4TMRSh41xLv7927ly947PlHTMZimD2i23/2fZIH3fftJBJE90kb9PKaWJqNLO+KvnV1q+fbzopXuyBInbrXiqitDKzOKvZNw9wrKkCAxkzGp9NemtdAdhfDGPDCbgzK7kovwwoOhzDX4gTvSAw/CbjBDBAcgAn1YLPtJrrTgeBt4axZsoQoS2Ao0kkASQTtsR03qULXMXKWExcjFWUuaeE5YZYET3qw3X/Kkn2h9kV3C3M2DS7dsuQAiy5QkDRjMmddYAroa2JAknpv6+o3ry4BBDQAZmdNNNZmPKg5O4JwniC3LvdLftPYTvLkZrbKo+hB3gdYNOXkLnO5jLVsXi3fKCucKIddCrTkaGIzTBEZSKn2M4cbl0MUV1WVBDMpCsPECpOVxp+VYnCuUsNg17u0D3ZcuFZycpPRQenp0oS3toHKJInz/wBelQ/tJ5iNqw1rDXlXFOIHigoDMtHQxMetZ3NeKv2cFiWt5iwRigEsQQOuhkGQY39653wmIuWXS9fxKBpzQ03rg1kfcSN9/EQNaCd8K7LeNW1S9a4iobS5ka7eIzHWCIKNPWdK3FztJunDYvC8QtHD4y1ZYiCAt0AHVR5+xI8uteOVO2UFlt33S6rEAXURrVxJiM9gllK6xmRjHXzqccy8k4XiCqcR4sjBldJBgxKkyZU7EQN/nQRbsR5AGFsDF3V++vDQEaonQTOk7n5U0UcNtOhjYjUVSzaCqFUQFEADyFXBUJVooooCiiigKKKKAooooCiiigDS+5suoMae8jKbY+II6iCp1RlOvQMNppgmoFzNdVMcXJAy2pBypOpUaO4IHXbWqM3GvdowcbdmmucHTEcJxK3QuRSzF3MMrLbUhpCkSDvEda50cQSJn1G1dKcOsG7wfGWkALFWjcD9EkQT00+XWubr1qI9gfqJrnScmvnVOr51lqqiqUVpZjn4Lxi1iuHYFMgZreJsWnUQD4WJGoGYzMge9OXDXrepAykgH10ncDUa1yv2f3n+34ZA7KrXrZIHUqSRp5/zrq17xAYtlA31B2HmJ12O3SpQ9tiVQSSN8oJIkk9PedIry/iEnRQNAfYnfr028t6tK66kExoSZIE+5JjzjyI0rJZpBAjYgn8o99RpQer94Wwzu2VFG5Onzn1qAcY7WUVsuHtlx/fZsoJnWBv/AKFWO1fjxLJhlbSM9wDrrCiY9CfpSuxySwiZ8wJHpXm59TaL+ins/XfC/g+O2CNRnjffhHD2NTA9qVu7FvEWsk7sGldo1/EJ+dWeZeVcDilXCC39lfERdt37dsFXZF0QvMExrlkaag70s8JmLEsCDA6R50zuzvGriLL4W9bFxbZV0J3USYg7gq2oII3NTp9Ta1/Rdz8W+D48eH+JwRtEcY+31QG/2N4nDd66MMQ6rmsG2I8SsJDq/wCIjZRmnX5s/l7mx75wCKro1xXe+hG3drkIIbUeMjp0PlUvw9sJ8TEgbZiCASSfLf1mojwq/wB7x/En/hYe0sSd2e4222ojpXovyafGvK3BJXqPQjf12NezVI1qEvVFFFAUUUUBRRRQFFFFAUUUUFGOlL3mi+oxrZ3CjuQQpu93mIgxlzAOfcxvO9T7EtCMfJT+w0vOMXEOILvECzALd2FzEqB47gPi6BRE+dUZuNe7Rg+bs2fISBsJcBB1YhpEz92g6e9c4c4cLWziGCKUGZ1KHdWRiCPYiGHvHSukezERhXH/ADPP/AnSNPbpUM7ceQVay2OtSrrl71BqrDbNHRhtPUCmm5UedTVc2SCqsVSq1ezpP2c4Rjj8O6xCXrUzP4iQP2GurmPVVDazAgHXeZiDNc99nPKz3OH3b6tZQi9bYG4GJi0wOmUiNSdYPX3p82C5S0XPj0z5Aqgz0yuzeHbqTUoV4hjxaR3usltVUk3H0Ua6ZiT18hUXHNOI4kGTAq1qwfC2NdTE7HuLZguemYgBd9dqkPNPAFxeHezc1VljYb6wwkRIJn5bUtMF2zHA3LmExmBK9wSoOHiAg0WUbTYjXMN9qDE584SuGxWVZK92hzkyWIkMxMasTqdTv7CoddZG1zRJ6D0pl8d47gOMWlOEvr9pSStl/A7A/EoB3PUZZ6+dLvEYW4GIJyEE+EggiNDIrxdRjmmSbTwl9F+E6quo0lKV95r7TH+VlLwV4zMR60w+yqyxxV1hsLUfMupA2M7fxqFcO4dfu3AiTcY/hUf6inHyBw+zhluWM4bELka9pEF1lVDRqI/OanTY5tki3SFfxnVVw6W2KZ/Nf2iPt9UqXUgjUa+o/wC/+dK3kPFm7x7iTaQMikxr4SQP2GmXxLFrZtO+gCIxEzHhHU9KVPYFiGvXcffb8bgz7yYjeINey+fnGKqaMtebtyIOu/QE/sqBcooooCiiigKKKKAooooCiiigsY79E/6rfsNLm7iUXFeO4tubJAJbKT4klRuACNCY+lMbH/on/Vb900ssY9wYkNbUsVtCQWt21gsoabjo2sfhEEiTIiqcnGvdowdeySdnH/pn6+P3/s069fetzzFwVcVhrtgnKtxSDGm4gGfeo/2c3wMMZaAbgAzQATktwB/AfyqYusyeuv0/ltXOm5Ufv/c1XNt50cf8xcl4vBXHS9YcBf7QKShEwGDjSD71qMJhTcdUXdjArrDtBwVh+H3lxFzu7OUk3CTIYarlE+LXp10pN9n3KwsxfuBe8Yr3Suz2yEJAzEqdCQfh3g9JrTDNunfZTwEfYYZYGa4CP72rKQwOuXSYGkjWamPCcXnsWyZOQGQRBzJKxJbwnMNZ896s8v4Q4fC5UAza3AskiXZmjzA+XXerY473N57ToEdvvFFveC2Vj8MN0YiZhqISCJ1GxmVEbnfUb+89NKTPbRg2w2Js8QsEBtLd0A6NG0jqpgr9KdOHxKsBpDEaiNYBjcD/AFNaTnbl8Y7BXbJGrKSBAJDfhY/MTRJV2ORsBxmwcRgiuHv5QGspoi3NSS4I28ihHtWubjfEeGE2cfg0xqIJF18z5UB6YhQfDI2caVGOW3x+AvXThXy3rRIvWDuyqZnu2+NdOmo3pg4b+kJaZD3+DuZ4gqlxSjGIMhxKiOniqJiJ4uq2tWd6zs3vZ92qcPxDiyLQwd1tFQ5SraDQXQo8hoQNqvrxlbfHL4nUqFbQghQlogiPi8TgR6mlIcM3HeIhcLhbWFU6sUBIAn43I0LeQAH8adXAuzZcHiBfN/OBZ7ss/wAbuSMzM20BbaARrvNTERBaZtO8zvLX9uXMv2fh5shvHiDk008A1bSfLSsX+jtg8uBvPHx3Tr+qAPKlL2oc1/bse7A/d2/u7flAOp+Z/YKf3ZHw/ueFYYdXXvDIA+IzFEJfdxIUqCD4jAIUkbTqQNPnV2vOfy11jSvQqBWiiigKKKKAooooCiiigKKKKDH4h+iufqN+6aWl21OLkXHQraUzbGdz4107sqVjX4tMpimXxD9Fc/Ub900sb9u4cWO7VWi0JV1OWCwGjqC09co3E61Vk417r8PXskPZyD9lubg951bWclswW6+/WpDxXi9rDJ3l1zB0CiWLN0CKPPyqOdmLf1d9RHeQIH/LTaTtEdKkWLCKrXGEgKxY5ZOUSWWdo9PeuNLyo86utZ7ZredEEx9p8dcW9jFNpLctZwpKlQRGW5eM6vBHgA0nrvUswWDF1g2ZiujAaZfU5J26Dyj1qosW3sKwDQVkG5mJAOoBAPkeute8JhF7tfQKVjoN4JVR1nzrSyL17C2iSQFmAJyg6Dpm36yNd6jnMl82bYxK5X7ow4QsWyN4W0kkxo3y3qT91qTmYmJySIAAMACNvUzWix/D1ay6GJYNnuHUFmXKdyAG1Ow6etCVeXePh/CC4IAfxwSMxIAk6ycrdPKt8A51YJtH4xodxtrtpSI5T5kuWLncXXy3bDQuZmUsphQSdtFg08eHYsXkB+R8SsNBvI6T5b1MkIT2g9lScRbvrDd1iAPjIMP+tHiEbBgD+yl7/wCCvE3ZLd25YFvMfvA2cidzAXO3sdPauhfs86ETEHc7z9ennQLYEyPYzqfSdI0A61Dpo+SuSsPw2wEsjM51d2gM7bbdB0AqM9svPf2TCdwnhxF8Fd9UT8TSOusCpXzFzLawWFa9d+FZgMIJI0VQG3JP5TXK3MvH7mOxL37gAZzoq7Kv4VAoPXKnAzjMZZw4n7xwCR0X8R+ldh4TCi2ioohUUAfIRSx7FOz04Sz9qvL9/eAyqRBS3v1/EdzTUFQPJBzDXSDpHXSDP8PWrlWza1Gu3t9K9igrRRRQFFFFAUUUUBRRRQFFFFBj8Q/RXP1G/dNJnmtV79JyTkSC0uZLaZbfQzs/QwOtObiH6K5+o37ppScXwTXcQFTvC2S14LaiSrPlclpBKKNWQawwOkTVd+ndowcZ7JR2bXP6tf6N3raE6khLe8A6zuQOtbrmgKMOyLlBLA5QQI1BJgA9SOmpYedabsxtlbOIWAcuIdTliPCqDc6xpp8qwuOW2F3FFsoUElSzWsgk2hdmTmlvu94j6E86a3prVqy4/XqL+/Db9+DZ8scWVsKogK6qqQzgScijSNtG99KkFggqAs6GJ2gDWJjWBG386jPKvLxtYdu/RBBDqTkgDKpBlW1GZZnMNhUksiToNpiRlWR1j1PXTatEvMVullJys3QAEbbabCZiZ161oeYbCEKbuH7xiYBkiNI0ujbbqD0rcYq9DoIkGDOUt5ab6bkz6dZrH4jYnQqHaNA/hJEA6MNPigE7+WwqEEL2n8LFrEDEWc0SFZiSYaJAzEyTHpU/7KuZExFojvPGBAshVlQBHxHVlO+v51k878HONsZMoU5W07wmGUaaaz4gRPh2pB8P4newd/Paco6GPQwdiNiJqR11hL5ZpLQogBZ0nWTPUbfMVhcf4yMGrX71xBYGgUjxm4Z+FpOaZUBYEQTr0VPCO31FsAYjDXLl5dsrIEPuSJHtBrf8k4S7xq6Mfi1y2LbH7PhhOSRoXYwMx6bfIDeEsvC8jNxdvtPES4smTh8IjxkB3d3WAWPkPzrecI7IOF4dg6YYOwIINxmuQRtAJj8qlq3V9jrp1gb6b/8Aevakn0iZ03+tQl6qteFYkTHXqennpNVIoPdeTXqrbxIn5aE60FyiiigKKKKAooooCiiigKKKKDH4h+iufqN+6aWeIuotxg9xVLrYt5HZwGDM4JGQEBhMjMpUwJpnYtZtuP8AC37DSo5j4W97EGzaIFzulYaEEBSzavGxgAepE6VVknaIlq0tIvf0zO0T1Sfs5w/dpikDBsuJcAggqfAkagAbeQ3nSt5zJwRMVh3suWUNBJXfQyNwRv6VoOzG2O4xG2U3iY33ROo/0a8cC57fEX+5bDZQXuoLoJgd3qF1G8KZEjzAqmt4jD3iWvLhyzqL5MfybTM/t/xLrGHi2izMKo00OgAmfLTasM5grEqJme7zLJ10ksY1bWZjWo/y7zJjb2KWziLC2VNu4xgMCCrQOsdQI9QfSt9ibTFWIIOUBYyhpGhEjU7667VppbeGHUYbYb+m+28+/tO61iHKHMEHhzE6liSJMKN2Ou3r6CvGNy3Ek23YkSZXUDcAgtI8ttJM9ayMZfyA6AhSCBmAknzBYesaxp6V5xIDg6qBAIPt1AkjYeXlvXbO0aYBXaAFHpCyMw3aRqdzBg66DSkH2kcEGHxjZQcjgMCQANfKFA6bdK6OwuGXvABqpnRlXQxJ8QH5+ZqOc/8AI4xttoLZo+6nWDpMiB+3r1qUOaRXWPZbgls8KwoiMyBj5S3i1+tcwcW4Ddw902riENMD1nQV1twDC91hLKCRltoP+kdN4qHTZ5wNTp01I9vOrs1YSxIUXMrsNZywJ8wDMfWrw16VA8XRpuR106itPe5uwdsEnFWsieFoOcqR/eKzl+YrdkVAsX2MYK4SzvfLFmYkFATmbMB8GwO3ud5qYEiw/OmCdmAxNsFdDmOQSZ0DPAY+E7Vt8Ni0uKHRgytsVIYH/wCQkVCbPYxw1fwXT73W856R11+VS3hHCrWGsrZsrlRZgSTqSSTJMkkkn50nYZ9FUWq1AKKKKAooooCiiigKKKKDy40NRPGcAcY1cQCCotlMrE6NlcBgsQSc0EzsTpUuq29qa5tWLRtLqtprwQ7s9wr2LNxb4Ns958LQJHdoJHmJ/ZW+uX01giZJ0HXafeKzGwQryMCKpnBE1iu/BbkzTe83+rHtY5QdSYjyO80NjU/xk+ca+1ZQwQr0MGPKrcdIpG0KZndqb9xT8Kv6SxgTM6a9Tt/KrIt+VoCDIgn2gz6eVb0YUV6GHHlViGidGb4kBPr8O5I8Pnr51ds94ARlXXrr9d9/5VuRYFV7oUEJ45yPaxly3cvIM9tlcFQAWyxAcwSwkTuKkS995gR5Ctr3dVyCoGqCXv8AiH6D+VV+z3T/AGjf6+VbXLRloNX9hfq7/wD2NH+y/Mk+5NbSKrFBrU4Wo6VmWrEVeooCiiigKKKKAooooP/Z"/>
          <p:cNvSpPr>
            <a:spLocks noChangeAspect="1" noChangeArrowheads="1"/>
          </p:cNvSpPr>
          <p:nvPr/>
        </p:nvSpPr>
        <p:spPr bwMode="auto">
          <a:xfrm>
            <a:off x="77788" y="-1020763"/>
            <a:ext cx="2133600" cy="21336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5311" name="Picture 15"/>
          <p:cNvPicPr>
            <a:picLocks noChangeAspect="1" noChangeArrowheads="1"/>
          </p:cNvPicPr>
          <p:nvPr/>
        </p:nvPicPr>
        <p:blipFill>
          <a:blip r:embed="rId4" cstate="print"/>
          <a:srcRect/>
          <a:stretch>
            <a:fillRect/>
          </a:stretch>
        </p:blipFill>
        <p:spPr bwMode="auto">
          <a:xfrm>
            <a:off x="4953000" y="1752600"/>
            <a:ext cx="914400" cy="914400"/>
          </a:xfrm>
          <a:prstGeom prst="rect">
            <a:avLst/>
          </a:prstGeom>
          <a:noFill/>
          <a:ln w="9525">
            <a:noFill/>
            <a:miter lim="800000"/>
            <a:headEnd/>
            <a:tailEnd/>
          </a:ln>
        </p:spPr>
      </p:pic>
      <p:pic>
        <p:nvPicPr>
          <p:cNvPr id="55313" name="Picture 17" descr="http://www.geolibros.com/portadas/843230140X.jpg"/>
          <p:cNvPicPr>
            <a:picLocks noChangeAspect="1" noChangeArrowheads="1"/>
          </p:cNvPicPr>
          <p:nvPr/>
        </p:nvPicPr>
        <p:blipFill>
          <a:blip r:embed="rId5" cstate="print"/>
          <a:srcRect/>
          <a:stretch>
            <a:fillRect/>
          </a:stretch>
        </p:blipFill>
        <p:spPr bwMode="auto">
          <a:xfrm>
            <a:off x="4876800" y="3352800"/>
            <a:ext cx="914400" cy="962026"/>
          </a:xfrm>
          <a:prstGeom prst="rect">
            <a:avLst/>
          </a:prstGeom>
          <a:noFill/>
        </p:spPr>
      </p:pic>
      <p:pic>
        <p:nvPicPr>
          <p:cNvPr id="55315" name="Picture 19" descr="http://t3.gstatic.com/images?q=tbn:ANd9GcQU2y9PPp6eAZFVqpG0KEgM5_TCohn9Yoaj-TtygrAXosCJsVWjaQ"/>
          <p:cNvPicPr>
            <a:picLocks noChangeAspect="1" noChangeArrowheads="1"/>
          </p:cNvPicPr>
          <p:nvPr/>
        </p:nvPicPr>
        <p:blipFill>
          <a:blip r:embed="rId6" cstate="print"/>
          <a:srcRect/>
          <a:stretch>
            <a:fillRect/>
          </a:stretch>
        </p:blipFill>
        <p:spPr bwMode="auto">
          <a:xfrm>
            <a:off x="6400800" y="3352800"/>
            <a:ext cx="876300" cy="990600"/>
          </a:xfrm>
          <a:prstGeom prst="rect">
            <a:avLst/>
          </a:prstGeom>
          <a:noFill/>
        </p:spPr>
      </p:pic>
      <p:pic>
        <p:nvPicPr>
          <p:cNvPr id="55317" name="Picture 21" descr="http://t1.gstatic.com/images?q=tbn:ANd9GcQ0mYmdG7umHQ9mUY4t_Nm0E5M0_dvet5mxePJMs2Zgpo2KbsJOPnFUdRU"/>
          <p:cNvPicPr>
            <a:picLocks noChangeAspect="1" noChangeArrowheads="1"/>
          </p:cNvPicPr>
          <p:nvPr/>
        </p:nvPicPr>
        <p:blipFill>
          <a:blip r:embed="rId7" cstate="print"/>
          <a:srcRect/>
          <a:stretch>
            <a:fillRect/>
          </a:stretch>
        </p:blipFill>
        <p:spPr bwMode="auto">
          <a:xfrm>
            <a:off x="7924800" y="3352800"/>
            <a:ext cx="828675" cy="895350"/>
          </a:xfrm>
          <a:prstGeom prst="rect">
            <a:avLst/>
          </a:prstGeom>
          <a:noFill/>
        </p:spPr>
      </p:pic>
      <p:pic>
        <p:nvPicPr>
          <p:cNvPr id="55319" name="Picture 23" descr="http://t0.gstatic.com/images?q=tbn:ANd9GcR7bU2wxad2Dsm-Le1cezS4gZ1-S2MDTJQ8pD8ZftozrURI_ANSeQ"/>
          <p:cNvPicPr>
            <a:picLocks noChangeAspect="1" noChangeArrowheads="1"/>
          </p:cNvPicPr>
          <p:nvPr/>
        </p:nvPicPr>
        <p:blipFill>
          <a:blip r:embed="rId8" cstate="print"/>
          <a:srcRect/>
          <a:stretch>
            <a:fillRect/>
          </a:stretch>
        </p:blipFill>
        <p:spPr bwMode="auto">
          <a:xfrm>
            <a:off x="4876800" y="5029200"/>
            <a:ext cx="914400" cy="914400"/>
          </a:xfrm>
          <a:prstGeom prst="rect">
            <a:avLst/>
          </a:prstGeom>
          <a:noFill/>
        </p:spPr>
      </p:pic>
      <p:pic>
        <p:nvPicPr>
          <p:cNvPr id="55320" name="Picture 24"/>
          <p:cNvPicPr>
            <a:picLocks noChangeAspect="1" noChangeArrowheads="1"/>
          </p:cNvPicPr>
          <p:nvPr/>
        </p:nvPicPr>
        <p:blipFill>
          <a:blip r:embed="rId9" cstate="print"/>
          <a:srcRect/>
          <a:stretch>
            <a:fillRect/>
          </a:stretch>
        </p:blipFill>
        <p:spPr bwMode="auto">
          <a:xfrm>
            <a:off x="7848600" y="4953000"/>
            <a:ext cx="838199" cy="1038225"/>
          </a:xfrm>
          <a:prstGeom prst="rect">
            <a:avLst/>
          </a:prstGeom>
          <a:noFill/>
          <a:ln w="9525">
            <a:noFill/>
            <a:miter lim="800000"/>
            <a:headEnd/>
            <a:tailEnd/>
          </a:ln>
        </p:spPr>
      </p:pic>
      <p:pic>
        <p:nvPicPr>
          <p:cNvPr id="55299" name="Picture 3"/>
          <p:cNvPicPr>
            <a:picLocks noChangeAspect="1" noChangeArrowheads="1"/>
          </p:cNvPicPr>
          <p:nvPr/>
        </p:nvPicPr>
        <p:blipFill>
          <a:blip r:embed="rId10" cstate="print"/>
          <a:srcRect/>
          <a:stretch>
            <a:fillRect/>
          </a:stretch>
        </p:blipFill>
        <p:spPr bwMode="auto">
          <a:xfrm>
            <a:off x="2133600" y="2514601"/>
            <a:ext cx="914400" cy="914400"/>
          </a:xfrm>
          <a:prstGeom prst="rect">
            <a:avLst/>
          </a:prstGeom>
          <a:noFill/>
          <a:ln w="9525">
            <a:noFill/>
            <a:miter lim="800000"/>
            <a:headEnd/>
            <a:tailEnd/>
          </a:ln>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p:bldP spid="23" grpId="0" animBg="1"/>
      <p:bldP spid="24" grpId="0"/>
      <p:bldP spid="28"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6629400" y="4191000"/>
            <a:ext cx="1323975" cy="13716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914099">
              <a:defRPr/>
            </a:pPr>
            <a:endParaRPr lang="en-US" sz="2000" dirty="0">
              <a:solidFill>
                <a:srgbClr val="FFFFFF"/>
              </a:solidFill>
              <a:effectLst>
                <a:outerShdw blurRad="38100" dist="38100" dir="2700000" algn="tl">
                  <a:srgbClr val="000000">
                    <a:alpha val="43137"/>
                  </a:srgbClr>
                </a:outerShdw>
              </a:effectLst>
              <a:latin typeface="Segoe" pitchFamily="34" charset="0"/>
            </a:endParaRPr>
          </a:p>
        </p:txBody>
      </p:sp>
      <p:sp>
        <p:nvSpPr>
          <p:cNvPr id="26" name="Oval 25"/>
          <p:cNvSpPr/>
          <p:nvPr/>
        </p:nvSpPr>
        <p:spPr bwMode="auto">
          <a:xfrm>
            <a:off x="6629400" y="2590800"/>
            <a:ext cx="1323975" cy="13716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pPr>
              <a:defRPr/>
            </a:pPr>
            <a:r>
              <a:rPr lang="es-ES" dirty="0" smtClean="0"/>
              <a:t>Proceso </a:t>
            </a:r>
            <a:r>
              <a:rPr dirty="0" err="1" smtClean="0"/>
              <a:t>i</a:t>
            </a:r>
            <a:r>
              <a:rPr lang="es-ES" dirty="0" err="1" smtClean="0"/>
              <a:t>nquisitorial</a:t>
            </a:r>
            <a:r>
              <a:rPr lang="es-ES" dirty="0" smtClean="0"/>
              <a:t> y ambiciones científicas</a:t>
            </a:r>
            <a:endParaRPr lang="en-US" dirty="0"/>
          </a:p>
        </p:txBody>
      </p:sp>
      <p:sp>
        <p:nvSpPr>
          <p:cNvPr id="4" name="Oval 3"/>
          <p:cNvSpPr/>
          <p:nvPr/>
        </p:nvSpPr>
        <p:spPr bwMode="auto">
          <a:xfrm>
            <a:off x="2286000" y="3276600"/>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5" name="Oval 4"/>
          <p:cNvSpPr/>
          <p:nvPr/>
        </p:nvSpPr>
        <p:spPr bwMode="auto">
          <a:xfrm>
            <a:off x="4724400" y="1905000"/>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6096000" y="1143000"/>
            <a:ext cx="1323975" cy="13716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Oval 10"/>
          <p:cNvSpPr/>
          <p:nvPr/>
        </p:nvSpPr>
        <p:spPr bwMode="auto">
          <a:xfrm>
            <a:off x="3962400" y="3276600"/>
            <a:ext cx="1323975" cy="1371600"/>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914099">
              <a:defRPr/>
            </a:pPr>
            <a:endParaRPr lang="en-US" sz="1200" dirty="0">
              <a:solidFill>
                <a:srgbClr val="FFFFFF"/>
              </a:solidFill>
              <a:effectLst>
                <a:outerShdw blurRad="38100" dist="38100" dir="2700000" algn="tl">
                  <a:srgbClr val="000000">
                    <a:alpha val="43137"/>
                  </a:srgbClr>
                </a:outerShdw>
              </a:effectLst>
              <a:latin typeface="Segoe" pitchFamily="34" charset="0"/>
            </a:endParaRPr>
          </a:p>
        </p:txBody>
      </p:sp>
      <p:sp>
        <p:nvSpPr>
          <p:cNvPr id="12" name="Right Arrow 11"/>
          <p:cNvSpPr/>
          <p:nvPr/>
        </p:nvSpPr>
        <p:spPr bwMode="auto">
          <a:xfrm>
            <a:off x="3609975" y="3678238"/>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Oval 12"/>
          <p:cNvSpPr/>
          <p:nvPr/>
        </p:nvSpPr>
        <p:spPr bwMode="auto">
          <a:xfrm>
            <a:off x="5286375" y="3276600"/>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15" name="Oval 14"/>
          <p:cNvSpPr/>
          <p:nvPr/>
        </p:nvSpPr>
        <p:spPr bwMode="auto">
          <a:xfrm>
            <a:off x="838200" y="3276600"/>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16" name="Right Arrow 15"/>
          <p:cNvSpPr/>
          <p:nvPr/>
        </p:nvSpPr>
        <p:spPr bwMode="auto">
          <a:xfrm>
            <a:off x="2133600" y="3657600"/>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Flowchart: Data 16"/>
          <p:cNvSpPr/>
          <p:nvPr/>
        </p:nvSpPr>
        <p:spPr bwMode="auto">
          <a:xfrm>
            <a:off x="762000" y="4876800"/>
            <a:ext cx="1524000" cy="5334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err="1" smtClean="0">
                <a:solidFill>
                  <a:srgbClr val="FFFFFF"/>
                </a:solidFill>
                <a:effectLst>
                  <a:outerShdw blurRad="38100" dist="38100" dir="2700000" algn="tl">
                    <a:srgbClr val="000000">
                      <a:alpha val="43137"/>
                    </a:srgbClr>
                  </a:outerShdw>
                </a:effectLst>
                <a:latin typeface="Segoe" pitchFamily="34" charset="0"/>
              </a:rPr>
              <a:t>Masonería</a:t>
            </a:r>
            <a:r>
              <a:rPr lang="en-US" sz="1200" dirty="0" smtClean="0">
                <a:solidFill>
                  <a:srgbClr val="FFFFFF"/>
                </a:solidFill>
                <a:effectLst>
                  <a:outerShdw blurRad="38100" dist="38100" dir="2700000" algn="tl">
                    <a:srgbClr val="000000">
                      <a:alpha val="43137"/>
                    </a:srgbClr>
                  </a:outerShdw>
                </a:effectLst>
                <a:latin typeface="Segoe" pitchFamily="34" charset="0"/>
              </a:rPr>
              <a:t> s. XVIII</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sp>
        <p:nvSpPr>
          <p:cNvPr id="18" name="Flowchart: Data 17"/>
          <p:cNvSpPr/>
          <p:nvPr/>
        </p:nvSpPr>
        <p:spPr bwMode="auto">
          <a:xfrm>
            <a:off x="2286000" y="4876800"/>
            <a:ext cx="1371600" cy="6096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smtClean="0">
                <a:solidFill>
                  <a:srgbClr val="FFFFFF"/>
                </a:solidFill>
                <a:effectLst>
                  <a:outerShdw blurRad="38100" dist="38100" dir="2700000" algn="tl">
                    <a:srgbClr val="000000">
                      <a:alpha val="43137"/>
                    </a:srgbClr>
                  </a:outerShdw>
                </a:effectLst>
                <a:latin typeface="Segoe" pitchFamily="34" charset="0"/>
              </a:rPr>
              <a:t>Royal Society 1720-80</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sp>
        <p:nvSpPr>
          <p:cNvPr id="19" name="Right Arrow 18"/>
          <p:cNvSpPr/>
          <p:nvPr/>
        </p:nvSpPr>
        <p:spPr bwMode="auto">
          <a:xfrm rot="16200000">
            <a:off x="1366838" y="4419600"/>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0" name="Right Arrow 19"/>
          <p:cNvSpPr/>
          <p:nvPr/>
        </p:nvSpPr>
        <p:spPr bwMode="auto">
          <a:xfrm rot="16200000">
            <a:off x="2738438" y="4424362"/>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1" name="TextBox 20"/>
          <p:cNvSpPr txBox="1">
            <a:spLocks noChangeArrowheads="1"/>
          </p:cNvSpPr>
          <p:nvPr/>
        </p:nvSpPr>
        <p:spPr bwMode="auto">
          <a:xfrm>
            <a:off x="685800" y="5410200"/>
            <a:ext cx="3048000" cy="369332"/>
          </a:xfrm>
          <a:prstGeom prst="rect">
            <a:avLst/>
          </a:prstGeom>
          <a:noFill/>
          <a:ln w="9525">
            <a:noFill/>
            <a:miter lim="800000"/>
            <a:headEnd/>
            <a:tailEnd/>
          </a:ln>
        </p:spPr>
        <p:txBody>
          <a:bodyPr>
            <a:spAutoFit/>
          </a:bodyPr>
          <a:lstStyle/>
          <a:p>
            <a:pPr algn="ctr"/>
            <a:r>
              <a:rPr lang="en-US" b="1" dirty="0" smtClean="0">
                <a:solidFill>
                  <a:srgbClr val="00B0F0"/>
                </a:solidFill>
              </a:rPr>
              <a:t>1739 y 1740</a:t>
            </a:r>
            <a:endParaRPr lang="en-US" b="1" dirty="0">
              <a:solidFill>
                <a:srgbClr val="00B0F0"/>
              </a:solidFill>
            </a:endParaRPr>
          </a:p>
        </p:txBody>
      </p:sp>
      <p:sp>
        <p:nvSpPr>
          <p:cNvPr id="28" name="Right Arrow 27"/>
          <p:cNvSpPr/>
          <p:nvPr/>
        </p:nvSpPr>
        <p:spPr bwMode="auto">
          <a:xfrm rot="20262360">
            <a:off x="5883275" y="1887538"/>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Right Arrow 9"/>
          <p:cNvSpPr/>
          <p:nvPr/>
        </p:nvSpPr>
        <p:spPr bwMode="auto">
          <a:xfrm rot="2126542" flipV="1">
            <a:off x="6416675" y="4249738"/>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9" name="Flowchart: Data 28"/>
          <p:cNvSpPr/>
          <p:nvPr/>
        </p:nvSpPr>
        <p:spPr bwMode="auto">
          <a:xfrm>
            <a:off x="5943600" y="2362200"/>
            <a:ext cx="1752600" cy="3048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smtClean="0">
                <a:solidFill>
                  <a:srgbClr val="FFFFFF"/>
                </a:solidFill>
                <a:effectLst>
                  <a:outerShdw blurRad="38100" dist="38100" dir="2700000" algn="tl">
                    <a:srgbClr val="000000">
                      <a:alpha val="43137"/>
                    </a:srgbClr>
                  </a:outerShdw>
                </a:effectLst>
                <a:latin typeface="Segoe" pitchFamily="34" charset="0"/>
              </a:rPr>
              <a:t>Conrad von </a:t>
            </a:r>
            <a:r>
              <a:rPr lang="en-US" sz="1200" dirty="0" err="1" smtClean="0">
                <a:solidFill>
                  <a:srgbClr val="FFFFFF"/>
                </a:solidFill>
                <a:effectLst>
                  <a:outerShdw blurRad="38100" dist="38100" dir="2700000" algn="tl">
                    <a:srgbClr val="000000">
                      <a:alpha val="43137"/>
                    </a:srgbClr>
                  </a:outerShdw>
                </a:effectLst>
                <a:latin typeface="Segoe" pitchFamily="34" charset="0"/>
              </a:rPr>
              <a:t>Uffenbach</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sp>
        <p:nvSpPr>
          <p:cNvPr id="30" name="Oval 29"/>
          <p:cNvSpPr/>
          <p:nvPr/>
        </p:nvSpPr>
        <p:spPr bwMode="auto">
          <a:xfrm>
            <a:off x="5286375" y="4953000"/>
            <a:ext cx="1323975" cy="13716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1436" tIns="45718" rIns="91436" bIns="45718" anchor="ctr"/>
          <a:lstStyle/>
          <a:p>
            <a:pPr algn="ctr" defTabSz="914099">
              <a:defRPr/>
            </a:pPr>
            <a:endParaRPr lang="en-US" sz="1600" dirty="0">
              <a:solidFill>
                <a:srgbClr val="FFFFFF"/>
              </a:solidFill>
              <a:effectLst>
                <a:outerShdw blurRad="38100" dist="38100" dir="2700000" algn="tl">
                  <a:srgbClr val="000000">
                    <a:alpha val="43137"/>
                  </a:srgbClr>
                </a:outerShdw>
              </a:effectLst>
              <a:latin typeface="Segoe" pitchFamily="34" charset="0"/>
            </a:endParaRPr>
          </a:p>
        </p:txBody>
      </p:sp>
      <p:sp>
        <p:nvSpPr>
          <p:cNvPr id="31" name="Right Arrow 30"/>
          <p:cNvSpPr/>
          <p:nvPr/>
        </p:nvSpPr>
        <p:spPr bwMode="auto">
          <a:xfrm rot="5400000">
            <a:off x="5736432" y="4577556"/>
            <a:ext cx="425450" cy="566737"/>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54274" name="Picture 2" descr="http://t0.gstatic.com/images?q=tbn:ANd9GcT9xCKcGoyLxbQi81v1wztGtFaxo4zkUxKSOalmlas4ValQl8O20A"/>
          <p:cNvPicPr>
            <a:picLocks noChangeAspect="1" noChangeArrowheads="1"/>
          </p:cNvPicPr>
          <p:nvPr/>
        </p:nvPicPr>
        <p:blipFill>
          <a:blip r:embed="rId2" cstate="print"/>
          <a:srcRect/>
          <a:stretch>
            <a:fillRect/>
          </a:stretch>
        </p:blipFill>
        <p:spPr bwMode="auto">
          <a:xfrm>
            <a:off x="1066800" y="3505200"/>
            <a:ext cx="914400" cy="942976"/>
          </a:xfrm>
          <a:prstGeom prst="rect">
            <a:avLst/>
          </a:prstGeom>
          <a:noFill/>
        </p:spPr>
      </p:pic>
      <p:pic>
        <p:nvPicPr>
          <p:cNvPr id="54277" name="Picture 5"/>
          <p:cNvPicPr>
            <a:picLocks noChangeAspect="1" noChangeArrowheads="1"/>
          </p:cNvPicPr>
          <p:nvPr/>
        </p:nvPicPr>
        <p:blipFill>
          <a:blip r:embed="rId3" cstate="print"/>
          <a:srcRect/>
          <a:stretch>
            <a:fillRect/>
          </a:stretch>
        </p:blipFill>
        <p:spPr bwMode="auto">
          <a:xfrm>
            <a:off x="2590800" y="3429000"/>
            <a:ext cx="762000" cy="1033463"/>
          </a:xfrm>
          <a:prstGeom prst="rect">
            <a:avLst/>
          </a:prstGeom>
          <a:noFill/>
          <a:ln w="9525">
            <a:noFill/>
            <a:miter lim="800000"/>
            <a:headEnd/>
            <a:tailEnd/>
          </a:ln>
        </p:spPr>
      </p:pic>
      <p:pic>
        <p:nvPicPr>
          <p:cNvPr id="3" name="Picture 2" descr="http://t0.gstatic.com/images?q=tbn:ANd9GcQB59ZaY__53pOD5rdN-PmZ0yDPEwBmLST3j9nfQm80Og4M1ck3"/>
          <p:cNvPicPr>
            <a:picLocks noChangeAspect="1" noChangeArrowheads="1"/>
          </p:cNvPicPr>
          <p:nvPr/>
        </p:nvPicPr>
        <p:blipFill>
          <a:blip r:embed="rId4" cstate="print"/>
          <a:srcRect/>
          <a:stretch>
            <a:fillRect/>
          </a:stretch>
        </p:blipFill>
        <p:spPr bwMode="auto">
          <a:xfrm>
            <a:off x="4114800" y="3505200"/>
            <a:ext cx="1047750" cy="838200"/>
          </a:xfrm>
          <a:prstGeom prst="rect">
            <a:avLst/>
          </a:prstGeom>
          <a:noFill/>
        </p:spPr>
      </p:pic>
      <p:sp>
        <p:nvSpPr>
          <p:cNvPr id="6" name="AutoShape 4" descr="data:image/jpg;base64,/9j/4AAQSkZJRgABAQAAAQABAAD/2wBDAAkGBwgHBgkIBwgKCgkLDRYPDQwMDRsUFRAWIB0iIiAdHx8kKDQsJCYxJx8fLT0tMTU3Ojo6Iys/RD84QzQ5Ojf/2wBDAQoKCg0MDRoPDxo3JR8lNzc3Nzc3Nzc3Nzc3Nzc3Nzc3Nzc3Nzc3Nzc3Nzc3Nzc3Nzc3Nzc3Nzc3Nzc3Nzc3Nzf/wAARCABOAEIDASIAAhEBAxEB/8QAHAAAAQUBAQEAAAAAAAAAAAAABAADBQYHAQII/8QAMRAAAgEDAwIFAwMDBQAAAAAAAQIDAAQRBRIhBjETIkFRYYGRoQcycbHh8BVCksHR/8QAGQEAAgMBAAAAAAAAAAAAAAAAAQQAAgMF/8QAHxEAAgICAwEBAQAAAAAAAAAAAAECEQMxBBIhQRMi/9oADAMBAAIRAxEAPwDKSS7etIkBcA+vNcdtoKr96SRoVGXyT6Cs9HUSs4VdFVmzhuVNcCuWxyCe1OLgKVmU88qR3rsELmVCgOc+oIxQsPWxqRmTIcd/cdqbLYb931HpUhc2+ZfNKrk88Chbq2SEsBKrY7EetBSQXBr08xsSoJrpbIxj60Oj7eO/xRAHA+9Rlou0LJpUufalUssJV3ttA5PajLe3YKxkQqEbzFhj6UEjFSCpwQe9EGSURhATtx2oyszhVlw6T6abWbiKaaBzbZOXGMYH+YrT7PpTTVQIlnH/AMear/R+o/6boltC1rI6InneMg4zyTjvUzqXUt1Yz28VjDHI867ldzhQvvXEzZJTyU9DThPUSs9bdI22not1bQAK8mHyThAQeePnFZXPYyeKQDlRxn0rZOo+pxcac9vPd2Uk7rtMcTHPPt/esmuLholmiZBlm4J9BTnElKmgZIvonPZEyR7Twafg5QZHavFxM0jlnxuPfiuW8n+2nnoWhSl4PHv3NKve3+KVA3G4HSOVWkUMueQRRU0sOW2ebd257CgQc4I9aIt7ZpMnKgDuSaMktmEG9I1bpnpeC906wvp2J2xrKAGYZyBwcHkcVaprGJ9QQuilRbrGAQMc/H2qn/prrZm099MLjxIR5MnupqYvr/UpeoYli0+WJIyg3NJ5cBsk8cHjNcPKpObi3odVt2iQu+lLCe8a7kiHjEDc2B5sDAz6ntWR9WW0cOr3McRVYw5ArYdb1cW1nLIvtwaxfU7gT3MlxJyST3Ge9b8Nycm/gGpfn/RFXMCCFXRCBjncR3/8oWNT4gA9DUhdIEi2ssgmJzzjG3HHFR+SDXUV0KSpMkBFwPMfvSptbpQoB35ApVWmbd0CofIQe/oaKEsfgIPDPiBjkg8MOMUPCASwb2yD80iMEjjIGeO1aSVi0XSJfQtYXTdYS4AZYmJVwp8wU+oPuKvzDVLhGZTd3UZyRIkoVT7HgfisnY+bNXLo/WNauYxpVlcJlVJjV+5HsDSfKw3U47GuPnp9WS+qyta6T4E0jNNIxbzNkgYx/WqU7LJN4YY/yP61ZdV6a6gdlmulDeKSFIbhj7fB+Krl1ZTWznxoyrD9wORUwRil4y+XJ20R97I8spZnLc4z8UORjBo2ZI2bKn15piaPadpOTnvTarQpJPY3uH+ClXrYfalVrK+hFuACxJhPGMSDOf700sZJIUcewpsHJGeQOwNFW4MjDwcoQOctnP4oNUSLT8PAtZJHxt5+BU90ei2PUenXNzhYhMN2fY8f9iouO+mjcny8HDYHeum5kA3DG1j2PpWclJqjRKKR9A6n03DqVkXt7yeGQHcpDZUH2Kn6e1U39QrMXEDTTRKlzbkb8ciSM4BI/g0v0i165muLixupHlicbk3clSTz9KsHUtqL23uI5G8lvkN7lSMD6j89qRpwkkVi2pU2YfChhumAUsVyMfGKEdQZOTz8Cpy+tTbXEqAgyBmXcPzUSkRldhkAgE/an4v6WaehvYPelTzK4YgEcGlR7EP/2Q==">
            <a:hlinkClick r:id="rId5"/>
          </p:cNvPr>
          <p:cNvSpPr>
            <a:spLocks noChangeAspect="1" noChangeArrowheads="1"/>
          </p:cNvSpPr>
          <p:nvPr/>
        </p:nvSpPr>
        <p:spPr bwMode="auto">
          <a:xfrm>
            <a:off x="77788" y="-350838"/>
            <a:ext cx="628650" cy="74295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4278" name="AutoShape 6" descr="data:image/jpg;base64,/9j/4AAQSkZJRgABAQAAAQABAAD/2wBDAAkGBwgHBgkIBwgKCgkLDRYPDQwMDRsUFRAWIB0iIiAdHx8kKDQsJCYxJx8fLT0tMTU3Ojo6Iys/RD84QzQ5Ojf/2wBDAQoKCg0MDRoPDxo3JR8lNzc3Nzc3Nzc3Nzc3Nzc3Nzc3Nzc3Nzc3Nzc3Nzc3Nzc3Nzc3Nzc3Nzc3Nzc3Nzc3Nzf/wAARCABOAEIDASIAAhEBAxEB/8QAHAAAAQUBAQEAAAAAAAAAAAAABAADBQYHAQII/8QAMRAAAgEDAwIFAwMDBQAAAAAAAQIDAAQRBRIhBjETIkFRYYGRoQcycbHh8BVCksHR/8QAGQEAAgMBAAAAAAAAAAAAAAAAAQQAAgMF/8QAHxEAAgICAwEBAQAAAAAAAAAAAAECEQMxBBIhQRMi/9oADAMBAAIRAxEAPwDKSS7etIkBcA+vNcdtoKr96SRoVGXyT6Cs9HUSs4VdFVmzhuVNcCuWxyCe1OLgKVmU88qR3rsELmVCgOc+oIxQsPWxqRmTIcd/cdqbLYb931HpUhc2+ZfNKrk88Chbq2SEsBKrY7EetBSQXBr08xsSoJrpbIxj60Oj7eO/xRAHA+9Rlou0LJpUufalUssJV3ttA5PajLe3YKxkQqEbzFhj6UEjFSCpwQe9EGSURhATtx2oyszhVlw6T6abWbiKaaBzbZOXGMYH+YrT7PpTTVQIlnH/AMear/R+o/6boltC1rI6InneMg4zyTjvUzqXUt1Yz28VjDHI867ldzhQvvXEzZJTyU9DThPUSs9bdI22not1bQAK8mHyThAQeePnFZXPYyeKQDlRxn0rZOo+pxcac9vPd2Uk7rtMcTHPPt/esmuLholmiZBlm4J9BTnElKmgZIvonPZEyR7Twafg5QZHavFxM0jlnxuPfiuW8n+2nnoWhSl4PHv3NKve3+KVA3G4HSOVWkUMueQRRU0sOW2ebd257CgQc4I9aIt7ZpMnKgDuSaMktmEG9I1bpnpeC906wvp2J2xrKAGYZyBwcHkcVaprGJ9QQuilRbrGAQMc/H2qn/prrZm099MLjxIR5MnupqYvr/UpeoYli0+WJIyg3NJ5cBsk8cHjNcPKpObi3odVt2iQu+lLCe8a7kiHjEDc2B5sDAz6ntWR9WW0cOr3McRVYw5ArYdb1cW1nLIvtwaxfU7gT3MlxJyST3Ge9b8Nycm/gGpfn/RFXMCCFXRCBjncR3/8oWNT4gA9DUhdIEi2ssgmJzzjG3HHFR+SDXUV0KSpMkBFwPMfvSptbpQoB35ApVWmbd0CofIQe/oaKEsfgIPDPiBjkg8MOMUPCASwb2yD80iMEjjIGeO1aSVi0XSJfQtYXTdYS4AZYmJVwp8wU+oPuKvzDVLhGZTd3UZyRIkoVT7HgfisnY+bNXLo/WNauYxpVlcJlVJjV+5HsDSfKw3U47GuPnp9WS+qyta6T4E0jNNIxbzNkgYx/WqU7LJN4YY/yP61ZdV6a6gdlmulDeKSFIbhj7fB+Krl1ZTWznxoyrD9wORUwRil4y+XJ20R97I8spZnLc4z8UORjBo2ZI2bKn15piaPadpOTnvTarQpJPY3uH+ClXrYfalVrK+hFuACxJhPGMSDOf700sZJIUcewpsHJGeQOwNFW4MjDwcoQOctnP4oNUSLT8PAtZJHxt5+BU90ei2PUenXNzhYhMN2fY8f9iouO+mjcny8HDYHeum5kA3DG1j2PpWclJqjRKKR9A6n03DqVkXt7yeGQHcpDZUH2Kn6e1U39QrMXEDTTRKlzbkb8ciSM4BI/g0v0i165muLixupHlicbk3clSTz9KsHUtqL23uI5G8lvkN7lSMD6j89qRpwkkVi2pU2YfChhumAUsVyMfGKEdQZOTz8Cpy+tTbXEqAgyBmXcPzUSkRldhkAgE/an4v6WaehvYPelTzK4YgEcGlR7EP/2Q==">
            <a:hlinkClick r:id="rId5"/>
          </p:cNvPr>
          <p:cNvSpPr>
            <a:spLocks noChangeAspect="1" noChangeArrowheads="1"/>
          </p:cNvSpPr>
          <p:nvPr/>
        </p:nvSpPr>
        <p:spPr bwMode="auto">
          <a:xfrm>
            <a:off x="77788" y="-350838"/>
            <a:ext cx="628650" cy="74295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4280" name="Picture 8" descr="http://recursostic.educacion.es/secundaria/edad/3esofisicaquimica/3quincena2/imagenes2/Robert_Boyle.jpg"/>
          <p:cNvPicPr>
            <a:picLocks noChangeAspect="1" noChangeArrowheads="1"/>
          </p:cNvPicPr>
          <p:nvPr/>
        </p:nvPicPr>
        <p:blipFill>
          <a:blip r:embed="rId6" cstate="print"/>
          <a:srcRect/>
          <a:stretch>
            <a:fillRect/>
          </a:stretch>
        </p:blipFill>
        <p:spPr bwMode="auto">
          <a:xfrm>
            <a:off x="4953000" y="2133600"/>
            <a:ext cx="933450" cy="914400"/>
          </a:xfrm>
          <a:prstGeom prst="rect">
            <a:avLst/>
          </a:prstGeom>
          <a:noFill/>
        </p:spPr>
      </p:pic>
      <p:sp>
        <p:nvSpPr>
          <p:cNvPr id="33" name="Flowchart: Data 28"/>
          <p:cNvSpPr/>
          <p:nvPr/>
        </p:nvSpPr>
        <p:spPr bwMode="auto">
          <a:xfrm>
            <a:off x="3886200" y="4343400"/>
            <a:ext cx="1371600" cy="2286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err="1" smtClean="0">
                <a:solidFill>
                  <a:srgbClr val="FFFFFF"/>
                </a:solidFill>
                <a:effectLst>
                  <a:outerShdw blurRad="38100" dist="38100" dir="2700000" algn="tl">
                    <a:srgbClr val="000000">
                      <a:alpha val="43137"/>
                    </a:srgbClr>
                  </a:outerShdw>
                </a:effectLst>
                <a:latin typeface="Segoe" pitchFamily="34" charset="0"/>
              </a:rPr>
              <a:t>Alquimia</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sp>
        <p:nvSpPr>
          <p:cNvPr id="34" name="Flowchart: Data 28"/>
          <p:cNvSpPr/>
          <p:nvPr/>
        </p:nvSpPr>
        <p:spPr bwMode="auto">
          <a:xfrm>
            <a:off x="4953000" y="3048000"/>
            <a:ext cx="990600" cy="1524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smtClean="0">
                <a:solidFill>
                  <a:srgbClr val="FFFFFF"/>
                </a:solidFill>
                <a:effectLst>
                  <a:outerShdw blurRad="38100" dist="38100" dir="2700000" algn="tl">
                    <a:srgbClr val="000000">
                      <a:alpha val="43137"/>
                    </a:srgbClr>
                  </a:outerShdw>
                </a:effectLst>
                <a:latin typeface="Segoe" pitchFamily="34" charset="0"/>
              </a:rPr>
              <a:t>Boyle</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pic>
        <p:nvPicPr>
          <p:cNvPr id="54281" name="Picture 9"/>
          <p:cNvPicPr>
            <a:picLocks noChangeAspect="1" noChangeArrowheads="1"/>
          </p:cNvPicPr>
          <p:nvPr/>
        </p:nvPicPr>
        <p:blipFill>
          <a:blip r:embed="rId7" cstate="print"/>
          <a:srcRect/>
          <a:stretch>
            <a:fillRect/>
          </a:stretch>
        </p:blipFill>
        <p:spPr bwMode="auto">
          <a:xfrm>
            <a:off x="6781800" y="2819400"/>
            <a:ext cx="990600" cy="914400"/>
          </a:xfrm>
          <a:prstGeom prst="rect">
            <a:avLst/>
          </a:prstGeom>
          <a:noFill/>
          <a:ln w="9525">
            <a:noFill/>
            <a:miter lim="800000"/>
            <a:headEnd/>
            <a:tailEnd/>
          </a:ln>
        </p:spPr>
      </p:pic>
      <p:pic>
        <p:nvPicPr>
          <p:cNvPr id="57347" name="Picture 3"/>
          <p:cNvPicPr>
            <a:picLocks noChangeAspect="1" noChangeArrowheads="1"/>
          </p:cNvPicPr>
          <p:nvPr/>
        </p:nvPicPr>
        <p:blipFill>
          <a:blip r:embed="rId8" cstate="print"/>
          <a:srcRect/>
          <a:stretch>
            <a:fillRect/>
          </a:stretch>
        </p:blipFill>
        <p:spPr bwMode="auto">
          <a:xfrm>
            <a:off x="6858000" y="4419600"/>
            <a:ext cx="919163" cy="990600"/>
          </a:xfrm>
          <a:prstGeom prst="rect">
            <a:avLst/>
          </a:prstGeom>
          <a:noFill/>
          <a:ln w="9525">
            <a:noFill/>
            <a:miter lim="800000"/>
            <a:headEnd/>
            <a:tailEnd/>
          </a:ln>
        </p:spPr>
      </p:pic>
      <p:sp>
        <p:nvSpPr>
          <p:cNvPr id="38" name="Flowchart: Data 28"/>
          <p:cNvSpPr/>
          <p:nvPr/>
        </p:nvSpPr>
        <p:spPr bwMode="auto">
          <a:xfrm>
            <a:off x="6705600" y="5410200"/>
            <a:ext cx="1143000" cy="2286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err="1" smtClean="0">
                <a:solidFill>
                  <a:srgbClr val="FFFFFF"/>
                </a:solidFill>
                <a:effectLst>
                  <a:outerShdw blurRad="38100" dist="38100" dir="2700000" algn="tl">
                    <a:srgbClr val="000000">
                      <a:alpha val="43137"/>
                    </a:srgbClr>
                  </a:outerShdw>
                </a:effectLst>
                <a:latin typeface="Segoe" pitchFamily="34" charset="0"/>
              </a:rPr>
              <a:t>Fraude</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pic>
        <p:nvPicPr>
          <p:cNvPr id="57349" name="Picture 5" descr="http://www.library.hbs.edu/hc/historicalreturns/fb/images/sidepanel.gif"/>
          <p:cNvPicPr>
            <a:picLocks noChangeAspect="1" noChangeArrowheads="1"/>
          </p:cNvPicPr>
          <p:nvPr/>
        </p:nvPicPr>
        <p:blipFill>
          <a:blip r:embed="rId9" cstate="print"/>
          <a:srcRect/>
          <a:stretch>
            <a:fillRect/>
          </a:stretch>
        </p:blipFill>
        <p:spPr bwMode="auto">
          <a:xfrm>
            <a:off x="5562600" y="5105400"/>
            <a:ext cx="781050" cy="1066799"/>
          </a:xfrm>
          <a:prstGeom prst="rect">
            <a:avLst/>
          </a:prstGeom>
          <a:noFill/>
        </p:spPr>
      </p:pic>
      <p:sp>
        <p:nvSpPr>
          <p:cNvPr id="40" name="Flowchart: Data 28"/>
          <p:cNvSpPr/>
          <p:nvPr/>
        </p:nvSpPr>
        <p:spPr bwMode="auto">
          <a:xfrm>
            <a:off x="5257800" y="6096000"/>
            <a:ext cx="1219200" cy="3810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smtClean="0">
                <a:solidFill>
                  <a:srgbClr val="FFFFFF"/>
                </a:solidFill>
                <a:effectLst>
                  <a:outerShdw blurRad="38100" dist="38100" dir="2700000" algn="tl">
                    <a:srgbClr val="000000">
                      <a:alpha val="43137"/>
                    </a:srgbClr>
                  </a:outerShdw>
                </a:effectLst>
                <a:latin typeface="Segoe" pitchFamily="34" charset="0"/>
              </a:rPr>
              <a:t>Crack de 1720</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pic>
        <p:nvPicPr>
          <p:cNvPr id="57351" name="Picture 7" descr="http://t2.gstatic.com/images?q=tbn:ANd9GcRCIRcRv_qaBJ1LDyyTsiIPvGgzjn_W2oheKh8ViyGuZsQmwbLq"/>
          <p:cNvPicPr>
            <a:picLocks noChangeAspect="1" noChangeArrowheads="1"/>
          </p:cNvPicPr>
          <p:nvPr/>
        </p:nvPicPr>
        <p:blipFill>
          <a:blip r:embed="rId10" cstate="print"/>
          <a:srcRect/>
          <a:stretch>
            <a:fillRect/>
          </a:stretch>
        </p:blipFill>
        <p:spPr bwMode="auto">
          <a:xfrm>
            <a:off x="5410200" y="3505200"/>
            <a:ext cx="1066800" cy="847725"/>
          </a:xfrm>
          <a:prstGeom prst="rect">
            <a:avLst/>
          </a:prstGeom>
          <a:noFill/>
        </p:spPr>
      </p:pic>
      <p:sp>
        <p:nvSpPr>
          <p:cNvPr id="9" name="Right Arrow 8"/>
          <p:cNvSpPr/>
          <p:nvPr/>
        </p:nvSpPr>
        <p:spPr bwMode="auto">
          <a:xfrm rot="20262360">
            <a:off x="6492698" y="3336058"/>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Right Arrow 13"/>
          <p:cNvSpPr/>
          <p:nvPr/>
        </p:nvSpPr>
        <p:spPr bwMode="auto">
          <a:xfrm>
            <a:off x="5105400" y="3678238"/>
            <a:ext cx="425450"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5" name="Right Arrow 24"/>
          <p:cNvSpPr/>
          <p:nvPr/>
        </p:nvSpPr>
        <p:spPr bwMode="auto">
          <a:xfrm rot="18594220">
            <a:off x="4788694" y="2956719"/>
            <a:ext cx="427037" cy="568325"/>
          </a:xfrm>
          <a:prstGeom prst="right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2" name="Flowchart: Data 28"/>
          <p:cNvSpPr/>
          <p:nvPr/>
        </p:nvSpPr>
        <p:spPr bwMode="auto">
          <a:xfrm>
            <a:off x="5105400" y="4343400"/>
            <a:ext cx="1600200" cy="304800"/>
          </a:xfrm>
          <a:prstGeom prst="flowChartInputOutp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1200" dirty="0" smtClean="0">
                <a:solidFill>
                  <a:srgbClr val="FFFFFF"/>
                </a:solidFill>
                <a:effectLst>
                  <a:outerShdw blurRad="38100" dist="38100" dir="2700000" algn="tl">
                    <a:srgbClr val="000000">
                      <a:alpha val="43137"/>
                    </a:srgbClr>
                  </a:outerShdw>
                </a:effectLst>
                <a:latin typeface="Segoe" pitchFamily="34" charset="0"/>
              </a:rPr>
              <a:t>South Sea Company</a:t>
            </a:r>
            <a:endParaRPr lang="en-US" sz="1200" dirty="0">
              <a:solidFill>
                <a:srgbClr val="FFFFFF"/>
              </a:solidFill>
              <a:effectLst>
                <a:outerShdw blurRad="38100" dist="38100" dir="2700000" algn="tl">
                  <a:srgbClr val="000000">
                    <a:alpha val="43137"/>
                  </a:srgbClr>
                </a:outerShdw>
              </a:effectLst>
              <a:latin typeface="Segoe" pitchFamily="34" charset="0"/>
            </a:endParaRPr>
          </a:p>
        </p:txBody>
      </p:sp>
      <p:pic>
        <p:nvPicPr>
          <p:cNvPr id="1026" name="Picture 2"/>
          <p:cNvPicPr>
            <a:picLocks noChangeAspect="1" noChangeArrowheads="1"/>
          </p:cNvPicPr>
          <p:nvPr/>
        </p:nvPicPr>
        <p:blipFill>
          <a:blip r:embed="rId11" cstate="print"/>
          <a:srcRect/>
          <a:stretch>
            <a:fillRect/>
          </a:stretch>
        </p:blipFill>
        <p:spPr bwMode="auto">
          <a:xfrm>
            <a:off x="6400800" y="1295400"/>
            <a:ext cx="742950" cy="990600"/>
          </a:xfrm>
          <a:prstGeom prst="rect">
            <a:avLst/>
          </a:prstGeom>
          <a:noFill/>
          <a:ln w="9525">
            <a:noFill/>
            <a:miter lim="800000"/>
            <a:headEnd/>
            <a:tailEnd/>
          </a:ln>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5" grpId="0" animBg="1"/>
      <p:bldP spid="7" grpId="0" animBg="1"/>
      <p:bldP spid="11" grpId="0" animBg="1"/>
      <p:bldP spid="12" grpId="0" animBg="1"/>
      <p:bldP spid="13" grpId="0" animBg="1"/>
      <p:bldP spid="19" grpId="0" animBg="1"/>
      <p:bldP spid="20" grpId="0" animBg="1"/>
      <p:bldP spid="21" grpId="0"/>
      <p:bldP spid="28" grpId="0" animBg="1"/>
      <p:bldP spid="10" grpId="0" animBg="1"/>
      <p:bldP spid="30" grpId="0" animBg="1"/>
      <p:bldP spid="31" grpId="0" animBg="1"/>
      <p:bldP spid="9" grpId="0" animBg="1"/>
      <p:bldP spid="1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bn0.google.com/images?q=tbn:LVmRtlYltPxfNM:http://www.st.com/stonline/stappl/publish/stwebresources/PL__Press__Release/CERN_LHC_t2030shigh.jpeg">
            <a:hlinkClick r:id="rId2"/>
          </p:cNvPr>
          <p:cNvPicPr>
            <a:picLocks noChangeAspect="1" noChangeArrowheads="1"/>
          </p:cNvPicPr>
          <p:nvPr/>
        </p:nvPicPr>
        <p:blipFill>
          <a:blip r:embed="rId3" cstate="print"/>
          <a:srcRect/>
          <a:stretch>
            <a:fillRect/>
          </a:stretch>
        </p:blipFill>
        <p:spPr bwMode="auto">
          <a:xfrm>
            <a:off x="0" y="152400"/>
            <a:ext cx="9144000" cy="640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1"/>
          <p:cNvSpPr txBox="1">
            <a:spLocks/>
          </p:cNvSpPr>
          <p:nvPr/>
        </p:nvSpPr>
        <p:spPr bwMode="auto">
          <a:xfrm>
            <a:off x="228600" y="3810000"/>
            <a:ext cx="89154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Si </a:t>
            </a:r>
            <a:r>
              <a:rPr kumimoji="0" lang="en-US" sz="3600" b="1" i="0" u="none" strike="noStrike" kern="1200" cap="none" spc="50" normalizeH="0" baseline="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alguien</a:t>
            </a:r>
            <a:r>
              <a:rPr kumimoji="0" lang="en-US" sz="36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baseline="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pregunta</a:t>
            </a:r>
            <a:r>
              <a:rPr kumimoji="0" lang="en-US" sz="36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baseline="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que</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es</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lo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que</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ha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ocurrido</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el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empleado</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suele</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decir</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Debe</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de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haber</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entrado</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algún</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r>
              <a:rPr kumimoji="0" lang="en-US" sz="36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bribón</a:t>
            </a:r>
            <a:r>
              <a:rPr kumimoji="0" lang="en-US" sz="36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Conrad von </a:t>
            </a:r>
            <a:r>
              <a:rPr kumimoji="0" lang="en-US" sz="4800" b="1" i="0" u="none" strike="noStrike" kern="1200" cap="none" spc="50" normalizeH="0" noProof="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Uffenbach</a:t>
            </a:r>
            <a:r>
              <a:rPr lang="en-US"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entury Gothic" pitchFamily="34" charset="0"/>
                <a:ea typeface="+mj-ea"/>
                <a:cs typeface="+mj-cs"/>
              </a:rPr>
              <a:t>,</a:t>
            </a:r>
            <a:r>
              <a:rPr kumimoji="0" lang="en-US" sz="4800" b="1" i="0" u="none" strike="noStrike" kern="1200" cap="none" spc="50" normalizeH="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rPr>
              <a:t>1710</a:t>
            </a:r>
            <a:endParaRPr kumimoji="0" lang="en-US" sz="48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Century Gothic" pitchFamily="34" charset="0"/>
              <a:ea typeface="+mj-ea"/>
              <a:cs typeface="+mj-cs"/>
            </a:endParaRPr>
          </a:p>
        </p:txBody>
      </p:sp>
    </p:spTree>
  </p:cSld>
  <p:clrMapOvr>
    <a:masterClrMapping/>
  </p:clrMapOvr>
  <p:transition advClick="0" advTm="2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686800" cy="762000"/>
          </a:xfrm>
        </p:spPr>
        <p:txBody>
          <a:bodyPr/>
          <a:lstStyle/>
          <a:p>
            <a:pPr>
              <a:defRPr/>
            </a:pPr>
            <a:r>
              <a:rPr lang="en-US" dirty="0" smtClean="0"/>
              <a:t>1738 Primer </a:t>
            </a:r>
            <a:r>
              <a:rPr lang="en-US" dirty="0" err="1" smtClean="0"/>
              <a:t>Texto</a:t>
            </a:r>
            <a:r>
              <a:rPr lang="en-US" dirty="0" smtClean="0"/>
              <a:t> </a:t>
            </a:r>
            <a:r>
              <a:rPr lang="en-US" dirty="0" err="1" smtClean="0"/>
              <a:t>Pontificio</a:t>
            </a:r>
            <a:r>
              <a:rPr lang="en-US" dirty="0" smtClean="0"/>
              <a:t> contra la Franc-</a:t>
            </a:r>
            <a:r>
              <a:rPr lang="en-US" dirty="0" err="1" smtClean="0"/>
              <a:t>masonería</a:t>
            </a:r>
            <a:endParaRPr lang="en-US" dirty="0"/>
          </a:p>
        </p:txBody>
      </p:sp>
      <p:sp>
        <p:nvSpPr>
          <p:cNvPr id="7" name="6 CuadroTexto"/>
          <p:cNvSpPr txBox="1"/>
          <p:nvPr/>
        </p:nvSpPr>
        <p:spPr>
          <a:xfrm>
            <a:off x="1066800" y="1600200"/>
            <a:ext cx="3048000" cy="2308324"/>
          </a:xfrm>
          <a:prstGeom prst="rect">
            <a:avLst/>
          </a:prstGeom>
          <a:noFill/>
        </p:spPr>
        <p:txBody>
          <a:bodyPr wrap="square" rtlCol="0">
            <a:spAutoFit/>
          </a:bodyPr>
          <a:lstStyle/>
          <a:p>
            <a:r>
              <a:rPr lang="es-ES" sz="2400" b="1" dirty="0" smtClean="0">
                <a:solidFill>
                  <a:srgbClr val="13BCD3"/>
                </a:solidFill>
                <a:latin typeface="+mj-lt"/>
              </a:rPr>
              <a:t>La bula </a:t>
            </a:r>
            <a:r>
              <a:rPr lang="es-ES" sz="2400" b="1" i="1" dirty="0" smtClean="0">
                <a:solidFill>
                  <a:srgbClr val="13BCD3"/>
                </a:solidFill>
                <a:latin typeface="+mj-lt"/>
              </a:rPr>
              <a:t>In </a:t>
            </a:r>
            <a:r>
              <a:rPr lang="es-ES" sz="2400" b="1" i="1" dirty="0" err="1" smtClean="0">
                <a:solidFill>
                  <a:srgbClr val="13BCD3"/>
                </a:solidFill>
                <a:latin typeface="+mj-lt"/>
              </a:rPr>
              <a:t>Clementi</a:t>
            </a:r>
            <a:r>
              <a:rPr lang="es-ES" sz="2400" b="1" dirty="0" smtClean="0">
                <a:solidFill>
                  <a:srgbClr val="13BCD3"/>
                </a:solidFill>
                <a:latin typeface="+mj-lt"/>
              </a:rPr>
              <a:t> no se publicó en España sino 6 meses después debido al celo del Gran Inquisidor; hasta 1740 no se promulga.</a:t>
            </a:r>
            <a:endParaRPr lang="es-ES" sz="2400" b="1" dirty="0">
              <a:solidFill>
                <a:srgbClr val="13BCD3"/>
              </a:solidFill>
              <a:latin typeface="+mj-lt"/>
            </a:endParaRPr>
          </a:p>
        </p:txBody>
      </p:sp>
      <p:pic>
        <p:nvPicPr>
          <p:cNvPr id="2050" name="Picture 2" descr="http://www.archivalencia.org/../documentos/ficheros_episcopologio/33_andresdeorbe.jpg"/>
          <p:cNvPicPr>
            <a:picLocks noChangeAspect="1" noChangeArrowheads="1"/>
          </p:cNvPicPr>
          <p:nvPr/>
        </p:nvPicPr>
        <p:blipFill>
          <a:blip r:embed="rId2" cstate="print"/>
          <a:srcRect/>
          <a:stretch>
            <a:fillRect/>
          </a:stretch>
        </p:blipFill>
        <p:spPr bwMode="auto">
          <a:xfrm>
            <a:off x="1828800" y="3962400"/>
            <a:ext cx="1447800" cy="1962151"/>
          </a:xfrm>
          <a:prstGeom prst="rect">
            <a:avLst/>
          </a:prstGeom>
          <a:noFill/>
        </p:spPr>
      </p:pic>
      <p:sp>
        <p:nvSpPr>
          <p:cNvPr id="9" name="8 CuadroTexto"/>
          <p:cNvSpPr txBox="1"/>
          <p:nvPr/>
        </p:nvSpPr>
        <p:spPr>
          <a:xfrm>
            <a:off x="5105400" y="3276600"/>
            <a:ext cx="3276600" cy="2308324"/>
          </a:xfrm>
          <a:prstGeom prst="rect">
            <a:avLst/>
          </a:prstGeom>
          <a:noFill/>
        </p:spPr>
        <p:txBody>
          <a:bodyPr wrap="square" rtlCol="0">
            <a:spAutoFit/>
          </a:bodyPr>
          <a:lstStyle/>
          <a:p>
            <a:r>
              <a:rPr lang="es-ES" sz="2400" b="1" dirty="0" smtClean="0">
                <a:solidFill>
                  <a:srgbClr val="13BCD3"/>
                </a:solidFill>
                <a:latin typeface="+mj-lt"/>
              </a:rPr>
              <a:t>El crédito de una “reprobación pueril” del Tratado del Príncipe informa la reacción de abatimiento ante la persecución en ciernes.</a:t>
            </a:r>
            <a:endParaRPr lang="es-ES" sz="2400" b="1" dirty="0">
              <a:solidFill>
                <a:srgbClr val="13BCD3"/>
              </a:solidFill>
              <a:latin typeface="+mj-lt"/>
            </a:endParaRPr>
          </a:p>
        </p:txBody>
      </p:sp>
      <p:sp>
        <p:nvSpPr>
          <p:cNvPr id="8" name="Rounded Rectangle 44"/>
          <p:cNvSpPr/>
          <p:nvPr/>
        </p:nvSpPr>
        <p:spPr>
          <a:xfrm>
            <a:off x="1905000" y="5943600"/>
            <a:ext cx="1235075" cy="3048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smtClean="0"/>
              <a:t>Andrés del </a:t>
            </a:r>
            <a:r>
              <a:rPr lang="en-US" sz="1000" dirty="0" err="1" smtClean="0"/>
              <a:t>Orbe</a:t>
            </a:r>
            <a:r>
              <a:rPr lang="en-US" sz="1000" dirty="0" smtClean="0"/>
              <a:t>, </a:t>
            </a:r>
            <a:r>
              <a:rPr lang="en-US" sz="1000" dirty="0" err="1" smtClean="0"/>
              <a:t>Inquisidor</a:t>
            </a:r>
            <a:r>
              <a:rPr lang="en-US" sz="1000" dirty="0" smtClean="0"/>
              <a:t> General</a:t>
            </a:r>
            <a:endParaRPr lang="en-US" sz="1000" dirty="0"/>
          </a:p>
        </p:txBody>
      </p:sp>
    </p:spTree>
  </p:cSld>
  <p:clrMapOvr>
    <a:masterClrMapping/>
  </p:clrMapOvr>
  <p:transition advClick="0" advTm="2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775597"/>
          </a:xfrm>
        </p:spPr>
        <p:txBody>
          <a:bodyPr/>
          <a:lstStyle/>
          <a:p>
            <a:pPr>
              <a:defRPr/>
            </a:pPr>
            <a:r>
              <a:rPr lang="en-US" dirty="0" smtClean="0"/>
              <a:t>El </a:t>
            </a:r>
            <a:r>
              <a:rPr lang="en-US" dirty="0" err="1" smtClean="0"/>
              <a:t>historiador</a:t>
            </a:r>
            <a:r>
              <a:rPr lang="en-US" dirty="0" smtClean="0"/>
              <a:t> </a:t>
            </a:r>
            <a:r>
              <a:rPr lang="en-US" dirty="0" err="1" smtClean="0"/>
              <a:t>refleja</a:t>
            </a:r>
            <a:r>
              <a:rPr lang="en-US" dirty="0" smtClean="0"/>
              <a:t> </a:t>
            </a:r>
            <a:r>
              <a:rPr lang="en-US" dirty="0" err="1" smtClean="0"/>
              <a:t>sus</a:t>
            </a:r>
            <a:r>
              <a:rPr lang="en-US" dirty="0" smtClean="0"/>
              <a:t> ideas </a:t>
            </a:r>
            <a:r>
              <a:rPr lang="en-US" dirty="0" err="1" smtClean="0"/>
              <a:t>sobre</a:t>
            </a:r>
            <a:r>
              <a:rPr lang="en-US" dirty="0" smtClean="0"/>
              <a:t> </a:t>
            </a:r>
            <a:r>
              <a:rPr lang="en-US" dirty="0" err="1" smtClean="0"/>
              <a:t>espiritismo</a:t>
            </a:r>
            <a:r>
              <a:rPr lang="en-US" dirty="0" smtClean="0"/>
              <a:t> (</a:t>
            </a:r>
            <a:r>
              <a:rPr lang="en-US" dirty="0" err="1" smtClean="0"/>
              <a:t>marchándose</a:t>
            </a:r>
            <a:r>
              <a:rPr lang="en-US" dirty="0" smtClean="0"/>
              <a:t> a Chile) al </a:t>
            </a:r>
            <a:r>
              <a:rPr lang="en-US" dirty="0" err="1" smtClean="0"/>
              <a:t>paso</a:t>
            </a:r>
            <a:r>
              <a:rPr lang="en-US" dirty="0" smtClean="0"/>
              <a:t> del </a:t>
            </a:r>
            <a:r>
              <a:rPr lang="en-US" dirty="0" err="1" smtClean="0"/>
              <a:t>cambio</a:t>
            </a:r>
            <a:r>
              <a:rPr lang="en-US" dirty="0" smtClean="0"/>
              <a:t> de </a:t>
            </a:r>
            <a:r>
              <a:rPr lang="en-US" dirty="0" err="1" smtClean="0"/>
              <a:t>administración</a:t>
            </a:r>
            <a:r>
              <a:rPr lang="en-US" dirty="0" smtClean="0"/>
              <a:t> en los EE.UU. (20 de </a:t>
            </a:r>
            <a:r>
              <a:rPr lang="en-US" dirty="0" err="1" smtClean="0"/>
              <a:t>enero</a:t>
            </a:r>
            <a:r>
              <a:rPr lang="en-US" dirty="0" smtClean="0"/>
              <a:t> de 1981)</a:t>
            </a:r>
            <a:endParaRPr lang="en-US" dirty="0"/>
          </a:p>
        </p:txBody>
      </p:sp>
      <p:sp>
        <p:nvSpPr>
          <p:cNvPr id="3" name="Content Placeholder 2"/>
          <p:cNvSpPr>
            <a:spLocks noGrp="1"/>
          </p:cNvSpPr>
          <p:nvPr>
            <p:ph sz="half" idx="1"/>
          </p:nvPr>
        </p:nvSpPr>
        <p:spPr>
          <a:xfrm>
            <a:off x="381000" y="1752600"/>
            <a:ext cx="3810000" cy="4221163"/>
          </a:xfrm>
        </p:spPr>
        <p:txBody>
          <a:bodyPr/>
          <a:lstStyle/>
          <a:p>
            <a:r>
              <a:rPr lang="en-US" sz="1400" dirty="0" smtClean="0"/>
              <a:t>“</a:t>
            </a:r>
            <a:r>
              <a:rPr lang="fr-FR" sz="1400" dirty="0" smtClean="0"/>
              <a:t>Mais je m'étonne d'avoir parlé si longtemps pour convaincre l'illustre écrivain qui m'écoute. Une partie de ces idées n'est-elle pas, si je suis bien informé, dans l'Esprit des lois? Ce discours a-t-il </a:t>
            </a:r>
            <a:r>
              <a:rPr lang="fr-FR" sz="1400" dirty="0" err="1" smtClean="0"/>
              <a:t>bléssé</a:t>
            </a:r>
            <a:r>
              <a:rPr lang="fr-FR" sz="1400" dirty="0" smtClean="0"/>
              <a:t> l'homme grave et froid qui a </a:t>
            </a:r>
            <a:r>
              <a:rPr lang="fr-FR" sz="1400" dirty="0" err="1" smtClean="0"/>
              <a:t>medité</a:t>
            </a:r>
            <a:r>
              <a:rPr lang="fr-FR" sz="1400" dirty="0" smtClean="0"/>
              <a:t>, sans passion, sur les problèmes de la politique? Les encyclopédistes n'étaient pas des </a:t>
            </a:r>
            <a:r>
              <a:rPr lang="fr-FR" sz="1400" dirty="0" err="1" smtClean="0"/>
              <a:t>Catons</a:t>
            </a:r>
            <a:r>
              <a:rPr lang="fr-FR" sz="1400" dirty="0" smtClean="0"/>
              <a:t> : l'auteur des Lettres Persanes n'était pas un saint, ni même un dévot bien fervent. Notre école, qu'on dit immorale, était peut-être plus attachée au vrai Dieu que les philosophes du XVIIIe siècle.</a:t>
            </a:r>
            <a:r>
              <a:rPr lang="en-US" sz="1400" dirty="0" smtClean="0"/>
              <a:t>" </a:t>
            </a:r>
            <a:endParaRPr lang="en-US" sz="1200" dirty="0" smtClean="0"/>
          </a:p>
          <a:p>
            <a:pPr marL="0" algn="r">
              <a:buFont typeface="Arial" pitchFamily="34" charset="0"/>
              <a:buNone/>
              <a:defRPr/>
            </a:pPr>
            <a:r>
              <a:rPr lang="en-US" sz="1200" dirty="0" smtClean="0"/>
              <a:t>— </a:t>
            </a:r>
            <a:r>
              <a:rPr lang="en-US" sz="1200" b="1" dirty="0" smtClean="0"/>
              <a:t>Maurice </a:t>
            </a:r>
            <a:r>
              <a:rPr lang="en-US" sz="1200" b="1" dirty="0" err="1" smtClean="0"/>
              <a:t>Joly</a:t>
            </a:r>
            <a:r>
              <a:rPr lang="en-US" sz="1200" b="1" dirty="0" smtClean="0"/>
              <a:t>, </a:t>
            </a:r>
            <a:r>
              <a:rPr lang="en-US" sz="1200" dirty="0" smtClean="0"/>
              <a:t>Dialogue aux </a:t>
            </a:r>
            <a:r>
              <a:rPr lang="en-US" sz="1200" dirty="0" err="1" smtClean="0"/>
              <a:t>enfers</a:t>
            </a:r>
            <a:r>
              <a:rPr lang="en-US" sz="1200" dirty="0" smtClean="0"/>
              <a:t> entre Montesquieu et </a:t>
            </a:r>
            <a:r>
              <a:rPr lang="en-US" sz="1200" dirty="0" err="1" smtClean="0"/>
              <a:t>Machiavel</a:t>
            </a:r>
            <a:endParaRPr lang="en-US" sz="1200" dirty="0" smtClean="0"/>
          </a:p>
          <a:p>
            <a:pPr marL="0">
              <a:buFont typeface="Arial" pitchFamily="34" charset="0"/>
              <a:buNone/>
              <a:defRPr/>
            </a:pPr>
            <a:endParaRPr lang="en-US" sz="1200" dirty="0" smtClean="0"/>
          </a:p>
          <a:p>
            <a:pPr marL="0">
              <a:buFont typeface="Arial" pitchFamily="34" charset="0"/>
              <a:buNone/>
              <a:defRPr/>
            </a:pPr>
            <a:r>
              <a:rPr lang="en-US" sz="1400" dirty="0" smtClean="0"/>
              <a:t>“One of the greatest </a:t>
            </a:r>
            <a:r>
              <a:rPr lang="en-US" sz="1400" dirty="0" err="1" smtClean="0"/>
              <a:t>challe</a:t>
            </a:r>
            <a:endParaRPr lang="en-US" sz="1200" dirty="0" smtClean="0"/>
          </a:p>
          <a:p>
            <a:pPr>
              <a:buFont typeface="Arial" pitchFamily="34" charset="0"/>
              <a:buChar char="•"/>
              <a:defRPr/>
            </a:pPr>
            <a:endParaRPr lang="en-US" sz="2000" dirty="0"/>
          </a:p>
        </p:txBody>
      </p:sp>
      <p:sp>
        <p:nvSpPr>
          <p:cNvPr id="7" name="Rounded Rectangular Callout 3"/>
          <p:cNvSpPr/>
          <p:nvPr/>
        </p:nvSpPr>
        <p:spPr>
          <a:xfrm>
            <a:off x="6248400" y="5334000"/>
            <a:ext cx="2743200" cy="838200"/>
          </a:xfrm>
          <a:prstGeom prst="wedgeRoundRectCallout">
            <a:avLst>
              <a:gd name="adj1" fmla="val -69734"/>
              <a:gd name="adj2" fmla="val -142769"/>
              <a:gd name="adj3" fmla="val 16667"/>
            </a:avLst>
          </a:prstGeom>
          <a:solidFill>
            <a:schemeClr val="accent4">
              <a:lumMod val="20000"/>
              <a:lumOff val="80000"/>
            </a:schemeClr>
          </a:solidFill>
          <a:ln>
            <a:solidFill>
              <a:srgbClr val="002060"/>
            </a:solidFill>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lstStyle/>
          <a:p>
            <a:pPr>
              <a:defRPr/>
            </a:pPr>
            <a:r>
              <a:rPr lang="en-US" sz="1600" dirty="0" smtClean="0">
                <a:solidFill>
                  <a:schemeClr val="tx1"/>
                </a:solidFill>
              </a:rPr>
              <a:t>Como el </a:t>
            </a:r>
            <a:r>
              <a:rPr lang="en-US" sz="1600" dirty="0" err="1" smtClean="0">
                <a:solidFill>
                  <a:schemeClr val="tx1"/>
                </a:solidFill>
              </a:rPr>
              <a:t>senador</a:t>
            </a:r>
            <a:r>
              <a:rPr lang="en-US" sz="1600" dirty="0" smtClean="0">
                <a:solidFill>
                  <a:schemeClr val="tx1"/>
                </a:solidFill>
              </a:rPr>
              <a:t> </a:t>
            </a:r>
            <a:r>
              <a:rPr lang="en-US" sz="1600" dirty="0" err="1" smtClean="0">
                <a:solidFill>
                  <a:schemeClr val="tx1"/>
                </a:solidFill>
              </a:rPr>
              <a:t>fascista</a:t>
            </a:r>
            <a:r>
              <a:rPr lang="en-US" sz="1600" dirty="0" smtClean="0">
                <a:solidFill>
                  <a:schemeClr val="tx1"/>
                </a:solidFill>
              </a:rPr>
              <a:t> </a:t>
            </a:r>
            <a:r>
              <a:rPr lang="en-US" sz="1600" dirty="0" err="1" smtClean="0">
                <a:solidFill>
                  <a:schemeClr val="tx1"/>
                </a:solidFill>
              </a:rPr>
              <a:t>Vilfredo</a:t>
            </a:r>
            <a:r>
              <a:rPr lang="en-US" sz="1600" dirty="0" smtClean="0">
                <a:solidFill>
                  <a:schemeClr val="tx1"/>
                </a:solidFill>
              </a:rPr>
              <a:t> Pareto </a:t>
            </a:r>
            <a:r>
              <a:rPr lang="en-US" sz="1600" dirty="0" err="1" smtClean="0">
                <a:solidFill>
                  <a:schemeClr val="tx1"/>
                </a:solidFill>
              </a:rPr>
              <a:t>apuntaba</a:t>
            </a:r>
            <a:r>
              <a:rPr lang="en-US" sz="1600" dirty="0" smtClean="0">
                <a:solidFill>
                  <a:schemeClr val="tx1"/>
                </a:solidFill>
              </a:rPr>
              <a:t> en 1921</a:t>
            </a:r>
            <a:endParaRPr lang="en-US" sz="1600" dirty="0">
              <a:solidFill>
                <a:schemeClr val="tx1"/>
              </a:solidFill>
            </a:endParaRPr>
          </a:p>
        </p:txBody>
      </p:sp>
      <p:sp>
        <p:nvSpPr>
          <p:cNvPr id="8" name="Rounded Rectangular Callout 6"/>
          <p:cNvSpPr/>
          <p:nvPr/>
        </p:nvSpPr>
        <p:spPr>
          <a:xfrm>
            <a:off x="323850" y="5181600"/>
            <a:ext cx="3867150" cy="1066800"/>
          </a:xfrm>
          <a:prstGeom prst="wedgeRoundRectCallout">
            <a:avLst>
              <a:gd name="adj1" fmla="val -15935"/>
              <a:gd name="adj2" fmla="val -86928"/>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dirty="0" smtClean="0">
                <a:solidFill>
                  <a:schemeClr val="tx1"/>
                </a:solidFill>
              </a:rPr>
              <a:t>El </a:t>
            </a:r>
            <a:r>
              <a:rPr lang="en-US" sz="1600" dirty="0" err="1" smtClean="0">
                <a:solidFill>
                  <a:schemeClr val="tx1"/>
                </a:solidFill>
              </a:rPr>
              <a:t>vacío</a:t>
            </a:r>
            <a:r>
              <a:rPr lang="en-US" sz="1600" dirty="0" smtClean="0">
                <a:solidFill>
                  <a:schemeClr val="tx1"/>
                </a:solidFill>
              </a:rPr>
              <a:t> de los </a:t>
            </a:r>
            <a:r>
              <a:rPr lang="en-US" sz="1600" dirty="0" err="1" smtClean="0">
                <a:solidFill>
                  <a:schemeClr val="tx1"/>
                </a:solidFill>
              </a:rPr>
              <a:t>meses</a:t>
            </a:r>
            <a:r>
              <a:rPr lang="en-US" sz="1600" dirty="0" smtClean="0">
                <a:solidFill>
                  <a:schemeClr val="tx1"/>
                </a:solidFill>
              </a:rPr>
              <a:t> de </a:t>
            </a:r>
            <a:r>
              <a:rPr lang="en-US" sz="1600" dirty="0" err="1" smtClean="0">
                <a:solidFill>
                  <a:schemeClr val="tx1"/>
                </a:solidFill>
              </a:rPr>
              <a:t>enero-febrero</a:t>
            </a:r>
            <a:r>
              <a:rPr lang="en-US" sz="1600" dirty="0" smtClean="0">
                <a:solidFill>
                  <a:schemeClr val="tx1"/>
                </a:solidFill>
              </a:rPr>
              <a:t> de 1981 </a:t>
            </a:r>
            <a:r>
              <a:rPr lang="en-US" sz="1600" dirty="0" err="1" smtClean="0">
                <a:solidFill>
                  <a:schemeClr val="tx1"/>
                </a:solidFill>
              </a:rPr>
              <a:t>aconseja</a:t>
            </a:r>
            <a:r>
              <a:rPr lang="en-US" sz="1600" dirty="0" smtClean="0">
                <a:solidFill>
                  <a:schemeClr val="tx1"/>
                </a:solidFill>
              </a:rPr>
              <a:t> la </a:t>
            </a:r>
            <a:r>
              <a:rPr lang="en-US" sz="1600" dirty="0" err="1" smtClean="0">
                <a:solidFill>
                  <a:schemeClr val="tx1"/>
                </a:solidFill>
              </a:rPr>
              <a:t>sutil</a:t>
            </a:r>
            <a:r>
              <a:rPr lang="en-US" sz="1600" dirty="0" smtClean="0">
                <a:solidFill>
                  <a:schemeClr val="tx1"/>
                </a:solidFill>
              </a:rPr>
              <a:t> </a:t>
            </a:r>
            <a:r>
              <a:rPr lang="en-US" sz="1600" dirty="0" err="1" smtClean="0">
                <a:solidFill>
                  <a:schemeClr val="tx1"/>
                </a:solidFill>
              </a:rPr>
              <a:t>puesta</a:t>
            </a:r>
            <a:r>
              <a:rPr lang="en-US" sz="1600" dirty="0" smtClean="0">
                <a:solidFill>
                  <a:schemeClr val="tx1"/>
                </a:solidFill>
              </a:rPr>
              <a:t> en </a:t>
            </a:r>
            <a:r>
              <a:rPr lang="en-US" sz="1600" dirty="0" err="1" smtClean="0">
                <a:solidFill>
                  <a:schemeClr val="tx1"/>
                </a:solidFill>
              </a:rPr>
              <a:t>marcha</a:t>
            </a:r>
            <a:r>
              <a:rPr lang="en-US" sz="1600" dirty="0" smtClean="0">
                <a:solidFill>
                  <a:schemeClr val="tx1"/>
                </a:solidFill>
              </a:rPr>
              <a:t> del </a:t>
            </a:r>
            <a:r>
              <a:rPr lang="en-US" sz="1600" dirty="0" err="1" smtClean="0">
                <a:solidFill>
                  <a:schemeClr val="tx1"/>
                </a:solidFill>
              </a:rPr>
              <a:t>golpe</a:t>
            </a:r>
            <a:r>
              <a:rPr lang="en-US" sz="1600" dirty="0" smtClean="0">
                <a:solidFill>
                  <a:schemeClr val="tx1"/>
                </a:solidFill>
              </a:rPr>
              <a:t> de </a:t>
            </a:r>
            <a:r>
              <a:rPr lang="en-US" sz="1600" dirty="0" err="1" smtClean="0">
                <a:solidFill>
                  <a:schemeClr val="tx1"/>
                </a:solidFill>
              </a:rPr>
              <a:t>estado</a:t>
            </a:r>
            <a:r>
              <a:rPr lang="en-US" sz="1600" dirty="0" smtClean="0">
                <a:solidFill>
                  <a:schemeClr val="tx1"/>
                </a:solidFill>
              </a:rPr>
              <a:t> </a:t>
            </a:r>
            <a:r>
              <a:rPr lang="en-US" sz="1600" dirty="0" err="1" smtClean="0">
                <a:solidFill>
                  <a:schemeClr val="tx1"/>
                </a:solidFill>
              </a:rPr>
              <a:t>aprovechando</a:t>
            </a:r>
            <a:r>
              <a:rPr lang="en-US" sz="1600" dirty="0" smtClean="0">
                <a:solidFill>
                  <a:schemeClr val="tx1"/>
                </a:solidFill>
              </a:rPr>
              <a:t> la </a:t>
            </a:r>
            <a:r>
              <a:rPr lang="en-US" sz="1600" dirty="0" err="1" smtClean="0">
                <a:solidFill>
                  <a:schemeClr val="tx1"/>
                </a:solidFill>
              </a:rPr>
              <a:t>libertad</a:t>
            </a:r>
            <a:r>
              <a:rPr lang="en-US" sz="1600" dirty="0" smtClean="0">
                <a:solidFill>
                  <a:schemeClr val="tx1"/>
                </a:solidFill>
              </a:rPr>
              <a:t> de </a:t>
            </a:r>
            <a:r>
              <a:rPr lang="en-US" sz="1600" dirty="0" err="1" smtClean="0">
                <a:solidFill>
                  <a:schemeClr val="tx1"/>
                </a:solidFill>
              </a:rPr>
              <a:t>prensa</a:t>
            </a:r>
            <a:endParaRPr lang="en-US" sz="1600" dirty="0">
              <a:solidFill>
                <a:schemeClr val="tx1"/>
              </a:solidFill>
            </a:endParaRPr>
          </a:p>
        </p:txBody>
      </p:sp>
      <p:sp>
        <p:nvSpPr>
          <p:cNvPr id="9" name="8 Rectángulo"/>
          <p:cNvSpPr/>
          <p:nvPr/>
        </p:nvSpPr>
        <p:spPr>
          <a:xfrm>
            <a:off x="4267200" y="2133600"/>
            <a:ext cx="4572000" cy="2554545"/>
          </a:xfrm>
          <a:prstGeom prst="rect">
            <a:avLst/>
          </a:prstGeom>
        </p:spPr>
        <p:txBody>
          <a:bodyPr>
            <a:spAutoFit/>
          </a:bodyPr>
          <a:lstStyle/>
          <a:p>
            <a:pPr marL="0">
              <a:buFont typeface="Arial" pitchFamily="34" charset="0"/>
              <a:buNone/>
              <a:defRPr/>
            </a:pPr>
            <a:r>
              <a:rPr lang="en-US" dirty="0" smtClean="0"/>
              <a:t>“… la </a:t>
            </a:r>
            <a:r>
              <a:rPr lang="en-US" dirty="0" err="1" smtClean="0"/>
              <a:t>plena</a:t>
            </a:r>
            <a:r>
              <a:rPr lang="en-US" dirty="0" smtClean="0"/>
              <a:t> </a:t>
            </a:r>
            <a:r>
              <a:rPr lang="en-US" dirty="0" err="1" smtClean="0"/>
              <a:t>libertad</a:t>
            </a:r>
            <a:r>
              <a:rPr lang="en-US" dirty="0" smtClean="0"/>
              <a:t> de </a:t>
            </a:r>
            <a:r>
              <a:rPr lang="en-US" dirty="0" err="1" smtClean="0"/>
              <a:t>prensa</a:t>
            </a:r>
            <a:r>
              <a:rPr lang="en-US" dirty="0" smtClean="0"/>
              <a:t> </a:t>
            </a:r>
            <a:r>
              <a:rPr lang="en-US" dirty="0" err="1" smtClean="0"/>
              <a:t>presenta</a:t>
            </a:r>
            <a:r>
              <a:rPr lang="en-US" dirty="0" smtClean="0"/>
              <a:t> </a:t>
            </a:r>
            <a:r>
              <a:rPr lang="en-US" dirty="0" err="1" smtClean="0"/>
              <a:t>más</a:t>
            </a:r>
            <a:r>
              <a:rPr lang="en-US" dirty="0" smtClean="0"/>
              <a:t> </a:t>
            </a:r>
            <a:r>
              <a:rPr lang="en-US" dirty="0" err="1" smtClean="0"/>
              <a:t>ventajas</a:t>
            </a:r>
            <a:r>
              <a:rPr lang="en-US" dirty="0" smtClean="0"/>
              <a:t> </a:t>
            </a:r>
            <a:r>
              <a:rPr lang="en-US" dirty="0" err="1" smtClean="0"/>
              <a:t>que</a:t>
            </a:r>
            <a:r>
              <a:rPr lang="en-US" dirty="0" smtClean="0"/>
              <a:t> </a:t>
            </a:r>
            <a:r>
              <a:rPr lang="en-US" dirty="0" err="1" smtClean="0"/>
              <a:t>inconvenientes</a:t>
            </a:r>
            <a:r>
              <a:rPr lang="en-US" dirty="0" smtClean="0"/>
              <a:t>. </a:t>
            </a:r>
            <a:r>
              <a:rPr lang="en-US" dirty="0" err="1" smtClean="0"/>
              <a:t>Puede</a:t>
            </a:r>
            <a:r>
              <a:rPr lang="en-US" dirty="0" smtClean="0"/>
              <a:t> </a:t>
            </a:r>
            <a:r>
              <a:rPr lang="en-US" dirty="0" err="1" smtClean="0"/>
              <a:t>constituir</a:t>
            </a:r>
            <a:r>
              <a:rPr lang="en-US" dirty="0" smtClean="0"/>
              <a:t> un mal </a:t>
            </a:r>
            <a:r>
              <a:rPr lang="en-US" dirty="0" err="1" smtClean="0"/>
              <a:t>para</a:t>
            </a:r>
            <a:r>
              <a:rPr lang="en-US" dirty="0" smtClean="0"/>
              <a:t> un </a:t>
            </a:r>
            <a:r>
              <a:rPr lang="en-US" dirty="0" err="1" smtClean="0"/>
              <a:t>país</a:t>
            </a:r>
            <a:r>
              <a:rPr lang="en-US" dirty="0" smtClean="0"/>
              <a:t> en el </a:t>
            </a:r>
            <a:r>
              <a:rPr lang="en-US" dirty="0" err="1" smtClean="0"/>
              <a:t>que</a:t>
            </a:r>
            <a:r>
              <a:rPr lang="en-US" dirty="0" smtClean="0"/>
              <a:t> </a:t>
            </a:r>
            <a:r>
              <a:rPr lang="en-US" dirty="0" err="1" smtClean="0"/>
              <a:t>muchos</a:t>
            </a:r>
            <a:r>
              <a:rPr lang="en-US" dirty="0" smtClean="0"/>
              <a:t> de </a:t>
            </a:r>
            <a:r>
              <a:rPr lang="en-US" dirty="0" err="1" smtClean="0"/>
              <a:t>sus</a:t>
            </a:r>
            <a:r>
              <a:rPr lang="en-US" dirty="0" smtClean="0"/>
              <a:t> </a:t>
            </a:r>
            <a:r>
              <a:rPr lang="en-US" dirty="0" err="1" smtClean="0"/>
              <a:t>habitantes</a:t>
            </a:r>
            <a:r>
              <a:rPr lang="en-US" dirty="0" smtClean="0"/>
              <a:t> </a:t>
            </a:r>
            <a:r>
              <a:rPr lang="en-US" dirty="0" err="1" smtClean="0"/>
              <a:t>alimenten</a:t>
            </a:r>
            <a:r>
              <a:rPr lang="en-US" dirty="0" smtClean="0"/>
              <a:t> </a:t>
            </a:r>
            <a:r>
              <a:rPr lang="en-US" dirty="0" err="1" smtClean="0"/>
              <a:t>ciertos</a:t>
            </a:r>
            <a:r>
              <a:rPr lang="en-US" dirty="0" smtClean="0"/>
              <a:t> </a:t>
            </a:r>
            <a:r>
              <a:rPr lang="en-US" dirty="0" err="1" smtClean="0"/>
              <a:t>sentimientos</a:t>
            </a:r>
            <a:r>
              <a:rPr lang="en-US" dirty="0" smtClean="0"/>
              <a:t>, </a:t>
            </a:r>
            <a:r>
              <a:rPr lang="en-US" dirty="0" err="1" smtClean="0"/>
              <a:t>pero</a:t>
            </a:r>
            <a:r>
              <a:rPr lang="en-US" dirty="0" smtClean="0"/>
              <a:t> no, </a:t>
            </a:r>
            <a:r>
              <a:rPr lang="en-US" dirty="0" err="1" smtClean="0"/>
              <a:t>ciertamente</a:t>
            </a:r>
            <a:r>
              <a:rPr lang="en-US" dirty="0" smtClean="0"/>
              <a:t>, </a:t>
            </a:r>
            <a:r>
              <a:rPr lang="en-US" dirty="0" err="1" smtClean="0"/>
              <a:t>que</a:t>
            </a:r>
            <a:r>
              <a:rPr lang="en-US" dirty="0" smtClean="0"/>
              <a:t> los </a:t>
            </a:r>
            <a:r>
              <a:rPr lang="en-US" dirty="0" err="1" smtClean="0"/>
              <a:t>muestren</a:t>
            </a:r>
            <a:r>
              <a:rPr lang="en-US" dirty="0" smtClean="0"/>
              <a:t>. Antes </a:t>
            </a:r>
            <a:r>
              <a:rPr lang="en-US" dirty="0" err="1" smtClean="0"/>
              <a:t>bien</a:t>
            </a:r>
            <a:r>
              <a:rPr lang="en-US" dirty="0" smtClean="0"/>
              <a:t> </a:t>
            </a:r>
            <a:r>
              <a:rPr lang="en-US" dirty="0" err="1" smtClean="0"/>
              <a:t>esto</a:t>
            </a:r>
            <a:r>
              <a:rPr lang="en-US" dirty="0" smtClean="0"/>
              <a:t> </a:t>
            </a:r>
            <a:r>
              <a:rPr lang="en-US" dirty="0" err="1" smtClean="0"/>
              <a:t>puede</a:t>
            </a:r>
            <a:r>
              <a:rPr lang="en-US" dirty="0" smtClean="0"/>
              <a:t> </a:t>
            </a:r>
            <a:r>
              <a:rPr lang="en-US" dirty="0" err="1" smtClean="0"/>
              <a:t>serle</a:t>
            </a:r>
            <a:r>
              <a:rPr lang="en-US" dirty="0" smtClean="0"/>
              <a:t> </a:t>
            </a:r>
            <a:r>
              <a:rPr lang="en-US" dirty="0" err="1" smtClean="0"/>
              <a:t>útil</a:t>
            </a:r>
            <a:r>
              <a:rPr lang="en-US" dirty="0" smtClean="0"/>
              <a:t> al </a:t>
            </a:r>
            <a:r>
              <a:rPr lang="en-US" dirty="0" err="1" smtClean="0"/>
              <a:t>gobierno</a:t>
            </a:r>
            <a:r>
              <a:rPr lang="en-US" dirty="0" smtClean="0"/>
              <a:t>, </a:t>
            </a:r>
            <a:r>
              <a:rPr lang="en-US" dirty="0" err="1" smtClean="0"/>
              <a:t>si</a:t>
            </a:r>
            <a:r>
              <a:rPr lang="en-US" dirty="0" smtClean="0"/>
              <a:t> </a:t>
            </a:r>
            <a:r>
              <a:rPr lang="en-US" dirty="0" err="1" smtClean="0"/>
              <a:t>es</a:t>
            </a:r>
            <a:r>
              <a:rPr lang="en-US" dirty="0" smtClean="0"/>
              <a:t> </a:t>
            </a:r>
            <a:r>
              <a:rPr lang="en-US" dirty="0" err="1" smtClean="0"/>
              <a:t>que</a:t>
            </a:r>
            <a:r>
              <a:rPr lang="en-US" dirty="0" smtClean="0"/>
              <a:t> se propone </a:t>
            </a:r>
            <a:r>
              <a:rPr lang="en-US" dirty="0" err="1" smtClean="0"/>
              <a:t>reprimir</a:t>
            </a:r>
            <a:r>
              <a:rPr lang="en-US" dirty="0" smtClean="0"/>
              <a:t> o </a:t>
            </a:r>
            <a:r>
              <a:rPr lang="en-US" dirty="0" err="1" smtClean="0"/>
              <a:t>combatir</a:t>
            </a:r>
            <a:r>
              <a:rPr lang="en-US" dirty="0" smtClean="0"/>
              <a:t> </a:t>
            </a:r>
            <a:r>
              <a:rPr lang="en-US" dirty="0" err="1" smtClean="0"/>
              <a:t>dichos</a:t>
            </a:r>
            <a:r>
              <a:rPr lang="en-US" dirty="0" smtClean="0"/>
              <a:t> </a:t>
            </a:r>
            <a:r>
              <a:rPr lang="en-US" dirty="0" err="1" smtClean="0"/>
              <a:t>sentimientos</a:t>
            </a:r>
            <a:r>
              <a:rPr lang="en-US" dirty="0" smtClean="0"/>
              <a:t>.”</a:t>
            </a:r>
          </a:p>
          <a:p>
            <a:pPr marL="0" algn="r">
              <a:buFont typeface="Arial" pitchFamily="34" charset="0"/>
              <a:buNone/>
              <a:defRPr/>
            </a:pPr>
            <a:r>
              <a:rPr lang="en-US" sz="1600" dirty="0" smtClean="0"/>
              <a:t>— </a:t>
            </a:r>
            <a:r>
              <a:rPr lang="en-US" sz="1600" b="1" dirty="0" err="1" smtClean="0"/>
              <a:t>Vilfredo</a:t>
            </a:r>
            <a:r>
              <a:rPr lang="en-US" sz="1600" b="1" dirty="0" smtClean="0"/>
              <a:t> Pareto</a:t>
            </a:r>
            <a:r>
              <a:rPr lang="en-US" sz="1600" dirty="0" smtClean="0"/>
              <a:t>, </a:t>
            </a:r>
            <a:r>
              <a:rPr lang="en-US" sz="1600" dirty="0" err="1" smtClean="0"/>
              <a:t>Economía</a:t>
            </a:r>
            <a:r>
              <a:rPr lang="en-US" sz="1600" dirty="0" smtClean="0"/>
              <a:t> e </a:t>
            </a:r>
            <a:r>
              <a:rPr lang="en-US" sz="1600" dirty="0" err="1" smtClean="0"/>
              <a:t>demagogia</a:t>
            </a:r>
            <a:endParaRPr lang="es-ES" dirty="0"/>
          </a:p>
        </p:txBody>
      </p:sp>
    </p:spTree>
  </p:cSld>
  <p:clrMapOvr>
    <a:masterClrMapping/>
  </p:clrMapOvr>
  <p:transition advClick="0" advTm="2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smtClean="0"/>
              <a:t/>
            </a:r>
            <a:br>
              <a:rPr smtClean="0"/>
            </a:br>
            <a:endParaRPr/>
          </a:p>
        </p:txBody>
      </p:sp>
      <p:sp>
        <p:nvSpPr>
          <p:cNvPr id="35842" name="Subtitle 2"/>
          <p:cNvSpPr>
            <a:spLocks noGrp="1"/>
          </p:cNvSpPr>
          <p:nvPr>
            <p:ph type="subTitle" idx="1"/>
          </p:nvPr>
        </p:nvSpPr>
        <p:spPr>
          <a:xfrm>
            <a:off x="685800" y="1676400"/>
            <a:ext cx="7797800" cy="4495800"/>
          </a:xfrm>
        </p:spPr>
        <p:txBody>
          <a:bodyPr/>
          <a:lstStyle/>
          <a:p>
            <a:pPr marL="396875" indent="-396875">
              <a:lnSpc>
                <a:spcPct val="80000"/>
              </a:lnSpc>
              <a:spcBef>
                <a:spcPct val="20000"/>
              </a:spcBef>
              <a:buFont typeface="Arial" charset="0"/>
              <a:buBlip>
                <a:blip r:embed="rId3"/>
              </a:buBlip>
            </a:pPr>
            <a:r>
              <a:rPr lang="es-ES" sz="2000" dirty="0" smtClean="0">
                <a:solidFill>
                  <a:schemeClr val="tx1"/>
                </a:solidFill>
              </a:rPr>
              <a:t>El ‘libertino y el nacimiento del capitalismo’ es un tema ideal para conceptualizar el conflicto que supone </a:t>
            </a:r>
            <a:r>
              <a:rPr lang="en-US" sz="2000" b="1" dirty="0" smtClean="0">
                <a:solidFill>
                  <a:schemeClr val="tx1"/>
                </a:solidFill>
              </a:rPr>
              <a:t>la </a:t>
            </a:r>
            <a:r>
              <a:rPr lang="en-US" sz="2000" b="1" dirty="0" err="1" smtClean="0">
                <a:solidFill>
                  <a:schemeClr val="tx1"/>
                </a:solidFill>
              </a:rPr>
              <a:t>vergüenza</a:t>
            </a:r>
            <a:endParaRPr lang="en-US" sz="2000" dirty="0" smtClean="0">
              <a:solidFill>
                <a:schemeClr val="tx1"/>
              </a:solidFill>
            </a:endParaRPr>
          </a:p>
          <a:p>
            <a:pPr marL="396875" indent="-396875">
              <a:lnSpc>
                <a:spcPct val="80000"/>
              </a:lnSpc>
              <a:spcBef>
                <a:spcPct val="20000"/>
              </a:spcBef>
              <a:buFont typeface="Arial" charset="0"/>
              <a:buBlip>
                <a:blip r:embed="rId3"/>
              </a:buBlip>
            </a:pPr>
            <a:r>
              <a:rPr lang="es-ES" sz="2000" dirty="0" smtClean="0">
                <a:solidFill>
                  <a:schemeClr val="tx1"/>
                </a:solidFill>
              </a:rPr>
              <a:t>Con este título se pone en solfa a la </a:t>
            </a:r>
            <a:r>
              <a:rPr lang="es-ES" sz="2000" b="1" dirty="0" smtClean="0">
                <a:solidFill>
                  <a:schemeClr val="tx1"/>
                </a:solidFill>
              </a:rPr>
              <a:t>“Secta de los Economistas”</a:t>
            </a:r>
            <a:r>
              <a:rPr lang="es-ES" sz="2000" dirty="0" smtClean="0">
                <a:solidFill>
                  <a:schemeClr val="tx1"/>
                </a:solidFill>
              </a:rPr>
              <a:t> sobre la base de la humillación ligada a la masonería</a:t>
            </a:r>
          </a:p>
          <a:p>
            <a:pPr marL="396875" indent="-396875">
              <a:lnSpc>
                <a:spcPct val="80000"/>
              </a:lnSpc>
              <a:spcBef>
                <a:spcPct val="20000"/>
              </a:spcBef>
              <a:buFont typeface="Arial" charset="0"/>
              <a:buBlip>
                <a:blip r:embed="rId3"/>
              </a:buBlip>
            </a:pPr>
            <a:r>
              <a:rPr lang="es-ES" sz="2000" dirty="0" smtClean="0">
                <a:solidFill>
                  <a:schemeClr val="tx1"/>
                </a:solidFill>
              </a:rPr>
              <a:t>Las fuentes (playboy, </a:t>
            </a:r>
            <a:r>
              <a:rPr lang="es-ES" sz="2000" dirty="0" err="1" smtClean="0">
                <a:solidFill>
                  <a:schemeClr val="tx1"/>
                </a:solidFill>
              </a:rPr>
              <a:t>penthouse</a:t>
            </a:r>
            <a:r>
              <a:rPr lang="es-ES" sz="2000" dirty="0" smtClean="0">
                <a:solidFill>
                  <a:schemeClr val="tx1"/>
                </a:solidFill>
              </a:rPr>
              <a:t>) que informan esta historia, son las propias de la mortificación, la apatía y el embarazo, instrumental de </a:t>
            </a:r>
            <a:r>
              <a:rPr lang="es-ES" sz="2000" b="1" dirty="0" smtClean="0">
                <a:solidFill>
                  <a:schemeClr val="tx1"/>
                </a:solidFill>
              </a:rPr>
              <a:t>la literatura fascista</a:t>
            </a:r>
          </a:p>
          <a:p>
            <a:pPr marL="396875" indent="-396875">
              <a:lnSpc>
                <a:spcPct val="80000"/>
              </a:lnSpc>
              <a:spcBef>
                <a:spcPct val="20000"/>
              </a:spcBef>
              <a:buFont typeface="Arial" charset="0"/>
              <a:buBlip>
                <a:blip r:embed="rId3"/>
              </a:buBlip>
            </a:pPr>
            <a:r>
              <a:rPr lang="en-US" sz="2000" dirty="0" smtClean="0">
                <a:solidFill>
                  <a:schemeClr val="tx1"/>
                </a:solidFill>
              </a:rPr>
              <a:t>La </a:t>
            </a:r>
            <a:r>
              <a:rPr lang="en-US" sz="2000" dirty="0" err="1" smtClean="0">
                <a:solidFill>
                  <a:schemeClr val="tx1"/>
                </a:solidFill>
              </a:rPr>
              <a:t>burguesía</a:t>
            </a:r>
            <a:r>
              <a:rPr lang="en-US" sz="2000" dirty="0" smtClean="0">
                <a:solidFill>
                  <a:schemeClr val="tx1"/>
                </a:solidFill>
              </a:rPr>
              <a:t>, </a:t>
            </a:r>
            <a:r>
              <a:rPr lang="en-US" sz="2000" dirty="0" err="1" smtClean="0">
                <a:solidFill>
                  <a:schemeClr val="tx1"/>
                </a:solidFill>
              </a:rPr>
              <a:t>abiertamente</a:t>
            </a:r>
            <a:r>
              <a:rPr lang="en-US" sz="2000" dirty="0" smtClean="0">
                <a:solidFill>
                  <a:schemeClr val="tx1"/>
                </a:solidFill>
              </a:rPr>
              <a:t> </a:t>
            </a:r>
            <a:r>
              <a:rPr lang="en-US" sz="2000" dirty="0" err="1" smtClean="0">
                <a:solidFill>
                  <a:schemeClr val="tx1"/>
                </a:solidFill>
              </a:rPr>
              <a:t>feroz</a:t>
            </a:r>
            <a:r>
              <a:rPr lang="en-US" sz="2000" dirty="0" smtClean="0">
                <a:solidFill>
                  <a:schemeClr val="tx1"/>
                </a:solidFill>
              </a:rPr>
              <a:t>, </a:t>
            </a:r>
            <a:r>
              <a:rPr lang="en-US" sz="2000" dirty="0" err="1" smtClean="0">
                <a:solidFill>
                  <a:schemeClr val="tx1"/>
                </a:solidFill>
              </a:rPr>
              <a:t>desprovista</a:t>
            </a:r>
            <a:r>
              <a:rPr lang="en-US" sz="2000" dirty="0" smtClean="0">
                <a:solidFill>
                  <a:schemeClr val="tx1"/>
                </a:solidFill>
              </a:rPr>
              <a:t> de </a:t>
            </a:r>
            <a:r>
              <a:rPr lang="en-US" sz="2000" dirty="0" err="1" smtClean="0">
                <a:solidFill>
                  <a:schemeClr val="tx1"/>
                </a:solidFill>
              </a:rPr>
              <a:t>pudor</a:t>
            </a:r>
            <a:r>
              <a:rPr lang="en-US" sz="2000" dirty="0" smtClean="0">
                <a:solidFill>
                  <a:schemeClr val="tx1"/>
                </a:solidFill>
              </a:rPr>
              <a:t>, </a:t>
            </a:r>
            <a:r>
              <a:rPr lang="en-US" sz="2000" dirty="0" err="1" smtClean="0">
                <a:solidFill>
                  <a:schemeClr val="tx1"/>
                </a:solidFill>
              </a:rPr>
              <a:t>sencillamente</a:t>
            </a:r>
            <a:r>
              <a:rPr lang="en-US" sz="2000" dirty="0" smtClean="0">
                <a:solidFill>
                  <a:schemeClr val="tx1"/>
                </a:solidFill>
              </a:rPr>
              <a:t> </a:t>
            </a:r>
            <a:r>
              <a:rPr lang="en-US" sz="2000" dirty="0" err="1" smtClean="0">
                <a:solidFill>
                  <a:schemeClr val="tx1"/>
                </a:solidFill>
              </a:rPr>
              <a:t>bárbara</a:t>
            </a:r>
            <a:r>
              <a:rPr lang="en-US" sz="2000" dirty="0" smtClean="0">
                <a:solidFill>
                  <a:schemeClr val="tx1"/>
                </a:solidFill>
              </a:rPr>
              <a:t>, </a:t>
            </a:r>
            <a:r>
              <a:rPr lang="en-US" sz="2000" dirty="0" err="1" smtClean="0">
                <a:solidFill>
                  <a:schemeClr val="tx1"/>
                </a:solidFill>
              </a:rPr>
              <a:t>acoge</a:t>
            </a:r>
            <a:r>
              <a:rPr lang="en-US" sz="2000" dirty="0" smtClean="0">
                <a:solidFill>
                  <a:schemeClr val="tx1"/>
                </a:solidFill>
              </a:rPr>
              <a:t> con </a:t>
            </a:r>
            <a:r>
              <a:rPr lang="en-US" sz="2000" dirty="0" err="1" smtClean="0">
                <a:solidFill>
                  <a:schemeClr val="tx1"/>
                </a:solidFill>
              </a:rPr>
              <a:t>agrado</a:t>
            </a:r>
            <a:r>
              <a:rPr lang="en-US" sz="2000" dirty="0" smtClean="0">
                <a:solidFill>
                  <a:schemeClr val="tx1"/>
                </a:solidFill>
              </a:rPr>
              <a:t> </a:t>
            </a:r>
            <a:r>
              <a:rPr lang="en-US" sz="2000" b="1" dirty="0" smtClean="0">
                <a:solidFill>
                  <a:schemeClr val="tx1"/>
                </a:solidFill>
              </a:rPr>
              <a:t>la </a:t>
            </a:r>
            <a:r>
              <a:rPr lang="en-US" sz="2000" b="1" dirty="0" err="1" smtClean="0">
                <a:solidFill>
                  <a:schemeClr val="tx1"/>
                </a:solidFill>
              </a:rPr>
              <a:t>introspección</a:t>
            </a:r>
            <a:r>
              <a:rPr lang="en-US" sz="2000" b="1" dirty="0" smtClean="0">
                <a:solidFill>
                  <a:schemeClr val="tx1"/>
                </a:solidFill>
              </a:rPr>
              <a:t> del </a:t>
            </a:r>
            <a:r>
              <a:rPr lang="en-US" sz="2000" b="1" dirty="0" err="1" smtClean="0">
                <a:solidFill>
                  <a:schemeClr val="tx1"/>
                </a:solidFill>
              </a:rPr>
              <a:t>libertino</a:t>
            </a:r>
            <a:endParaRPr lang="en-US" sz="2000" dirty="0" smtClean="0">
              <a:solidFill>
                <a:schemeClr val="tx1"/>
              </a:solidFill>
            </a:endParaRPr>
          </a:p>
          <a:p>
            <a:pPr marL="396875" indent="-396875">
              <a:lnSpc>
                <a:spcPct val="80000"/>
              </a:lnSpc>
              <a:spcBef>
                <a:spcPct val="20000"/>
              </a:spcBef>
              <a:buFont typeface="Arial" charset="0"/>
              <a:buBlip>
                <a:blip r:embed="rId3"/>
              </a:buBlip>
            </a:pPr>
            <a:r>
              <a:rPr lang="en-US" sz="2000" dirty="0" smtClean="0">
                <a:solidFill>
                  <a:schemeClr val="tx1"/>
                </a:solidFill>
              </a:rPr>
              <a:t>El </a:t>
            </a:r>
            <a:r>
              <a:rPr lang="en-US" sz="2000" b="1" dirty="0" err="1" smtClean="0">
                <a:solidFill>
                  <a:schemeClr val="tx1"/>
                </a:solidFill>
              </a:rPr>
              <a:t>ocultismo</a:t>
            </a:r>
            <a:r>
              <a:rPr lang="en-US" sz="2000" dirty="0" smtClean="0">
                <a:solidFill>
                  <a:schemeClr val="tx1"/>
                </a:solidFill>
              </a:rPr>
              <a:t> y la </a:t>
            </a:r>
            <a:r>
              <a:rPr lang="en-US" sz="2000" dirty="0" err="1" smtClean="0">
                <a:solidFill>
                  <a:schemeClr val="tx1"/>
                </a:solidFill>
              </a:rPr>
              <a:t>filosofía</a:t>
            </a:r>
            <a:r>
              <a:rPr lang="en-US" sz="2000" dirty="0" smtClean="0">
                <a:solidFill>
                  <a:schemeClr val="tx1"/>
                </a:solidFill>
              </a:rPr>
              <a:t> </a:t>
            </a:r>
            <a:r>
              <a:rPr lang="en-US" sz="2000" dirty="0" err="1" smtClean="0">
                <a:solidFill>
                  <a:schemeClr val="tx1"/>
                </a:solidFill>
              </a:rPr>
              <a:t>mística</a:t>
            </a:r>
            <a:r>
              <a:rPr lang="en-US" sz="2000" dirty="0" smtClean="0">
                <a:solidFill>
                  <a:schemeClr val="tx1"/>
                </a:solidFill>
              </a:rPr>
              <a:t> </a:t>
            </a:r>
            <a:r>
              <a:rPr lang="en-US" sz="2000" dirty="0" err="1" smtClean="0">
                <a:solidFill>
                  <a:schemeClr val="tx1"/>
                </a:solidFill>
              </a:rPr>
              <a:t>francesa</a:t>
            </a:r>
            <a:r>
              <a:rPr lang="en-US" sz="2000" dirty="0" smtClean="0">
                <a:solidFill>
                  <a:schemeClr val="tx1"/>
                </a:solidFill>
              </a:rPr>
              <a:t> de finales del s. XVIII “</a:t>
            </a:r>
            <a:r>
              <a:rPr lang="en-US" sz="2000" dirty="0" err="1" smtClean="0">
                <a:solidFill>
                  <a:schemeClr val="tx1"/>
                </a:solidFill>
              </a:rPr>
              <a:t>piensan</a:t>
            </a:r>
            <a:r>
              <a:rPr lang="en-US" sz="2000" dirty="0" smtClean="0">
                <a:solidFill>
                  <a:schemeClr val="tx1"/>
                </a:solidFill>
              </a:rPr>
              <a:t>” el </a:t>
            </a:r>
            <a:r>
              <a:rPr lang="en-US" sz="2000" dirty="0" err="1" smtClean="0">
                <a:solidFill>
                  <a:schemeClr val="tx1"/>
                </a:solidFill>
              </a:rPr>
              <a:t>comercio</a:t>
            </a:r>
            <a:r>
              <a:rPr lang="en-US" sz="2000" dirty="0" smtClean="0">
                <a:solidFill>
                  <a:schemeClr val="tx1"/>
                </a:solidFill>
              </a:rPr>
              <a:t> exterior, los </a:t>
            </a:r>
            <a:r>
              <a:rPr lang="en-US" sz="2000" dirty="0" err="1" smtClean="0">
                <a:solidFill>
                  <a:schemeClr val="tx1"/>
                </a:solidFill>
              </a:rPr>
              <a:t>salarios</a:t>
            </a:r>
            <a:r>
              <a:rPr lang="en-US" sz="2000" dirty="0" smtClean="0">
                <a:solidFill>
                  <a:schemeClr val="tx1"/>
                </a:solidFill>
              </a:rPr>
              <a:t>, los </a:t>
            </a:r>
            <a:r>
              <a:rPr lang="en-US" sz="2000" dirty="0" err="1" smtClean="0">
                <a:solidFill>
                  <a:schemeClr val="tx1"/>
                </a:solidFill>
              </a:rPr>
              <a:t>servicios</a:t>
            </a:r>
            <a:r>
              <a:rPr lang="en-US" sz="2000" dirty="0" smtClean="0">
                <a:solidFill>
                  <a:schemeClr val="tx1"/>
                </a:solidFill>
              </a:rPr>
              <a:t>, el </a:t>
            </a:r>
            <a:r>
              <a:rPr lang="en-US" sz="2000" dirty="0" err="1" smtClean="0">
                <a:solidFill>
                  <a:schemeClr val="tx1"/>
                </a:solidFill>
              </a:rPr>
              <a:t>desplazamiento</a:t>
            </a:r>
            <a:r>
              <a:rPr lang="en-US" sz="2000" dirty="0" smtClean="0">
                <a:solidFill>
                  <a:schemeClr val="tx1"/>
                </a:solidFill>
              </a:rPr>
              <a:t> de la </a:t>
            </a:r>
            <a:r>
              <a:rPr lang="en-US" sz="2000" dirty="0" err="1" smtClean="0">
                <a:solidFill>
                  <a:schemeClr val="tx1"/>
                </a:solidFill>
              </a:rPr>
              <a:t>población</a:t>
            </a:r>
            <a:endParaRPr lang="en-US" sz="2000" dirty="0" smtClean="0">
              <a:solidFill>
                <a:schemeClr val="tx1"/>
              </a:solidFill>
            </a:endParaRPr>
          </a:p>
          <a:p>
            <a:pPr marL="396875" indent="-396875">
              <a:lnSpc>
                <a:spcPct val="80000"/>
              </a:lnSpc>
              <a:spcBef>
                <a:spcPct val="20000"/>
              </a:spcBef>
              <a:buFont typeface="Arial" charset="0"/>
              <a:buBlip>
                <a:blip r:embed="rId3"/>
              </a:buBlip>
            </a:pPr>
            <a:r>
              <a:rPr lang="en-US" sz="2000" dirty="0" smtClean="0">
                <a:solidFill>
                  <a:schemeClr val="tx1"/>
                </a:solidFill>
              </a:rPr>
              <a:t>La </a:t>
            </a:r>
            <a:r>
              <a:rPr lang="en-US" sz="2000" dirty="0" err="1" smtClean="0">
                <a:solidFill>
                  <a:schemeClr val="tx1"/>
                </a:solidFill>
              </a:rPr>
              <a:t>propiedad</a:t>
            </a:r>
            <a:r>
              <a:rPr lang="en-US" sz="2000" dirty="0" smtClean="0">
                <a:solidFill>
                  <a:schemeClr val="tx1"/>
                </a:solidFill>
              </a:rPr>
              <a:t>, </a:t>
            </a:r>
            <a:r>
              <a:rPr lang="en-US" sz="2000" dirty="0" err="1" smtClean="0">
                <a:solidFill>
                  <a:schemeClr val="tx1"/>
                </a:solidFill>
              </a:rPr>
              <a:t>será</a:t>
            </a:r>
            <a:r>
              <a:rPr lang="en-US" sz="2000" dirty="0" smtClean="0">
                <a:solidFill>
                  <a:schemeClr val="tx1"/>
                </a:solidFill>
              </a:rPr>
              <a:t> la </a:t>
            </a:r>
            <a:r>
              <a:rPr lang="en-US" sz="2000" dirty="0" err="1" smtClean="0">
                <a:solidFill>
                  <a:schemeClr val="tx1"/>
                </a:solidFill>
              </a:rPr>
              <a:t>cadena</a:t>
            </a:r>
            <a:r>
              <a:rPr lang="en-US" sz="2000" dirty="0" smtClean="0">
                <a:solidFill>
                  <a:schemeClr val="tx1"/>
                </a:solidFill>
              </a:rPr>
              <a:t> </a:t>
            </a:r>
            <a:r>
              <a:rPr lang="en-US" sz="2000" dirty="0" err="1" smtClean="0">
                <a:solidFill>
                  <a:schemeClr val="tx1"/>
                </a:solidFill>
              </a:rPr>
              <a:t>que</a:t>
            </a:r>
            <a:r>
              <a:rPr lang="en-US" sz="2000" dirty="0" smtClean="0">
                <a:solidFill>
                  <a:schemeClr val="tx1"/>
                </a:solidFill>
              </a:rPr>
              <a:t> </a:t>
            </a:r>
            <a:r>
              <a:rPr lang="en-US" sz="2000" dirty="0" err="1" smtClean="0">
                <a:solidFill>
                  <a:schemeClr val="tx1"/>
                </a:solidFill>
              </a:rPr>
              <a:t>mantenga</a:t>
            </a:r>
            <a:r>
              <a:rPr lang="en-US" sz="2000" dirty="0" smtClean="0">
                <a:solidFill>
                  <a:schemeClr val="tx1"/>
                </a:solidFill>
              </a:rPr>
              <a:t> el </a:t>
            </a:r>
            <a:r>
              <a:rPr lang="en-US" sz="2000" dirty="0" err="1" smtClean="0">
                <a:solidFill>
                  <a:schemeClr val="tx1"/>
                </a:solidFill>
              </a:rPr>
              <a:t>imperio</a:t>
            </a:r>
            <a:r>
              <a:rPr lang="en-US" sz="2000" dirty="0" smtClean="0">
                <a:solidFill>
                  <a:schemeClr val="tx1"/>
                </a:solidFill>
              </a:rPr>
              <a:t> </a:t>
            </a:r>
            <a:r>
              <a:rPr lang="en-US" sz="2000" dirty="0" err="1" smtClean="0">
                <a:solidFill>
                  <a:schemeClr val="tx1"/>
                </a:solidFill>
              </a:rPr>
              <a:t>frente</a:t>
            </a:r>
            <a:r>
              <a:rPr lang="en-US" sz="2000" dirty="0" smtClean="0">
                <a:solidFill>
                  <a:schemeClr val="tx1"/>
                </a:solidFill>
              </a:rPr>
              <a:t> a la </a:t>
            </a:r>
            <a:r>
              <a:rPr lang="en-US" sz="2000" dirty="0" err="1" smtClean="0">
                <a:solidFill>
                  <a:schemeClr val="tx1"/>
                </a:solidFill>
              </a:rPr>
              <a:t>vergüenza</a:t>
            </a:r>
            <a:r>
              <a:rPr lang="en-US" sz="2000" dirty="0" smtClean="0">
                <a:solidFill>
                  <a:schemeClr val="tx1"/>
                </a:solidFill>
              </a:rPr>
              <a:t> sin </a:t>
            </a:r>
            <a:r>
              <a:rPr lang="en-US" sz="2000" dirty="0" err="1" smtClean="0">
                <a:solidFill>
                  <a:schemeClr val="tx1"/>
                </a:solidFill>
              </a:rPr>
              <a:t>nombre</a:t>
            </a:r>
            <a:r>
              <a:rPr lang="en-US" sz="2000" dirty="0" smtClean="0">
                <a:solidFill>
                  <a:schemeClr val="tx1"/>
                </a:solidFill>
              </a:rPr>
              <a:t>, canal </a:t>
            </a:r>
            <a:r>
              <a:rPr lang="en-US" sz="2000" dirty="0" err="1" smtClean="0">
                <a:solidFill>
                  <a:schemeClr val="tx1"/>
                </a:solidFill>
              </a:rPr>
              <a:t>libre</a:t>
            </a:r>
            <a:r>
              <a:rPr lang="en-US" sz="2000" dirty="0" smtClean="0">
                <a:solidFill>
                  <a:schemeClr val="tx1"/>
                </a:solidFill>
              </a:rPr>
              <a:t> </a:t>
            </a:r>
            <a:r>
              <a:rPr lang="en-US" sz="2000" dirty="0" err="1" smtClean="0">
                <a:solidFill>
                  <a:schemeClr val="tx1"/>
                </a:solidFill>
              </a:rPr>
              <a:t>para</a:t>
            </a:r>
            <a:r>
              <a:rPr lang="en-US" sz="2000" dirty="0" smtClean="0">
                <a:solidFill>
                  <a:schemeClr val="tx1"/>
                </a:solidFill>
              </a:rPr>
              <a:t> </a:t>
            </a:r>
            <a:r>
              <a:rPr lang="en-US" sz="2000" dirty="0" err="1" smtClean="0">
                <a:solidFill>
                  <a:schemeClr val="tx1"/>
                </a:solidFill>
              </a:rPr>
              <a:t>banalizar</a:t>
            </a:r>
            <a:r>
              <a:rPr lang="en-US" sz="2000" dirty="0" smtClean="0">
                <a:solidFill>
                  <a:schemeClr val="tx1"/>
                </a:solidFill>
              </a:rPr>
              <a:t> la </a:t>
            </a:r>
            <a:r>
              <a:rPr lang="en-US" sz="2000" b="1" dirty="0" err="1" smtClean="0">
                <a:solidFill>
                  <a:schemeClr val="tx1"/>
                </a:solidFill>
              </a:rPr>
              <a:t>diferencia</a:t>
            </a:r>
            <a:r>
              <a:rPr lang="en-US" sz="2000" b="1" dirty="0" smtClean="0">
                <a:solidFill>
                  <a:schemeClr val="tx1"/>
                </a:solidFill>
              </a:rPr>
              <a:t> entre </a:t>
            </a:r>
            <a:r>
              <a:rPr lang="en-US" sz="2000" b="1" dirty="0" err="1" smtClean="0">
                <a:solidFill>
                  <a:schemeClr val="tx1"/>
                </a:solidFill>
              </a:rPr>
              <a:t>derecho</a:t>
            </a:r>
            <a:r>
              <a:rPr lang="en-US" sz="2000" b="1" dirty="0" smtClean="0">
                <a:solidFill>
                  <a:schemeClr val="tx1"/>
                </a:solidFill>
              </a:rPr>
              <a:t> civil y </a:t>
            </a:r>
            <a:r>
              <a:rPr lang="en-US" sz="2000" b="1" dirty="0" err="1" smtClean="0">
                <a:solidFill>
                  <a:schemeClr val="tx1"/>
                </a:solidFill>
              </a:rPr>
              <a:t>derecho</a:t>
            </a:r>
            <a:r>
              <a:rPr lang="en-US" sz="2000" b="1" dirty="0" smtClean="0">
                <a:solidFill>
                  <a:schemeClr val="tx1"/>
                </a:solidFill>
              </a:rPr>
              <a:t> </a:t>
            </a:r>
            <a:r>
              <a:rPr lang="en-US" sz="2000" b="1" dirty="0" err="1" smtClean="0">
                <a:solidFill>
                  <a:schemeClr val="tx1"/>
                </a:solidFill>
              </a:rPr>
              <a:t>político</a:t>
            </a:r>
            <a:endParaRPr lang="en-US" sz="2000" dirty="0" smtClean="0">
              <a:solidFill>
                <a:schemeClr val="tx1"/>
              </a:solidFill>
            </a:endParaRPr>
          </a:p>
        </p:txBody>
      </p:sp>
      <p:sp>
        <p:nvSpPr>
          <p:cNvPr id="35843" name="WordArt 7"/>
          <p:cNvSpPr>
            <a:spLocks noChangeArrowheads="1" noChangeShapeType="1" noTextEdit="1"/>
          </p:cNvSpPr>
          <p:nvPr/>
        </p:nvSpPr>
        <p:spPr bwMode="auto">
          <a:xfrm>
            <a:off x="838200" y="533400"/>
            <a:ext cx="7191375" cy="457200"/>
          </a:xfrm>
          <a:prstGeom prst="rect">
            <a:avLst/>
          </a:prstGeom>
        </p:spPr>
        <p:txBody>
          <a:bodyPr wrap="none" fromWordArt="1">
            <a:prstTxWarp prst="textPlain">
              <a:avLst>
                <a:gd name="adj" fmla="val 50000"/>
              </a:avLst>
            </a:prstTxWarp>
          </a:bodyPr>
          <a:lstStyle/>
          <a:p>
            <a:pPr algn="ctr"/>
            <a:r>
              <a:rPr lang="es-ES" sz="36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Concepto de Vergüenza : Historia de una Idea</a:t>
            </a:r>
          </a:p>
        </p:txBody>
      </p:sp>
    </p:spTree>
  </p:cSld>
  <p:clrMapOvr>
    <a:masterClrMapping/>
  </p:clrMapOvr>
  <p:transition advClick="0" advTm="2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57200"/>
            <a:ext cx="8686800" cy="762000"/>
          </a:xfrm>
        </p:spPr>
        <p:txBody>
          <a:bodyPr/>
          <a:lstStyle/>
          <a:p>
            <a:pPr>
              <a:defRPr/>
            </a:pPr>
            <a:r>
              <a:rPr lang="en-US" dirty="0" err="1" smtClean="0"/>
              <a:t>Evocando</a:t>
            </a:r>
            <a:r>
              <a:rPr lang="en-US" dirty="0" smtClean="0"/>
              <a:t> la </a:t>
            </a:r>
            <a:r>
              <a:rPr lang="en-US" dirty="0" err="1" smtClean="0"/>
              <a:t>sublevación</a:t>
            </a:r>
            <a:r>
              <a:rPr lang="en-US" dirty="0" smtClean="0"/>
              <a:t> contra los </a:t>
            </a:r>
            <a:r>
              <a:rPr lang="en-US" dirty="0" err="1" smtClean="0"/>
              <a:t>masones</a:t>
            </a:r>
            <a:r>
              <a:rPr lang="en-US" dirty="0" smtClean="0"/>
              <a:t>, un </a:t>
            </a:r>
            <a:r>
              <a:rPr lang="en-US" dirty="0" err="1" smtClean="0"/>
              <a:t>intento</a:t>
            </a:r>
            <a:r>
              <a:rPr lang="en-US" dirty="0" smtClean="0"/>
              <a:t> </a:t>
            </a:r>
            <a:r>
              <a:rPr lang="en-US" dirty="0" err="1" smtClean="0"/>
              <a:t>oculto</a:t>
            </a:r>
            <a:r>
              <a:rPr lang="en-US" dirty="0" smtClean="0"/>
              <a:t> de </a:t>
            </a:r>
            <a:r>
              <a:rPr lang="en-US" dirty="0" err="1" smtClean="0"/>
              <a:t>mezclarse</a:t>
            </a:r>
            <a:r>
              <a:rPr lang="en-US" dirty="0" smtClean="0"/>
              <a:t> con la </a:t>
            </a:r>
            <a:r>
              <a:rPr lang="en-US" dirty="0" err="1" smtClean="0"/>
              <a:t>idealización</a:t>
            </a:r>
            <a:r>
              <a:rPr lang="en-US" dirty="0" smtClean="0"/>
              <a:t> del </a:t>
            </a:r>
            <a:r>
              <a:rPr lang="en-US" dirty="0" err="1" smtClean="0"/>
              <a:t>príncipe</a:t>
            </a:r>
            <a:r>
              <a:rPr lang="en-US" dirty="0" smtClean="0"/>
              <a:t>, la </a:t>
            </a:r>
            <a:r>
              <a:rPr lang="en-US" dirty="0" err="1" smtClean="0"/>
              <a:t>vergüenza</a:t>
            </a:r>
            <a:r>
              <a:rPr lang="en-US" dirty="0" smtClean="0"/>
              <a:t> </a:t>
            </a:r>
            <a:r>
              <a:rPr lang="en-US" dirty="0" err="1" smtClean="0"/>
              <a:t>motiva</a:t>
            </a:r>
            <a:r>
              <a:rPr lang="en-US" dirty="0" smtClean="0"/>
              <a:t> al </a:t>
            </a:r>
            <a:r>
              <a:rPr lang="en-US" dirty="0" err="1" smtClean="0"/>
              <a:t>individuo</a:t>
            </a:r>
            <a:r>
              <a:rPr lang="en-US" dirty="0" smtClean="0"/>
              <a:t> a </a:t>
            </a:r>
            <a:r>
              <a:rPr lang="en-US" dirty="0" err="1" smtClean="0"/>
              <a:t>disimular</a:t>
            </a:r>
            <a:r>
              <a:rPr lang="en-US" dirty="0" smtClean="0"/>
              <a:t>, a </a:t>
            </a:r>
            <a:r>
              <a:rPr lang="en-US" dirty="0" err="1" smtClean="0"/>
              <a:t>retirarse</a:t>
            </a:r>
            <a:r>
              <a:rPr lang="en-US" dirty="0" smtClean="0"/>
              <a:t> </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6019800" y="2362200"/>
            <a:ext cx="1762125" cy="25908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6 Rectángulo"/>
          <p:cNvSpPr/>
          <p:nvPr/>
        </p:nvSpPr>
        <p:spPr>
          <a:xfrm>
            <a:off x="838200" y="2743200"/>
            <a:ext cx="4572000" cy="1969770"/>
          </a:xfrm>
          <a:prstGeom prst="rect">
            <a:avLst/>
          </a:prstGeom>
        </p:spPr>
        <p:txBody>
          <a:bodyPr>
            <a:spAutoFit/>
          </a:bodyPr>
          <a:lstStyle/>
          <a:p>
            <a:r>
              <a:rPr lang="en-US" dirty="0" smtClean="0"/>
              <a:t>“There is no sympathy […]; or, if there is any, it is not with his pain, which is a trifle, but with his consciousness of the want of sympathy with which this pain is attended. It is with his shame, not with his sorrow.”</a:t>
            </a:r>
            <a:endParaRPr lang="en-US" sz="1600" dirty="0" smtClean="0"/>
          </a:p>
          <a:p>
            <a:pPr marL="0" algn="r">
              <a:buFont typeface="Arial" pitchFamily="34" charset="0"/>
              <a:buNone/>
              <a:defRPr/>
            </a:pPr>
            <a:r>
              <a:rPr lang="en-US" sz="1600" dirty="0" smtClean="0"/>
              <a:t>— </a:t>
            </a:r>
            <a:r>
              <a:rPr lang="en-US" sz="1600" b="1" dirty="0" smtClean="0"/>
              <a:t>Adam Smith, </a:t>
            </a:r>
            <a:r>
              <a:rPr lang="en-US" sz="1600" dirty="0" smtClean="0"/>
              <a:t>The Theory of Moral Sentiments</a:t>
            </a:r>
          </a:p>
        </p:txBody>
      </p:sp>
    </p:spTree>
  </p:cSld>
  <p:clrMapOvr>
    <a:masterClrMapping/>
  </p:clrMapOvr>
  <p:transition advClick="0" advTm="2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ontent Placeholder 5"/>
          <p:cNvSpPr>
            <a:spLocks noGrp="1"/>
          </p:cNvSpPr>
          <p:nvPr>
            <p:ph sz="half" idx="1"/>
          </p:nvPr>
        </p:nvSpPr>
        <p:spPr>
          <a:xfrm>
            <a:off x="304800" y="1066800"/>
            <a:ext cx="4648200" cy="4876800"/>
          </a:xfrm>
        </p:spPr>
        <p:txBody>
          <a:bodyPr/>
          <a:lstStyle/>
          <a:p>
            <a:pPr>
              <a:buFont typeface="Arial" charset="0"/>
              <a:buNone/>
            </a:pPr>
            <a:r>
              <a:rPr lang="en-US" sz="2400" b="1" i="1" dirty="0" smtClean="0"/>
              <a:t>Y el </a:t>
            </a:r>
            <a:r>
              <a:rPr lang="en-US" sz="2400" b="1" i="1" dirty="0" err="1" smtClean="0"/>
              <a:t>siglo</a:t>
            </a:r>
            <a:r>
              <a:rPr lang="en-US" sz="2400" b="1" i="1" dirty="0" smtClean="0"/>
              <a:t> XVIII…</a:t>
            </a:r>
          </a:p>
          <a:p>
            <a:r>
              <a:rPr lang="en-US" sz="1800" dirty="0" err="1" smtClean="0"/>
              <a:t>como</a:t>
            </a:r>
            <a:r>
              <a:rPr lang="en-US" sz="1800" dirty="0" smtClean="0"/>
              <a:t> </a:t>
            </a:r>
            <a:r>
              <a:rPr lang="en-US" sz="1800" dirty="0" err="1" smtClean="0"/>
              <a:t>lugar</a:t>
            </a:r>
            <a:r>
              <a:rPr lang="en-US" sz="1800" dirty="0" smtClean="0"/>
              <a:t> de </a:t>
            </a:r>
            <a:r>
              <a:rPr lang="en-US" sz="1800" dirty="0" err="1" smtClean="0"/>
              <a:t>búsqueda</a:t>
            </a:r>
            <a:r>
              <a:rPr lang="en-US" sz="1800" dirty="0" smtClean="0"/>
              <a:t> de </a:t>
            </a:r>
            <a:r>
              <a:rPr lang="en-US" sz="1800" dirty="0" err="1" smtClean="0"/>
              <a:t>las</a:t>
            </a:r>
            <a:r>
              <a:rPr lang="en-US" sz="1800" dirty="0" smtClean="0"/>
              <a:t> </a:t>
            </a:r>
            <a:r>
              <a:rPr lang="en-US" sz="1800" dirty="0" err="1" smtClean="0"/>
              <a:t>leyes</a:t>
            </a:r>
            <a:r>
              <a:rPr lang="en-US" sz="1800" dirty="0" smtClean="0"/>
              <a:t> de la </a:t>
            </a:r>
            <a:r>
              <a:rPr lang="en-US" sz="1800" dirty="0" err="1" smtClean="0"/>
              <a:t>deformación</a:t>
            </a:r>
            <a:r>
              <a:rPr lang="en-US" sz="1800" dirty="0" smtClean="0"/>
              <a:t> del </a:t>
            </a:r>
            <a:r>
              <a:rPr lang="en-US" sz="1800" dirty="0" err="1" smtClean="0"/>
              <a:t>texto</a:t>
            </a:r>
            <a:r>
              <a:rPr lang="en-US" sz="1800" dirty="0" smtClean="0"/>
              <a:t> </a:t>
            </a:r>
            <a:r>
              <a:rPr lang="en-US" sz="1800" dirty="0" err="1" smtClean="0"/>
              <a:t>sagrado</a:t>
            </a:r>
            <a:r>
              <a:rPr lang="en-US" sz="1800" dirty="0" smtClean="0"/>
              <a:t>, </a:t>
            </a:r>
            <a:r>
              <a:rPr lang="en-US" sz="1800" dirty="0" err="1" smtClean="0"/>
              <a:t>es</a:t>
            </a:r>
            <a:r>
              <a:rPr lang="en-US" sz="1800" dirty="0" smtClean="0"/>
              <a:t> de </a:t>
            </a:r>
            <a:r>
              <a:rPr lang="en-US" sz="1800" dirty="0" err="1" smtClean="0"/>
              <a:t>uso</a:t>
            </a:r>
            <a:r>
              <a:rPr lang="en-US" sz="1800" dirty="0" smtClean="0"/>
              <a:t> </a:t>
            </a:r>
            <a:r>
              <a:rPr lang="en-US" sz="1800" dirty="0" err="1" smtClean="0"/>
              <a:t>político</a:t>
            </a:r>
            <a:r>
              <a:rPr lang="en-US" sz="1800" dirty="0" smtClean="0"/>
              <a:t> </a:t>
            </a:r>
            <a:r>
              <a:rPr lang="en-US" sz="1800" dirty="0" err="1" smtClean="0"/>
              <a:t>estándar</a:t>
            </a:r>
            <a:r>
              <a:rPr lang="en-US" sz="1800" dirty="0" smtClean="0"/>
              <a:t> a la </a:t>
            </a:r>
            <a:r>
              <a:rPr lang="en-US" sz="1800" dirty="0" err="1" smtClean="0"/>
              <a:t>hora</a:t>
            </a:r>
            <a:r>
              <a:rPr lang="en-US" sz="1800" dirty="0" smtClean="0"/>
              <a:t> de </a:t>
            </a:r>
            <a:r>
              <a:rPr lang="en-US" sz="1800" dirty="0" err="1" smtClean="0"/>
              <a:t>alterar</a:t>
            </a:r>
            <a:r>
              <a:rPr lang="en-US" sz="1800" dirty="0" smtClean="0"/>
              <a:t> el </a:t>
            </a:r>
            <a:r>
              <a:rPr lang="en-US" sz="1800" dirty="0" err="1" smtClean="0"/>
              <a:t>sentido</a:t>
            </a:r>
            <a:r>
              <a:rPr lang="en-US" sz="1800" dirty="0" smtClean="0"/>
              <a:t> de los </a:t>
            </a:r>
            <a:r>
              <a:rPr lang="en-US" sz="1800" dirty="0" err="1" smtClean="0"/>
              <a:t>textos</a:t>
            </a:r>
            <a:endParaRPr lang="en-US" sz="1800" dirty="0" smtClean="0"/>
          </a:p>
          <a:p>
            <a:r>
              <a:rPr lang="en-US" sz="1800" dirty="0" err="1" smtClean="0"/>
              <a:t>es</a:t>
            </a:r>
            <a:r>
              <a:rPr lang="en-US" sz="1800" dirty="0" smtClean="0"/>
              <a:t> la </a:t>
            </a:r>
            <a:r>
              <a:rPr lang="en-US" sz="1800" dirty="0" err="1" smtClean="0"/>
              <a:t>lección</a:t>
            </a:r>
            <a:r>
              <a:rPr lang="en-US" sz="1800" dirty="0" smtClean="0"/>
              <a:t> de Spinoza, </a:t>
            </a:r>
            <a:r>
              <a:rPr lang="en-US" sz="1800" dirty="0" err="1" smtClean="0"/>
              <a:t>versiones</a:t>
            </a:r>
            <a:r>
              <a:rPr lang="en-US" sz="1800" dirty="0" smtClean="0"/>
              <a:t>, </a:t>
            </a:r>
            <a:r>
              <a:rPr lang="en-US" sz="1800" dirty="0" err="1" smtClean="0"/>
              <a:t>variaciones</a:t>
            </a:r>
            <a:r>
              <a:rPr lang="en-US" sz="1800" dirty="0" smtClean="0"/>
              <a:t>, </a:t>
            </a:r>
            <a:r>
              <a:rPr lang="en-US" sz="1800" dirty="0" err="1" smtClean="0"/>
              <a:t>lecciones</a:t>
            </a:r>
            <a:r>
              <a:rPr lang="en-US" sz="1800" dirty="0" smtClean="0"/>
              <a:t> </a:t>
            </a:r>
            <a:r>
              <a:rPr lang="en-US" sz="1800" dirty="0" err="1" smtClean="0"/>
              <a:t>incluso</a:t>
            </a:r>
            <a:r>
              <a:rPr lang="en-US" sz="1800" dirty="0" smtClean="0"/>
              <a:t>, no </a:t>
            </a:r>
            <a:r>
              <a:rPr lang="en-US" sz="1800" dirty="0" err="1" smtClean="0"/>
              <a:t>obstaculizan</a:t>
            </a:r>
            <a:r>
              <a:rPr lang="en-US" sz="1800" dirty="0" smtClean="0"/>
              <a:t> el </a:t>
            </a:r>
            <a:r>
              <a:rPr lang="en-US" sz="1800" dirty="0" err="1" smtClean="0"/>
              <a:t>reconocimiento</a:t>
            </a:r>
            <a:r>
              <a:rPr lang="en-US" sz="1800" dirty="0" smtClean="0"/>
              <a:t> de la </a:t>
            </a:r>
            <a:r>
              <a:rPr lang="en-US" sz="1800" dirty="0" err="1" smtClean="0"/>
              <a:t>verdad</a:t>
            </a:r>
            <a:r>
              <a:rPr lang="en-US" sz="1800" dirty="0" smtClean="0"/>
              <a:t> de un </a:t>
            </a:r>
            <a:r>
              <a:rPr lang="en-US" sz="1800" dirty="0" err="1" smtClean="0"/>
              <a:t>texto</a:t>
            </a:r>
            <a:r>
              <a:rPr lang="en-US" sz="1800" dirty="0" smtClean="0"/>
              <a:t> </a:t>
            </a:r>
            <a:r>
              <a:rPr lang="en-US" sz="1800" dirty="0" err="1" smtClean="0"/>
              <a:t>sino</a:t>
            </a:r>
            <a:r>
              <a:rPr lang="en-US" sz="1800" dirty="0" smtClean="0"/>
              <a:t> la </a:t>
            </a:r>
            <a:r>
              <a:rPr lang="en-US" sz="1800" dirty="0" err="1" smtClean="0"/>
              <a:t>historia</a:t>
            </a:r>
            <a:r>
              <a:rPr lang="en-US" sz="1800" dirty="0" smtClean="0"/>
              <a:t> de </a:t>
            </a:r>
            <a:r>
              <a:rPr lang="en-US" sz="1800" dirty="0" err="1" smtClean="0"/>
              <a:t>su</a:t>
            </a:r>
            <a:r>
              <a:rPr lang="en-US" sz="1800" dirty="0" smtClean="0"/>
              <a:t> </a:t>
            </a:r>
            <a:r>
              <a:rPr lang="en-US" sz="1800" dirty="0" err="1" smtClean="0"/>
              <a:t>sentido</a:t>
            </a:r>
            <a:endParaRPr lang="en-US" sz="1800" dirty="0" smtClean="0"/>
          </a:p>
          <a:p>
            <a:r>
              <a:rPr lang="en-US" sz="1800" dirty="0" err="1" smtClean="0"/>
              <a:t>Así</a:t>
            </a:r>
            <a:r>
              <a:rPr lang="en-US" sz="1800" dirty="0" smtClean="0"/>
              <a:t> los </a:t>
            </a:r>
            <a:r>
              <a:rPr lang="en-US" sz="1800" dirty="0" err="1" smtClean="0"/>
              <a:t>argumentos</a:t>
            </a:r>
            <a:r>
              <a:rPr lang="en-US" sz="1800" dirty="0" smtClean="0"/>
              <a:t> contra la </a:t>
            </a:r>
            <a:r>
              <a:rPr lang="en-US" sz="1800" dirty="0" err="1" smtClean="0"/>
              <a:t>Enciclopedia</a:t>
            </a:r>
            <a:r>
              <a:rPr lang="en-US" sz="1800" dirty="0" smtClean="0"/>
              <a:t> </a:t>
            </a:r>
            <a:r>
              <a:rPr lang="en-US" sz="1800" dirty="0" err="1" smtClean="0"/>
              <a:t>dan</a:t>
            </a:r>
            <a:r>
              <a:rPr lang="en-US" sz="1800" dirty="0" smtClean="0"/>
              <a:t> </a:t>
            </a:r>
            <a:r>
              <a:rPr lang="en-US" sz="1800" dirty="0" err="1" smtClean="0"/>
              <a:t>lugar</a:t>
            </a:r>
            <a:r>
              <a:rPr lang="en-US" sz="1800" dirty="0" smtClean="0"/>
              <a:t> a la </a:t>
            </a:r>
            <a:r>
              <a:rPr lang="en-US" sz="1800" dirty="0" err="1" smtClean="0"/>
              <a:t>ridícula</a:t>
            </a:r>
            <a:r>
              <a:rPr lang="en-US" sz="1800" dirty="0" smtClean="0"/>
              <a:t> </a:t>
            </a:r>
            <a:r>
              <a:rPr lang="en-US" sz="1800" dirty="0" err="1" smtClean="0"/>
              <a:t>historia</a:t>
            </a:r>
            <a:r>
              <a:rPr lang="en-US" sz="1800" dirty="0" smtClean="0"/>
              <a:t> de los “</a:t>
            </a:r>
            <a:r>
              <a:rPr lang="en-US" sz="1800" dirty="0" err="1" smtClean="0"/>
              <a:t>Protocolos</a:t>
            </a:r>
            <a:r>
              <a:rPr lang="en-US" sz="1800" dirty="0" smtClean="0"/>
              <a:t> de los </a:t>
            </a:r>
            <a:r>
              <a:rPr lang="en-US" sz="1800" dirty="0" err="1" smtClean="0"/>
              <a:t>Sabios</a:t>
            </a:r>
            <a:r>
              <a:rPr lang="en-US" sz="1800" dirty="0" smtClean="0"/>
              <a:t> de </a:t>
            </a:r>
            <a:r>
              <a:rPr lang="en-US" sz="1800" dirty="0" err="1" smtClean="0"/>
              <a:t>Sión</a:t>
            </a:r>
            <a:r>
              <a:rPr lang="en-US" sz="1800" dirty="0" smtClean="0"/>
              <a:t>”</a:t>
            </a:r>
          </a:p>
          <a:p>
            <a:r>
              <a:rPr lang="en-US" sz="1800" dirty="0" smtClean="0"/>
              <a:t>La </a:t>
            </a:r>
            <a:r>
              <a:rPr lang="en-US" sz="1800" dirty="0" err="1" smtClean="0"/>
              <a:t>voluntad</a:t>
            </a:r>
            <a:r>
              <a:rPr lang="en-US" sz="1800" dirty="0" smtClean="0"/>
              <a:t> de </a:t>
            </a:r>
            <a:r>
              <a:rPr lang="en-US" sz="1800" dirty="0" err="1" smtClean="0"/>
              <a:t>compartir</a:t>
            </a:r>
            <a:r>
              <a:rPr lang="en-US" sz="1800" dirty="0" smtClean="0"/>
              <a:t> </a:t>
            </a:r>
            <a:r>
              <a:rPr lang="en-US" sz="1800" dirty="0" err="1" smtClean="0"/>
              <a:t>sentimientos</a:t>
            </a:r>
            <a:r>
              <a:rPr lang="en-US" sz="1800" dirty="0" smtClean="0"/>
              <a:t> </a:t>
            </a:r>
            <a:r>
              <a:rPr lang="en-US" sz="1800" dirty="0" err="1" smtClean="0"/>
              <a:t>ridículos</a:t>
            </a:r>
            <a:r>
              <a:rPr lang="en-US" sz="1800" dirty="0" smtClean="0"/>
              <a:t>, </a:t>
            </a:r>
            <a:r>
              <a:rPr lang="en-US" sz="1800" dirty="0" err="1" smtClean="0"/>
              <a:t>es</a:t>
            </a:r>
            <a:r>
              <a:rPr lang="en-US" sz="1800" dirty="0" smtClean="0"/>
              <a:t> la del dolor y la </a:t>
            </a:r>
            <a:r>
              <a:rPr lang="en-US" sz="1800" dirty="0" err="1" smtClean="0"/>
              <a:t>repugnancia</a:t>
            </a:r>
            <a:r>
              <a:rPr lang="en-US" sz="1800" dirty="0" smtClean="0"/>
              <a:t>, </a:t>
            </a:r>
            <a:r>
              <a:rPr lang="en-US" sz="1800" dirty="0" err="1" smtClean="0"/>
              <a:t>que</a:t>
            </a:r>
            <a:r>
              <a:rPr lang="en-US" sz="1800" dirty="0" smtClean="0"/>
              <a:t> conduce al </a:t>
            </a:r>
            <a:r>
              <a:rPr lang="en-US" sz="1800" dirty="0" err="1" smtClean="0"/>
              <a:t>íntimo</a:t>
            </a:r>
            <a:r>
              <a:rPr lang="en-US" sz="1800" dirty="0" smtClean="0"/>
              <a:t> </a:t>
            </a:r>
            <a:r>
              <a:rPr lang="en-US" sz="1800" dirty="0" err="1" smtClean="0"/>
              <a:t>peligro</a:t>
            </a:r>
            <a:r>
              <a:rPr lang="en-US" sz="1800" dirty="0" smtClean="0"/>
              <a:t> de la </a:t>
            </a:r>
            <a:r>
              <a:rPr lang="en-US" sz="1800" dirty="0" err="1" smtClean="0"/>
              <a:t>exposición</a:t>
            </a:r>
            <a:r>
              <a:rPr lang="en-US" sz="1800" dirty="0" smtClean="0"/>
              <a:t> </a:t>
            </a:r>
            <a:r>
              <a:rPr lang="en-US" sz="1800" dirty="0" err="1" smtClean="0"/>
              <a:t>pública</a:t>
            </a:r>
            <a:endParaRPr lang="en-US" sz="1800" dirty="0" smtClean="0"/>
          </a:p>
        </p:txBody>
      </p:sp>
      <p:sp>
        <p:nvSpPr>
          <p:cNvPr id="5" name="Title 4"/>
          <p:cNvSpPr>
            <a:spLocks noGrp="1"/>
          </p:cNvSpPr>
          <p:nvPr>
            <p:ph type="title"/>
          </p:nvPr>
        </p:nvSpPr>
        <p:spPr/>
        <p:txBody>
          <a:bodyPr/>
          <a:lstStyle/>
          <a:p>
            <a:pPr>
              <a:defRPr/>
            </a:pPr>
            <a:r>
              <a:rPr lang="en-US" dirty="0" smtClean="0"/>
              <a:t>Un </a:t>
            </a:r>
            <a:r>
              <a:rPr lang="en-US" dirty="0" err="1" smtClean="0"/>
              <a:t>giro</a:t>
            </a:r>
            <a:r>
              <a:rPr lang="en-US" dirty="0" smtClean="0"/>
              <a:t> </a:t>
            </a:r>
            <a:r>
              <a:rPr lang="en-US" dirty="0" err="1" smtClean="0"/>
              <a:t>aforístico</a:t>
            </a:r>
            <a:r>
              <a:rPr lang="en-US" dirty="0" smtClean="0"/>
              <a:t> </a:t>
            </a:r>
            <a:r>
              <a:rPr lang="en-US" dirty="0" err="1" smtClean="0"/>
              <a:t>podría</a:t>
            </a:r>
            <a:r>
              <a:rPr lang="en-US" dirty="0" smtClean="0"/>
              <a:t> ser “no hay mayor </a:t>
            </a:r>
            <a:r>
              <a:rPr lang="en-US" dirty="0" err="1" smtClean="0"/>
              <a:t>problema</a:t>
            </a:r>
            <a:r>
              <a:rPr lang="en-US" dirty="0" smtClean="0"/>
              <a:t> </a:t>
            </a:r>
            <a:r>
              <a:rPr lang="en-US" dirty="0" err="1" smtClean="0"/>
              <a:t>que</a:t>
            </a:r>
            <a:r>
              <a:rPr lang="en-US" dirty="0" smtClean="0"/>
              <a:t> la </a:t>
            </a:r>
            <a:r>
              <a:rPr lang="en-US" dirty="0" err="1" smtClean="0"/>
              <a:t>vergüenza</a:t>
            </a:r>
            <a:r>
              <a:rPr lang="en-US" dirty="0" smtClean="0"/>
              <a:t> </a:t>
            </a:r>
            <a:r>
              <a:rPr lang="en-US" dirty="0" err="1" smtClean="0"/>
              <a:t>que</a:t>
            </a:r>
            <a:r>
              <a:rPr lang="en-US" dirty="0" smtClean="0"/>
              <a:t> </a:t>
            </a:r>
            <a:r>
              <a:rPr lang="en-US" dirty="0" err="1" smtClean="0"/>
              <a:t>por</a:t>
            </a:r>
            <a:r>
              <a:rPr lang="en-US" dirty="0" smtClean="0"/>
              <a:t> </a:t>
            </a:r>
            <a:r>
              <a:rPr lang="en-US" dirty="0" err="1" smtClean="0"/>
              <a:t>él</a:t>
            </a:r>
            <a:r>
              <a:rPr lang="en-US" dirty="0" smtClean="0"/>
              <a:t> se </a:t>
            </a:r>
            <a:r>
              <a:rPr lang="en-US" dirty="0" err="1" smtClean="0"/>
              <a:t>siente</a:t>
            </a:r>
            <a:r>
              <a:rPr lang="en-US" dirty="0" smtClean="0"/>
              <a:t>”</a:t>
            </a:r>
            <a:endParaRPr lang="en-US" dirty="0"/>
          </a:p>
        </p:txBody>
      </p:sp>
      <p:grpSp>
        <p:nvGrpSpPr>
          <p:cNvPr id="2" name="Group 5"/>
          <p:cNvGrpSpPr>
            <a:grpSpLocks/>
          </p:cNvGrpSpPr>
          <p:nvPr/>
        </p:nvGrpSpPr>
        <p:grpSpPr bwMode="auto">
          <a:xfrm>
            <a:off x="3352256" y="3885697"/>
            <a:ext cx="5791744" cy="1066674"/>
            <a:chOff x="-1149" y="1663"/>
            <a:chExt cx="3547" cy="941"/>
          </a:xfrm>
        </p:grpSpPr>
        <p:pic>
          <p:nvPicPr>
            <p:cNvPr id="71696" name="Picture 6" descr="gold callout 2"/>
            <p:cNvPicPr>
              <a:picLocks noChangeAspect="1" noChangeArrowheads="1"/>
            </p:cNvPicPr>
            <p:nvPr/>
          </p:nvPicPr>
          <p:blipFill>
            <a:blip r:embed="rId3" cstate="print"/>
            <a:srcRect/>
            <a:stretch>
              <a:fillRect/>
            </a:stretch>
          </p:blipFill>
          <p:spPr bwMode="auto">
            <a:xfrm>
              <a:off x="-1149" y="1663"/>
              <a:ext cx="3427" cy="941"/>
            </a:xfrm>
            <a:prstGeom prst="rect">
              <a:avLst/>
            </a:prstGeom>
            <a:noFill/>
            <a:ln w="9525">
              <a:noFill/>
              <a:miter lim="800000"/>
              <a:headEnd/>
              <a:tailEnd/>
            </a:ln>
          </p:spPr>
        </p:pic>
        <p:sp>
          <p:nvSpPr>
            <p:cNvPr id="23" name="Rectangle 7"/>
            <p:cNvSpPr>
              <a:spLocks noChangeArrowheads="1"/>
            </p:cNvSpPr>
            <p:nvPr/>
          </p:nvSpPr>
          <p:spPr bwMode="auto">
            <a:xfrm>
              <a:off x="150" y="1922"/>
              <a:ext cx="2248" cy="429"/>
            </a:xfrm>
            <a:prstGeom prst="rect">
              <a:avLst/>
            </a:prstGeom>
            <a:noFill/>
            <a:ln w="9525" algn="ctr">
              <a:noFill/>
              <a:miter lim="800000"/>
              <a:headEnd/>
              <a:tailEnd/>
            </a:ln>
            <a:effectLst/>
          </p:spPr>
          <p:txBody>
            <a:bodyPr wrap="square" anchor="ctr">
              <a:spAutoFit/>
            </a:bodyPr>
            <a:lstStyle/>
            <a:p>
              <a:pPr algn="ctr">
                <a:lnSpc>
                  <a:spcPct val="80000"/>
                </a:lnSpc>
                <a:defRPr/>
              </a:pPr>
              <a:r>
                <a:rPr lang="en-US" sz="1600" dirty="0" smtClean="0">
                  <a:solidFill>
                    <a:srgbClr val="000000"/>
                  </a:solidFill>
                  <a:latin typeface="Segoe Semibold" pitchFamily="34" charset="0"/>
                  <a:cs typeface="+mn-cs"/>
                </a:rPr>
                <a:t>Un </a:t>
              </a:r>
              <a:r>
                <a:rPr lang="en-US" sz="1600" dirty="0" err="1" smtClean="0">
                  <a:solidFill>
                    <a:srgbClr val="000000"/>
                  </a:solidFill>
                  <a:latin typeface="Segoe Semibold" pitchFamily="34" charset="0"/>
                  <a:cs typeface="+mn-cs"/>
                </a:rPr>
                <a:t>cuento</a:t>
              </a:r>
              <a:r>
                <a:rPr lang="en-US" sz="1600" dirty="0" smtClean="0">
                  <a:solidFill>
                    <a:srgbClr val="000000"/>
                  </a:solidFill>
                  <a:latin typeface="Segoe Semibold" pitchFamily="34" charset="0"/>
                  <a:cs typeface="+mn-cs"/>
                </a:rPr>
                <a:t> </a:t>
              </a:r>
              <a:r>
                <a:rPr lang="en-US" sz="1600" dirty="0" err="1" smtClean="0">
                  <a:solidFill>
                    <a:srgbClr val="000000"/>
                  </a:solidFill>
                  <a:latin typeface="Segoe Semibold" pitchFamily="34" charset="0"/>
                  <a:cs typeface="+mn-cs"/>
                </a:rPr>
                <a:t>inverosímil</a:t>
              </a:r>
              <a:r>
                <a:rPr lang="en-US" sz="1600" dirty="0" smtClean="0">
                  <a:solidFill>
                    <a:srgbClr val="000000"/>
                  </a:solidFill>
                  <a:latin typeface="Segoe Semibold" pitchFamily="34" charset="0"/>
                  <a:cs typeface="+mn-cs"/>
                </a:rPr>
                <a:t> en el </a:t>
              </a:r>
              <a:r>
                <a:rPr lang="en-US" sz="1600" dirty="0" err="1" smtClean="0">
                  <a:solidFill>
                    <a:srgbClr val="000000"/>
                  </a:solidFill>
                  <a:latin typeface="Segoe Semibold" pitchFamily="34" charset="0"/>
                  <a:cs typeface="+mn-cs"/>
                </a:rPr>
                <a:t>que</a:t>
              </a:r>
              <a:endParaRPr lang="en-US" sz="1600" dirty="0" smtClean="0">
                <a:solidFill>
                  <a:srgbClr val="000000"/>
                </a:solidFill>
                <a:latin typeface="Segoe Semibold" pitchFamily="34" charset="0"/>
                <a:cs typeface="+mn-cs"/>
              </a:endParaRPr>
            </a:p>
            <a:p>
              <a:pPr algn="ctr">
                <a:lnSpc>
                  <a:spcPct val="80000"/>
                </a:lnSpc>
                <a:defRPr/>
              </a:pPr>
              <a:r>
                <a:rPr lang="en-US" sz="1600" dirty="0" smtClean="0">
                  <a:solidFill>
                    <a:srgbClr val="000000"/>
                  </a:solidFill>
                  <a:latin typeface="Segoe Semibold" pitchFamily="34" charset="0"/>
                  <a:cs typeface="+mn-cs"/>
                </a:rPr>
                <a:t> </a:t>
              </a:r>
              <a:r>
                <a:rPr lang="en-US" sz="1600" dirty="0" err="1" smtClean="0">
                  <a:solidFill>
                    <a:srgbClr val="000000"/>
                  </a:solidFill>
                  <a:latin typeface="Segoe Semibold" pitchFamily="34" charset="0"/>
                  <a:cs typeface="+mn-cs"/>
                </a:rPr>
                <a:t>tiene</a:t>
              </a:r>
              <a:r>
                <a:rPr lang="en-US" sz="1600" dirty="0" smtClean="0">
                  <a:solidFill>
                    <a:srgbClr val="000000"/>
                  </a:solidFill>
                  <a:latin typeface="Segoe Semibold" pitchFamily="34" charset="0"/>
                  <a:cs typeface="+mn-cs"/>
                </a:rPr>
                <a:t> </a:t>
              </a:r>
              <a:r>
                <a:rPr lang="en-US" sz="1600" dirty="0" err="1" smtClean="0">
                  <a:solidFill>
                    <a:srgbClr val="000000"/>
                  </a:solidFill>
                  <a:latin typeface="Segoe Semibold" pitchFamily="34" charset="0"/>
                  <a:cs typeface="+mn-cs"/>
                </a:rPr>
                <a:t>su</a:t>
              </a:r>
              <a:r>
                <a:rPr lang="en-US" sz="1600" dirty="0" smtClean="0">
                  <a:solidFill>
                    <a:srgbClr val="000000"/>
                  </a:solidFill>
                  <a:latin typeface="Segoe Semibold" pitchFamily="34" charset="0"/>
                  <a:cs typeface="+mn-cs"/>
                </a:rPr>
                <a:t> </a:t>
              </a:r>
              <a:r>
                <a:rPr lang="en-US" sz="1600" dirty="0" err="1" smtClean="0">
                  <a:solidFill>
                    <a:srgbClr val="000000"/>
                  </a:solidFill>
                  <a:latin typeface="Segoe Semibold" pitchFamily="34" charset="0"/>
                  <a:cs typeface="+mn-cs"/>
                </a:rPr>
                <a:t>orígen</a:t>
              </a:r>
              <a:r>
                <a:rPr lang="en-US" sz="1600" dirty="0" smtClean="0">
                  <a:solidFill>
                    <a:srgbClr val="000000"/>
                  </a:solidFill>
                  <a:latin typeface="Segoe Semibold" pitchFamily="34" charset="0"/>
                  <a:cs typeface="+mn-cs"/>
                </a:rPr>
                <a:t> el </a:t>
              </a:r>
              <a:r>
                <a:rPr lang="en-US" sz="1600" dirty="0" err="1" smtClean="0">
                  <a:solidFill>
                    <a:srgbClr val="000000"/>
                  </a:solidFill>
                  <a:latin typeface="Segoe Semibold" pitchFamily="34" charset="0"/>
                  <a:cs typeface="+mn-cs"/>
                </a:rPr>
                <a:t>imperialismo</a:t>
              </a:r>
              <a:endParaRPr lang="en-US" sz="1600" dirty="0">
                <a:solidFill>
                  <a:srgbClr val="000000"/>
                </a:solidFill>
                <a:latin typeface="Segoe Semibold" pitchFamily="34" charset="0"/>
                <a:cs typeface="+mn-cs"/>
              </a:endParaRPr>
            </a:p>
          </p:txBody>
        </p:sp>
      </p:grpSp>
      <p:sp>
        <p:nvSpPr>
          <p:cNvPr id="36866" name="AutoShape 2" descr="data:image/jpg;base64,/9j/4AAQSkZJRgABAQAAAQABAAD/2wCEAAkGBhQSERUUExQUFRUWFiAYGBgYFRwYGxwfHBoYHBkbHBgeHCcfHxojGhgZHy8gJCcpLCwsHB8xNTAqNSYrLCkBCQoKDgwOGg8PGjQkHyQsLC0sLCwtKSwsKSwsKi0pKSwsKSwsKSwsLCwpLCwsLCwsLC0sKSwpLDQsLCwsLCwsKf/AABEIAJwAoAMBIgACEQEDEQH/xAAbAAACAwEBAQAAAAAAAAAAAAAEBQIDBgcBAP/EAEEQAAEDAgQCCAMFBgUEAwAAAAECAxEAIQQFEjEGQRMiUWFxgZGhMrHBI0Jy0fAUM1KSsuEHJGKCohVDY/E0dML/xAAaAQADAQEBAQAAAAAAAAAAAAACAwQBBQAG/8QAKhEAAgICAgEDAwMFAAAAAAAAAAECEQMhEjEEIkFRMmGBE3HRIyQzobH/2gAMAwEAAhEDEQA/ADMmR9mn8P0pqyvqj50qylf2afw/SmTHw+dfOSWzooYtgbfr5Uqc4mSkLKkKlCygBJkq0iSdrADemSXNqzSHkocWpdk63wCdpIRAJ7xMUMV8lnj44TvkvgJPGKdaEhtXXCTuARq5RTHO8UtpsFESXEpuJHWMbTWby1hI6PWQes2eqRqSRISlaTcAzvT3is/YeLiR7/2o5QSaofkx445YxihQril9C1o6NLhSspChKdgZ7eyaPHExU02UoUXHQYSk/wAJiZI7qnn7Gno+jCUwHFbQLIubc4PrQvDmGHTJEk6MOkpB/wBZlR8et70TjBrooccMsXNR6/2CvcQultxSVLQtuCQQgggmD90QQSKsxOfusqsXHdAHSKJCUAqG0BM+9L840qdxZT8IAHmVoHzSafYFxsYXEqVAlSwqeZ2SPkBW0q6KXjxwjGXG7rX70D4nix1SGS0hOpwKKkm4GkxY25Sa9RxK66wktoSHDqO5KdKN1eMmADQnDGDC1tC9mVmfxLKbetMMGw3h8QprWAlLFioiTJ1GgcIr2BywwRbgo7W/xYIxnziyyoqKUhtSnAkWOgnzvYVezxA+l5sOtpS25cRJMHYkzShi2HPex83RTjN8Qj9ow0EEJTJjmkSR7A0fCN9GTxY+fFR1sCwnEL630JUU6VkQNI2VtBF5itYocprLYDGMocZV0etKzDalCFo0qCRMHSYkdhrYlMmlZ4q1So53mxScajWgYIjc1ehMCk2fcTt4clCR0jvNINk9mo/T5VPJ86U420pf3pBMRcKPIWiIpkPEnKPI5MsiTGim96k2QP71L9b1Uq80jh6qYVmbyZP2ST3U0bPV7KXZR+6R4UyCZAFMm9jUXtzakreT4lLpKXUJaU5rKZ3BM36vZ306aNqRjPndQlKAkqUlJvMpnl4xWwXdFXj/AKm+Ffk9eyZ0vLIA0rdQ5q1bBMmI86Y59glvNpCAJCwq5jafqaryTEPuAqdSkAgFBAiZ57nlFAL4lcCJDaSQSVbgAailNpmSQaOnY6s05pKriOMxwilAkCYaWAOcqAgD0NL/APoXShCkl5hxCAkqEDUAIjf3qDfETq3GwlCdCtM7kgqm0z3HlUeK8zebWkNKKQEa1afxaQSfT1rVFjMUM0ZrGqTZVmvDYYwxDYccUtaZMajAk7JG0/Or8Zwal1wuJWUa+sU6ZvHK4799qAzDifEoZZhzrLbKlHSmT1iE8uwUTmed4lDpKFDo06JkJN1AHsm96KpFP9ykqkr3v5GhyNTZbLDiW9CCiFI1yJ1TuLzehMz4RL6kLLo1QAslNjHMCbdkUG7m2J1PIbUpSukIRsdKUgqVE25gUNmGfuraaWhwohA1QYklShPh1Z86Hi+wMePyVJNSV/P8jdWUqbcCQyXWwwGidSU3mSbnep5dwslKVnrBSklI1ASkGRyME99N8M8otJJPW0TPfp39aQYfOsQUtqUsEOpXEJAKSkHnWLlsnjkzZE1F18/clh+D1y1rcRoaJKQkGTKgq5PeBWrYeSkEqBUdkpG5N/YczSnKWnChtxbzipSCUkICbjuSD70Fm2KJ1KSFShfRpIsBqR1ybyd47oBoscXOe/Ym8nJLJJRkxZxOxpMFttq5KdFgTzkndfear4YelCE9jqtxtITP1Ne5xkkYdR12UdUTPWuZqXCDJSxqO5JA8OZ9q62JqSObmg4avRq0HrGNpnft3r0pqrDOAk37KsNcryFWVmw+kzWWqhCe5I+VHYddifKluX3Qnwplh09WpmrZSg7D7XNZzF/9n/7Ds+prSIMCs0OHHQ90ilo061KCQTzmLRHO9Ohor8SUItuTobZCXOhQVqSoFA0gJiItczewpE46UIcSUqUHUEIISTdLipFvEmi8pdXhiE4l5tCAkBKS4md+yJ2qvLMMgupKcahQCtXRpXveYjV9KZxdtjo5MePJK5L5LMuKUqaSCdQUhLiVJsFaVaSk76r0Tn2kvJSFDWtGnQpBUhQmYJBBSZTvXz2ThOJ6ZTyUpK9YSTEkDaSQLVPNMqGIWlbT6QpA+7CuZvY23NZ72H+tieaMnL23+5ns3zJtSQNGkllsISNhBJInwonNyofaTLcs6k9p0JUD6WpyOH0ow60OOpSFR1zAjTEC57qERw22+qU4lK0JCQQiFHqgJEwqAbdnOtTXZRHysFpX1f3sHwuaIafcUskBReixNzogWpfh8UEttlGpLiGySbFJGo9UpNMcazgZUh3FoSsOKVAI1J1RKSm87d1RVluGU10jWIV0badC1aCdjqPIHmNhW1XZ5eZ4t97/AINLh8VqYCzAlvVbl1ZrOsPAN4USJCXSRO1jvTXLsxw7zfQsuhZDcWSqYsmbgDn71RgeEm0KJKlKlJGwTuCCfShiuN8iHx8uKPJt++gfhVLKQF9NLulUt6rADcgb7Cac4TI1LYSuQVLKlkEWhzYExIIEbEfSlWa4BnBMOOICipSejGpRPxb+FhQ2O/xOBaCG2lJVESSIt2d1dCGN8bXuQ+Z5Ecmdyi9fc9zpkHQy2rW4pQ8BuSfAC/hThpOhICdogeApbwbgVOJXiXPiclCO5I+JQ8TA8jT9vB9ITBKR8IMTaZPrVUI1o5+WfJoEy5RKzYARamLqaGxuEOHhXxCd/ofEUUtwFAI2MGuZ5cPWpjMUtUZjK/3afAfKmIVS/JT9kknspnhGSqSB58qh6tlZcDMDzoRd3FGeqkesCmzWWTN/faif+jpShW2x7+R5UP6qWkecThb+KU4pSySVKMk+NWZjlK222nFizoKk+AIg+dCEQO/T9K61xdkKcRhGW0EILIBEp3ARpIHt6V28mVY+PwTRhyTOdYjUrAtKUSQl9aRN4GgWvykUz4NzAYdnFP6QdIQANpJKoHqatz7Jv2bL0IKtR6bVMRuk/lSRDmnAkfx4m/ghqR7qoVWSDrps804sKzbJsU8wMY4rpAqSRJlAmx07BPhtQHDmNLOKaWCR1wkxzSo6SPC9dUwDI6Btr7paCCO4oAPzrjqpQo9qD/SfzFDhyfqKUa6NnHi00M+Jm4xmIH/lP0rR8PkHKsT3Fc/ypIpJxEgrxGJdGwcSD/vSY/po3ht3/I44diUn16v0rZ7xL8AR+oZf4aYe76+wJT6kk/IVu0JrGf4afunvxp/p/vW2S4ACVWAEk9wufaosz5Z+KHx1AwP+ImYFTjbA2SNZ7yrb2+dI8pyRTy0IFypWmeQ7z3RejsQFYl9bqgQkm3Z4DwSAK1vAWXAurc+6kRH+o8/5RXcUeMTnuZp04RDCEtoiyAhA7gIJPeZPnQmIzxplXRAanOYF4PIR293IXMUsz7iRLRUQrrmyexI5HzNZbIlOOK0Nk6lypaz90TzV/qUSo+QrEgLZpMbj3oKVMrJJmEkEAdpOq6u6L8jRGU4vU2RNgbeBrJ4vMcThXS2FBzVdtV1QOYTfkeXLzppkOPUpS0qGlUjUIgTvOnlInzHfSPJheN0MxOpKxtk+CSGkbbA3vaJ25U6acSkWT8PPl3x+VZ7LsdCEjrXHZaw7PCiEPKWIskTN7nzr5xq+zqjl3MhfrQOVh+oqhvGq1QB+uRoBv4uZ3ibxO/tRiDEdlCzLo5RnOMwhdXpYfSdapAeQBIUZgFs2nlUn23WsM3iG3nglayjSVmRE7kGCDBtFLM7aKcQ6CIhxXuokexp9i8S2cpbTqGpLggSJmVTbfY13vpjGt2Td2RzXN1v5c0VmV9OUk2vpSYJ770ldWf2ZI/8AKs/8G6niFf5NoX/fLPsBXrWCK8Gpaf8AtvdbwKEifCQKOKUV+QHbZ0/APBaW1JPVKUkHyFckxZlSyNipRHmVEVejO3ks9CHClvmBAN9xq3jumhcK0VrSkSSogQL7mhw4Xhcm2bKXI22XBBVjQ4kKT0rRIO0JF57t6ZZPwetC3Cw62cM4AFtujWSNwDytyVMwedI8IsKVj0m+okf1j8qz+X8QvMiELseRuPKanhGcnLi/j/gzFlgvqR1rJclbb6RLI0CNZFynssZta3kKD4xzHomSkKgKTCjEwCoC3aYBMdgoLgjOlFp5x3rE2AiLC0eppfmTreKxIbUSsKKUWOlKEgEkntMAmOynYcCjLk+zM801rolgsb0Z6HrLmNxBAjqkDkqDJkc70ViczXhbN6ACIIJmRvsNrc9/lWbOOLuIJQSnpHVQQYhJVM/y38qqzJuFargKnTJm0kc/1vTJY2mt67HYskMnp47evsa3BNYXEtBWIQUrUSSpClciRsSRtHdaouYAt6m8O2VsghRBcgqOkGXCBqWINkogRM9lD5Qj/LINgCFf1H61ThsattxSk7JiR8jTVNokyY0pOJ7mGbJSpbTgDVgR0QkK8NQBQYEEggnyEW5fi0laFNq1IBCTM6kg7TNyJ2VSviN4Pq6UjQdMG5IPZHYO6lWVFaFdI3sDHaO8EdhpifKNMTxp2jeMIhCO8A+1EMEVThVSw2e6Kr6aD3co/W16+aW7OjdDdiN58qsdxCfClHTqMRt6VS47eFG9Dw2EV5vw9hsSdSgoL21IMEgdouD2TvQCOAcMkyekV+JYE37gDTRrEgEBIki49O2jOsbnYDl+dPjlyRVJmuMfgXY3h3DlCEFvqIkJAUoQTEne57zUsBl7TKFJbTAVdQkmbRzJot26O3nS97EwN63lKSqwJJI+Vl7ANmWgeZ0D8qtwiUhUpSkR/CkCgy4Y7yfSvWlxXmpNVYmctaIZiEpnSlIKjeABO+/qaRKZQCAlKZNoCaZ5g7ueW1A5emXkfiB9L/SrPHhSFRQ1wry2mnABCZVJHcdp8qSt40JbdWhvSAgwtQOpSnOokg8gB0kAdlbLOcvKGG0CDq3B2JMlUje+1Y3ijFHSEEklS9WwEBI0pAAsBq1Gujjj6eQOSXqUBdkC/tkiJKpSnxVYfOtFnWUgsqeE6kW35DlHLekPDDracQhTitKUyRYm8ED51oeJioMBxtatKlFKkzYgggGOcxWyZq09HmCLiWGf4SkmPEz7fWgnseUPHTPW5ATPdFN8sy9bjaUD4QBKj8I7TNXdE00Floaj95w7mPup7B4UvVm/cy+crWfjATaQkcvH8qacNNAMSRuTSLMFlSzeSTy9hW04YwqdKQTdCdWnmSTE+tbkdRMh2e5PidbQSdwAfKrVgAczyjzpJlr2noz5HwNaBTY0mfXu/U1wZRplnZUtRNgNh2+tDus3vB5WFvOrdMne3OD6VFBjYKPO9v13Vp5FqXJ+ESfyq1TSyASYttzr7BplJsEjs5zV61Vlh2QYVum8xSRxohRB5GnAVBkbc6U5niQVykyCP0KZBOwJtUVBya8U6J8BFCF29VlV6ojCyaTPcQ7qtyqeVDS6lR2SZqCE0SwLedOTpaMToY59n5JTFyLJHer9D1rK5q2F4roweqiG57dI6x/mmtJgsqgftToskFSUnuuP141lcASXCo7kyfMyfnV+OdpR+BDjTc32XDL0pUgp7b356opxhsaWpSUJdRGooWnULCSR2G1K1OfCf9X/AOjWjw+XEqUs/D0SvC6Tz8KKaNg2xbmXFXSAJAUABZCeqkeXO1CMqccSZlKB6nuFVYnBhK0E/CpCP6RWhxhSMNKQAAKXQwy2Ws6nCeSbmfb3rVcLvannT2pEeAMe+9KeGsvDjD6yfhTPj2D5024WT11nuA+dHKH9KTMi/VQraaIQknaAa0eCf1tA/wC0+VI1plKByFE5PiQgqSownee8bVxGuUbK0MQ0JuBHLlRODKdYCrJJgwKGVigbp2PP+1QedpPuazWZnwu002txS1wlM2Sn+01Xk3DDL7KHNbnWF/h32PbaRX3E75Xl7RtCymY8Dt5iveE8UoYR4JiUSpIjtSTftuKs4wUuhLk6Kcr4Zw+ILo1O9Ren4kiR22HODQSOHsN+2nDkuFMW6wB1ASbxtHnNEcB4rS8pBj7RMzz6t7X2iaUuPrTjSqwUh0m4kTPYe6tTSSoFt2OOKOFMKxh1OJSoKEBPX5ntHPwqWD4NwTmHD/2sFGo/abQLgnTa4qn/ABMxipZbtpIKza8ggCDysTUjj3G8oBUohSzpRyISTsIG2kHyNO+QS7h/hfCO4RLy21zB1ddX3ZmIivuGcgwr+H6RbRBClAnWrYGRseQ+VTyPFKZylxZURZWi+09UR5yao4MBTgX1GYUdI9AD7qraMFPGqktYUpSNKVQEiZgG8T4Vz/Lz1vOtR/iDjZcQ1/CNR8T/AOqy2BVYmqcKpAz2T6T4fxfWtxhTqYIAI1IUN+eg1z51ex7/AK10bAYOEAg207eRpk+gUqozzGGL2ESuOsj3Asfz8qtzNsjCBMXN/IST7UVwQ9DatQ6syPEiFD0irM0a1OEDYNqJ/wBwIHsDQDLI8KYeME8CPibKv+Jj9d9R4XVc99M8j/8AjgW/dA/8aW8Po0ueVPn/AIpARfrQM2mUp8BVONeCerHWI3phgMNKEnwo1bQMAATETF45jzr59SotoSYHEnnyvfvqRfKlW2o57CpBJ0iTv5UCm5tsKK03ZjN2830uWIjdsi34VEH2NV8G4lPTKRaFpjzH9pobg3N0oll2NLlhO0xEHuI+lV5xkbuEdC0T0cyhY+72JPf86d7qQp/AvLDmFxZ5KbVadiOXkU1pE5hg8S6lTiS29I5dVR5AnYjxg0UjGYfGpSl2EOgWMx/KeY7jQDXAK0ug9KCnVJ6pCrGfA0STvXQP7hfFr2DSptWKBUoSUJSDfxjl4mKyOZ5s5mDzaEI0pBhtA5dpVymBy2Fa/inhD9qdbWXejSlJSq02mZBkdvOgUY7DYIFOGAddiCsmY8VbR/pTTHS7MKeNFhnDNYRB+EBSvLb1Mqpk3hjh8CwzspUKX/UZ8ykUHk+TFxX7TiTCEnWSq2oi8/hHvAFUf9XOJeU7fR8KAf4RN/EmTXou9nktnPeL3pxa+4Ae1KcFsaM4kcnEu/ioLDGE1djFyK17X7a6ng2+s1Gymwr8/nXKHNq6xgMT9gyJAJaTBPZG3jXpHmZ/h5SUh5EXSpQBi+5Av5UyytnWVrP3jHkBH1NZfAYlQdeE3KzP8xmK1mS/u99zMeO1CZ7huAwxSgC3wxEd1XtYRKUQkAbcquQm9WKTFQ5c8muJTGCWxFhGoaT4fQVUlRuQL1Ywfs/T5UW02AgmoaGidxskx6mvOjSnl4CmGjehP2cEqJmxj5UaBBW2iT+vStjk3ExQkNvjW3ETuQOwz8QpCw0KsxG9EpuPRjVj7G8NYd/rMvaZ+7uPQ9Ye9X5bw9im3EnpwEA3AKjIHLSbX23rD4l49tNclzFxGIbAWqCpKYJJEEwbbU6MlfQLi6NTxVw4vFFID2hCd0kEjxsRJ8aWsYXBYS619KschBE/hFvU1HjZ89MhPIInzJIPsKyD5rzl6qoFJ0OOI+InMQkgdVE9VI59k9p9hReWYbo0JTF0tpnxN6QpTOkd49yBWhxq4D5H3QQP9qbUcNs90czzFOpbq5nrn+qgwITTZ3DgYcnmY+YpLV+NiCDosPAV0XCvzh8OReECfUVzp/ZPgK32RshWCQT/AA/WjZjEzjaRinoIgr+e/wBa0+DhIBkwbAflWUUP88U8tU+1bFgQQP1tQe4S6GbBJohxFVYZVh4Vc9YVyJv1MqXR/9k="/>
          <p:cNvSpPr>
            <a:spLocks noChangeAspect="1" noChangeArrowheads="1"/>
          </p:cNvSpPr>
          <p:nvPr/>
        </p:nvSpPr>
        <p:spPr bwMode="auto">
          <a:xfrm>
            <a:off x="77788" y="-708025"/>
            <a:ext cx="1524000" cy="14859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6867" name="Picture 3"/>
          <p:cNvPicPr>
            <a:picLocks noChangeAspect="1" noChangeArrowheads="1"/>
          </p:cNvPicPr>
          <p:nvPr/>
        </p:nvPicPr>
        <p:blipFill>
          <a:blip r:embed="rId4" cstate="print"/>
          <a:srcRect/>
          <a:stretch>
            <a:fillRect/>
          </a:stretch>
        </p:blipFill>
        <p:spPr bwMode="auto">
          <a:xfrm>
            <a:off x="6477000" y="1752600"/>
            <a:ext cx="1524000" cy="1485900"/>
          </a:xfrm>
          <a:prstGeom prst="rect">
            <a:avLst/>
          </a:prstGeom>
          <a:noFill/>
          <a:ln w="9525">
            <a:noFill/>
            <a:miter lim="800000"/>
            <a:headEnd/>
            <a:tailEnd/>
          </a:ln>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3" cstate="screen"/>
          <a:srcRect/>
          <a:stretch>
            <a:fillRect/>
          </a:stretch>
        </p:blipFill>
        <p:spPr bwMode="auto">
          <a:xfrm>
            <a:off x="3200400" y="1752600"/>
            <a:ext cx="4299740" cy="3352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itle 12"/>
          <p:cNvSpPr>
            <a:spLocks noGrp="1"/>
          </p:cNvSpPr>
          <p:nvPr>
            <p:ph type="title"/>
          </p:nvPr>
        </p:nvSpPr>
        <p:spPr/>
        <p:txBody>
          <a:bodyPr/>
          <a:lstStyle/>
          <a:p>
            <a:pPr>
              <a:defRPr/>
            </a:pPr>
            <a:r>
              <a:rPr lang="en-US" sz="3200" dirty="0" smtClean="0"/>
              <a:t>El </a:t>
            </a:r>
            <a:r>
              <a:rPr lang="en-US" sz="3200" dirty="0" err="1" smtClean="0"/>
              <a:t>Movimiento</a:t>
            </a:r>
            <a:r>
              <a:rPr lang="en-US" sz="3200" dirty="0" smtClean="0"/>
              <a:t> de </a:t>
            </a:r>
            <a:r>
              <a:rPr lang="en-US" sz="3200" dirty="0" err="1" smtClean="0"/>
              <a:t>Justificación</a:t>
            </a:r>
            <a:r>
              <a:rPr lang="en-US" sz="3200" dirty="0" smtClean="0"/>
              <a:t> del </a:t>
            </a:r>
            <a:r>
              <a:rPr lang="en-US" sz="3200" dirty="0" err="1" smtClean="0"/>
              <a:t>Libertino</a:t>
            </a:r>
            <a:r>
              <a:rPr lang="en-US" sz="3200" dirty="0" smtClean="0"/>
              <a:t> en </a:t>
            </a:r>
            <a:r>
              <a:rPr lang="en-US" sz="3200" dirty="0" err="1" smtClean="0"/>
              <a:t>una</a:t>
            </a:r>
            <a:r>
              <a:rPr lang="en-US" sz="3200" dirty="0" smtClean="0"/>
              <a:t> </a:t>
            </a:r>
            <a:r>
              <a:rPr lang="en-US" sz="3200" dirty="0" err="1" smtClean="0"/>
              <a:t>situación</a:t>
            </a:r>
            <a:r>
              <a:rPr lang="en-US" sz="3200" dirty="0" smtClean="0"/>
              <a:t> </a:t>
            </a:r>
            <a:r>
              <a:rPr lang="en-US" sz="3200" dirty="0" err="1" smtClean="0"/>
              <a:t>justo</a:t>
            </a:r>
            <a:r>
              <a:rPr lang="en-US" sz="3200" dirty="0" smtClean="0"/>
              <a:t> en el </a:t>
            </a:r>
            <a:r>
              <a:rPr lang="en-US" sz="3200" dirty="0" err="1" smtClean="0"/>
              <a:t>borde</a:t>
            </a:r>
            <a:r>
              <a:rPr lang="en-US" sz="3200" dirty="0" smtClean="0"/>
              <a:t> del </a:t>
            </a:r>
            <a:r>
              <a:rPr lang="en-US" sz="3200" dirty="0" err="1" smtClean="0"/>
              <a:t>vacío</a:t>
            </a:r>
            <a:endParaRPr lang="en-US" sz="3200" dirty="0" smtClean="0"/>
          </a:p>
        </p:txBody>
      </p:sp>
      <p:sp>
        <p:nvSpPr>
          <p:cNvPr id="10" name="Cloud Callout 9"/>
          <p:cNvSpPr/>
          <p:nvPr/>
        </p:nvSpPr>
        <p:spPr>
          <a:xfrm>
            <a:off x="228600" y="2286000"/>
            <a:ext cx="3276600" cy="1066800"/>
          </a:xfrm>
          <a:prstGeom prst="cloudCallout">
            <a:avLst>
              <a:gd name="adj1" fmla="val 10146"/>
              <a:gd name="adj2" fmla="val 88608"/>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endParaRPr>
          </a:p>
        </p:txBody>
      </p:sp>
      <p:sp>
        <p:nvSpPr>
          <p:cNvPr id="11" name="TextBox 10"/>
          <p:cNvSpPr txBox="1"/>
          <p:nvPr/>
        </p:nvSpPr>
        <p:spPr>
          <a:xfrm>
            <a:off x="762000" y="2397125"/>
            <a:ext cx="2514600" cy="1107996"/>
          </a:xfrm>
          <a:prstGeom prst="rect">
            <a:avLst/>
          </a:prstGeom>
          <a:noFill/>
        </p:spPr>
        <p:txBody>
          <a:bodyPr>
            <a:spAutoFit/>
          </a:bodyPr>
          <a:lstStyle/>
          <a:p>
            <a:pPr>
              <a:defRPr/>
            </a:pPr>
            <a:r>
              <a:rPr lang="en-US" sz="1600" b="1" dirty="0" smtClean="0">
                <a:latin typeface="+mn-lt"/>
                <a:cs typeface="Arial" pitchFamily="34" charset="0"/>
              </a:rPr>
              <a:t>7 de mayo de 1981</a:t>
            </a:r>
            <a:r>
              <a:rPr lang="en-US" sz="1600" dirty="0" smtClean="0">
                <a:latin typeface="+mn-lt"/>
                <a:cs typeface="Arial" pitchFamily="34" charset="0"/>
              </a:rPr>
              <a:t>: </a:t>
            </a:r>
            <a:r>
              <a:rPr lang="en-US" sz="1600" dirty="0" err="1" smtClean="0">
                <a:latin typeface="+mn-lt"/>
                <a:cs typeface="Arial" pitchFamily="34" charset="0"/>
              </a:rPr>
              <a:t>Intento</a:t>
            </a:r>
            <a:r>
              <a:rPr lang="en-US" sz="1600" dirty="0" smtClean="0">
                <a:latin typeface="+mn-lt"/>
                <a:cs typeface="Arial" pitchFamily="34" charset="0"/>
              </a:rPr>
              <a:t> de </a:t>
            </a:r>
            <a:r>
              <a:rPr lang="en-US" sz="1600" dirty="0" err="1" smtClean="0">
                <a:latin typeface="+mn-lt"/>
                <a:cs typeface="Arial" pitchFamily="34" charset="0"/>
              </a:rPr>
              <a:t>asesinato</a:t>
            </a:r>
            <a:r>
              <a:rPr lang="en-US" sz="1600" dirty="0" smtClean="0">
                <a:latin typeface="+mn-lt"/>
                <a:cs typeface="Arial" pitchFamily="34" charset="0"/>
              </a:rPr>
              <a:t> del </a:t>
            </a:r>
            <a:r>
              <a:rPr lang="en-US" sz="1600" dirty="0" err="1" smtClean="0">
                <a:latin typeface="+mn-lt"/>
                <a:cs typeface="Arial" pitchFamily="34" charset="0"/>
              </a:rPr>
              <a:t>jefe</a:t>
            </a:r>
            <a:r>
              <a:rPr lang="en-US" sz="1600" dirty="0" smtClean="0">
                <a:latin typeface="+mn-lt"/>
                <a:cs typeface="Arial" pitchFamily="34" charset="0"/>
              </a:rPr>
              <a:t> de la casa </a:t>
            </a:r>
            <a:r>
              <a:rPr lang="en-US" sz="1600" dirty="0" err="1" smtClean="0">
                <a:latin typeface="+mn-lt"/>
                <a:cs typeface="Arial" pitchFamily="34" charset="0"/>
              </a:rPr>
              <a:t>militar</a:t>
            </a:r>
            <a:r>
              <a:rPr lang="en-US" sz="1600" dirty="0" smtClean="0">
                <a:latin typeface="+mn-lt"/>
                <a:cs typeface="Arial" pitchFamily="34" charset="0"/>
              </a:rPr>
              <a:t> del </a:t>
            </a:r>
            <a:r>
              <a:rPr lang="en-US" sz="1600" dirty="0" err="1" smtClean="0">
                <a:latin typeface="+mn-lt"/>
                <a:cs typeface="Arial" pitchFamily="34" charset="0"/>
              </a:rPr>
              <a:t>rey</a:t>
            </a:r>
            <a:r>
              <a:rPr lang="en-US" sz="1600" dirty="0" smtClean="0">
                <a:latin typeface="+mn-lt"/>
                <a:cs typeface="Arial" pitchFamily="34" charset="0"/>
              </a:rPr>
              <a:t>.</a:t>
            </a:r>
            <a:endParaRPr lang="en-US" sz="1600" dirty="0">
              <a:latin typeface="+mn-lt"/>
              <a:cs typeface="Arial" pitchFamily="34" charset="0"/>
            </a:endParaRPr>
          </a:p>
          <a:p>
            <a:pPr>
              <a:defRPr/>
            </a:pPr>
            <a:endParaRPr lang="en-US" dirty="0">
              <a:latin typeface="Arial" pitchFamily="34" charset="0"/>
              <a:cs typeface="Arial" pitchFamily="34" charset="0"/>
            </a:endParaRPr>
          </a:p>
        </p:txBody>
      </p:sp>
      <p:pic>
        <p:nvPicPr>
          <p:cNvPr id="110594" name="Picture 2" descr="http://t1.gstatic.com/images?q=tbn:ANd9GcQ5yNeLbhsRy2Hy295TN_mFowy7aSMGhV74YVdhXiXB4YIG6sCJRg"/>
          <p:cNvPicPr>
            <a:picLocks noChangeAspect="1" noChangeArrowheads="1"/>
          </p:cNvPicPr>
          <p:nvPr/>
        </p:nvPicPr>
        <p:blipFill>
          <a:blip r:embed="rId4" cstate="print"/>
          <a:srcRect/>
          <a:stretch>
            <a:fillRect/>
          </a:stretch>
        </p:blipFill>
        <p:spPr bwMode="auto">
          <a:xfrm>
            <a:off x="7772400" y="2133600"/>
            <a:ext cx="1133475" cy="3190876"/>
          </a:xfrm>
          <a:prstGeom prst="rect">
            <a:avLst/>
          </a:prstGeom>
          <a:noFill/>
        </p:spPr>
      </p:pic>
      <p:sp>
        <p:nvSpPr>
          <p:cNvPr id="110596" name="AutoShape 4" descr="data:image/jpg;base64,/9j/4AAQSkZJRgABAQAAAQABAAD/2wCEAAkGBhQSERUUEhQWFRUWGBwaGBgYFyEbHRocHBcYGhkeHB8eHCYeHBsjGhgcHy8gJCcpLC4sGB4xNTAqNSYrLCkBCQoKBQUFDQUFDSkYEhgpKSkpKSkpKSkpKSkpKSkpKSkpKSkpKSkpKSkpKSkpKSkpKSkpKSkpKSkpKSkpKSkpKf/AABEIAMEBBQMBIgACEQEDEQH/xAAcAAACAgMBAQAAAAAAAAAAAAAFBgQHAAIDAQj/xABHEAACAQIEAwUFBQYDBgUFAAABAhEAAwQSITEFBkETIlFhcQcygZGhQlKxwfAUI2JystGCkuEVM1OiwvEWNENzgyREY5PS/8QAFAEBAAAAAAAAAAAAAAAAAAAAAP/EABQRAQAAAAAAAAAAAAAAAAAAAAD/2gAMAwEAAhEDEQA/AOh5XxSMCz2NCCR2lydDrA60U5kt/uLi7wR+P+tcBxbBm2hbiDF8onNcU6xJn93rBMegFceIXiMOwMmBHyiKCsLuEZrSMoJhiD6aGrH9n2FS5gWtXFU5hdXUAnVh8dM1Vlg8cyuFk6vESY8Ntqsf2d4uCQdZL/1WP70CLc47h1JBwamD98xozeXmB6LXP/xBhoH/ANIskb5/4VE+75E+polzByhZtXXFy+tsnvwUuNCliASVQga6UnY3CqGOW4rKNAwDQfmAaBhPMOHLaYS2BP3/AOJz93wZR/gFZY5nsqwIwamCNm8Ch0OXrkI9HalZUXqw+v8Aau+HdVEZx7wPXpPl50DEObbSkTg1MZZk6mBa37vU2z/+xqy1zcigD9jQgEGD5ZP4epQ/5jUG9j8O6ICsOPeIHvajfUGYHzqNbe3kbUQCJ+Z8qAra5lDlVTCqNV23OtrQd33jk3199jvQTjuLBvXFSMouPlI8MxiPARFdcDeCvqwGxAEzI232rgMCDJF1BHjIM/5aCCtw+NehjW/ZDWWB89f7UQwGFR7iqgLFjAUEknyERQe8NPdHqasPkLl2zixd7fOcmSMhj3s0k6H7opCfBthjkvKUO8MCN6M8B5zbC5uxuBc0TKg+7Mbg/ePzoLIT2cYTKCXvCSB7wjV46p4Gknm2xbVmtWlKi2pBJbMWJhlOkRppGvWt29qN8hV7S2cpVh3BMowZZjzAml7G4trly5eLd9tTBjodhvAgCKAXY7rBi0jMNCdPia44qwe0yW5MjNAMxu2/ku5PgTXe1fclnOXuKSC+xJhRlB0Zu9I9J6VBw2GdycgzQNdR19TQegHtMuaQTvO4OtF14ePFvmf71Fw2CuB1zggfzDw8jRLFHIubU6xv5T4UEf8A2Xoe8dNevjHj50Nt40qfHprqRvMSNJmj9ls1vSe8QSPIfDxJ+VCrGDttlPbhCQSQyMYMnQZA06ayQKCI91zpMA/rw863t4UkjU6yPDprvU9sDanS/bjxy3B8f939KG4zEQzBTI2kdR8QDHwFB3FkAxmjfXx8NJ3Ne8KDM5gAkCddhqNdASfl59K4QSs0x8kcMe6b2VlWECklC0hi0/aHh50Ai8Xa7NyZPgI0JgQIgCtsWoJIAhp8dgBJA08jqTUnjfFf3xJMtbAQaMAcndnVySd9SdgNBXC7ctOs5hmkggAg5TrJ3HUjegGYS2XP4H9Dei1kBSwUrAUyC2plTsSQJjzn1qJaKDKs6Eb769Z2gT4dK8uXAO6NtzGusTvv8PWg5veIJykwfA1ldFsE/ZJHTSsoCdnlW9EucoyFzBzFQGC95RqpkjTwM1YWNxalGtlv3gWSPCAARO0yp08jUVua3Fg3byW2tNoCFDHOpGUsZ0AkCCNjI10obcT9pW0tslmK5hICF2zBSSdM4zgAGZAkUCdaMXh5XR/WKf8AkAE3EUblnPrAstH/ACmh/DsPbV1Z7a5wxQQr924lxWO5KuQG8dR5ma3xV+3h7to2HaC4Vrq3cuUFu9mA2JOaRIGVAPOgF89271nFNm7QB1EBoOYKehB0XMJH1oB+wOyK8AWnJiYBkQGMfKnXs7eIW7cuML3ZyAzu1xkUhokAA5S+UKQIBfc1zfC28PjlQIbbLlCsrRbzC2CW74HelpKmNfA60Ffjgt5uzKIW7ViLYXUkg6iBqPjUJrREyCI0PlVnYzlu8VfLkXsWdgwTKXcm2VKHQmQdN9zoKBXsOioBdLO13W4So0YmYmM05ST11NAn2x+FdrA7j+g/qo3w7h1q5dHaZgpUkFNmjprJBY90HxIEV2u8szm7G4jKYOXMWYCREwsQC0HWfKgE8B4eLt9VZsqjUn02+bQPjTGOE22JVUDXc/eJ7yKArMzRIMKomNZjrXPg9tMOj3EcretH35OUgkZMojUd0khtNtDXTAYx1S7da4VZxkWFnMWYFhtCqQGBj5azQEOduVrdrBo9tmgZWAZQGbOAXJIA20AXQDbWZpe5Aw88Rw4/j/6WoriRicSgF+8y2jJI96IHcDZYkswhdek9NeXK+GbCYpLzgFrRJNoGHMrHd0g+94xoaA7zzw9LvElR2RFyLq5yjQNp6nYUjXhaS46EXCQSvuqdQSPveNPPM3bYnFHEWbdxQoGXMhliBEd2RHnNR+AYM4bGNiWR5kkTZYkZmBYx45cyjX7VAt2eEqMQLbzJkiE7phSx1LAiCCux2rswHYtodiZj+HTX1pr4/wAe7S2LbhrX7w3CSgMF7jvETJGUr4TB8aClruJNwCGuFgmVYEyG1USCFhdDHrFAn8RBDMOmY6fhXBZUAzE/lTzzB7LsaitcW01xJzd3fUb5Yny0nalvHcFuBFJEFFOcMIKkvlAPgfIxQR+HXsz6mdDoRU7iThkygjQk/SK7cncMLYkDunQk77DeNtfCmbF8uhczG4kAwFnvSYCg+Un5AmgUO0CiJ2WN/KT9SaDjFMNmNPXGuXOyss6uhABDEsJJ2hR97+GZ0NIZtmYiSdqDqmNcAnMa1/bHPWuj4UoIdSpJG46a/OpOB4YXcm33gNZI2EgSQJOhYdKD0L3aYeU+NPhhei0LhJRSS4WIDaDumZpfxaZRlK6zHlIPQ1th+GtfvFUBLM3cRRJbfaBGgHUigk8Wxvb4m5da3A0DKCJUADYkbyJmOtQcVjRlRQhXLv4mY3+VbXsO9q44cMrglWB0ggfj5VwS+HADE6bEf9qDy5iD9dCIkfEGan8NxALhmz3O5DKoHkBMnfSaFhIJAIPQV1sOQGUfagGD5z+vWgO4d95OJGugRQBHn3hrv9KyouBsYm4D2bsVUx/vYA02EsKygc2wBwpQ27eW9lV8hJdSD3iCjISSI8YBQHSonDOZ7gzqgQuSrq1yGW3lYlokE97ORC666Cn3hbPexjC8FyWUu22nKDmuEBVXqB2azI+950G4J7NFsXSTcS6rEowMrFtlIMEGc+340CrjuYr6Adq65wXyooUKM6tLEBIbvEEenXpI5d4VcuXAbSteRiNQCuVwG0OZxqF7wJ6gTtBncwcAw+AxVu/D3sKSQBmDFLgExqIYdR6Hw1JYzmW3+z20s2xbfMBlRupKgF2GU5su/wCNAv8AMeHS3dIxNplvsBmIY5W8O7JkAwJnpXPiN3D2MQVU3Ayg5bpMKGyD3ANcpJIJJmDtRK9wQYrEWjfu5VIUhO8Xcak946LqI0J6+tHuFcDtC9e7a2LlsQFtaPBuBnIE945bYGszv5UFf4Lmxghs3WZ0Ai3lPutmGoJHgW301Gla4O7muEWrWY3FKkkgQsd45joDA39fGjfNXINvDg38K9xkUjPbZZKzoO8N1kwZGgPWl7B2WQNcdyjhgEGWQZOQksIC6N8YNBtxO1fVjcY94FVLAmFMZgCR3Zg/jFDLGOYuciAs5gZQZ16Dr3ieszpVl8HxNlWWxcu3LlvGIyTdUKA6ju9TKsSR4gxrSThbv7HjbQBuG3Zv2yy5pBeRJA0EkAwfLeg7Y/gN+0MpJGZJuiG0aMy2zoZ0AM7T5Qa58GJOdHhVyFrSuDl7SFUMJGvjpprR/iGOfEhstx7SC69wOerPcYjuqSc+QaDw3gRS5xHEvhr6C4QWUBlKxpmYOpBEZjAB18aAxhOE37faZrYDhCoUsQXP7zvEa6gDPrl92NdamJj8ZZdLeFBZ7WHQ3YthzJAYgkgkKuZV1OmtD+E4u9jMQlvvlC83cuzKkEyB4jSPE1o+MxC37lxrTKbzTmcRlliQfGAI0jYRFAYue0rFpbRyLFzMBpkO+ZhEh9TCg/Gp/BvaNiGZrj2bYCFUyklVl2idQSpGpJnbpSNieHvde3atEBCSqAnL3szRpqQxED1rd8fbGB7qkNnXO3VmytoSW1EgGIAE9TNBcWA5ye8jN+y23CSDlviTCgkgNbAI70b70Pu884DtCt7BMrqMxPZ2mgEbzm8G+tVlhebGXAG1bRgO0Odg8HKwnTw90AnWZiomBFzJnuBgt1QEbU5oeNzpup0FBb9vj/CZE2zbLLmA7NhprM5JjadawWuCXDnz2QWBEszpoRBAzQNtKqbF4Utfe5aUhLbA3FVSpRVHfJksRt1J3qTjuK2rtlLSNk/erOc7AhhIgRlWddt/kFp2OS+FOpWzdTUEdzESZP2hLHvAEiY2JFdbvs3tFxct3nUhco0Vh7uWTIknKfGqxx9vD28Za7O92zi6gf8AdwgAIXQlu8dBpEanWrGGEtz/ALtB/hH9qDi/so7rgX82a2tsF7fuqDsMrDdYHzPgKG8Q9jzM4dXSBEKFgCFI01nw3bprNJ/MuIv2Lme3eYZ2Jyo5XICQUGhH2WB8vlRTg3PdwW1Q4jEm9PRy2aW0UBpEwfDeg48Z9n+ItfvriXLro4PdGcEBSQSAJ94AHy+ilxiw9jEyga2dHQFgWWdsxB0b1g+VXBY5kxF4Gwl11uHMbdx7ShmIXMqRAUg5LnejovnSBxDi1y/nGKY3SpBUsoEZX7y6AZQykz10oBy22xH7PKBs791VfKoVY7oWAqAAHvTtExuWfmrgOHwlqxi7bMr3H7yiBoVchlXYEQFIkqdfGa24jxTDh7luzbt22Ze5cWBqAQoWD+7OQxI3+1PUBxri9u+mG7WYBbtAB9rQE7z7uUjfc6Hag54e8rXZxFkKt+52qXXEkIsyo1BIMBYkb9KicNwSXrpz2GdVuMXCE52XK0AKDELoSZ8JNFeYMMf2qwbcNbIC2LisWUtOhaZgzEp0XLvUPC/tIuXcqOrglrrouckMSCSdVgnYgdBQDn5Se5ZS7ZR2DNlPugST3QoJk6ak7Ca1tcDuW0tkMn76Q1vMoaFYb5tQDEgijuIwDJYsPDi1BJRHYEkKxztpoSATKyAPDau/JWHe9cmwkFCCbjyVUZVALaEZiVbb7/kKBeucNDd60GZWJgAMxQToGYAqT6E6RO9ZR9cd2Vy6qZby5ywBfIEkmYGgMnw8B8coJXMfFHTE2TbJE2gR6iRM9dANT5VF4jx69kYhzrv5eFA8PjS+JB6KpA6dYOniaIMJDKfX50BxOcEGBuZiTfuMgynVdN3CxGqrB08KAYQo14l8TbAIzT3iSen2dCZ36ecRRbkjla3eF1rqlh2bBT9150jXeJNIlyQ3p/agb8Xxwm5ahpKNowM++7vpoDoWbQjwp04bjMuBvYlZB7ZiREFQEFtdxIkqDr94VS9y7LeQk0Rt8ZuXB+8YtCBRPQA6AfM/M0DHa9oV5LwcZDuCpBykEQVImSsefQURbhtnFYGLInEFi5VyYMO027fwiSd46VX2Ulp8Kb+U+NIl9EvAm0pckjMSskEMANiCB5R50GljlDE3sRat9lcFoXIzlT3FYgkP0lYI9fIitvapwvs8ezKvce2HWB0iNYHRgfhFXBwbiaviblpVYZVRwzKQr5lEwT9pe6CPPyoFz/y9mGHuSQbbOogwNYI/PWgpQcWZcoRmH+KARAGkbaCPgPCuXEeIOxgsSCqj4KIA8dI8ttq7YzB/vCNNCdp6H0pqwvsixt1Lb5AmZZOdgCCZiQddo038ulBpyfxPsswgkQPdAkSRPgfs7U3e0LmuziMJNstKMAcylSCxB/BT8xXXl72R4q0D2mIsrJkgKbh2/iApm437NbV3D5F1uBMqsxAWTu2XKQDvsJ8I3oPnW5i2zkyaa+VMdau4pzdtIVNswkd0EFBoPQH5mrHT2D4bKQ166TpDAKCN/UGfy6VDf2LYez3v2ptNYZFjQzqQ2m1Au2uNYTYWLdvpKLBPqaMXeYLL2+zUHUbBtCQNAQQQdo20oBxTh1q5cZcOyN2QJYghc0k7SFLEbEDx60MxuBuWBbuMhAUyZ06gDfeSaCy+AY60LeIZrYKMMzMwlnTKREfdyrAGkzPWkG/7OXY5rVy3kOoUlgQDqATlOo2o5wnHqti+JgFQFidsgUR0kRHlpUc8cdVZsqlUyqO9BJZVgeH2hQBrvI+LF7tAisM+bS4v3s3UirKuk5SRBEEiPT9fOlrD8auFAxtGCJ0bb1kCuV7jxhQA6kD3oVo08JI69aAfhXt4XCPeu5cRdxBy5IPcTTOA0jvFWglR4Cd6UeH4C5ntvBCBwGHUa9dNBHj50xc1hLmFwj2I7K3bysQfddodp8DM79R5UtpxeEAly3mZEa/r4mgb+X+aAGLupbJ7se9q2YZdekHUa96Nakc9YZFvjEWiDaxA7VD0nQXB8e60evhU3h+BsXrVm4LNpTCsSq5TIHTKRBza7dKbOHcvYW+iJcVsqsciZ2Cgkn3RMifAGKCmMZf7J81tUybDMgZToD92JHz1qPjOM9sjJ2FpC5UsUDDVQQYBbKuYmTA6dBV0c98oWGwbhVW32S5kI0VcsnxjvSQTuZHhVEdmS0jzO9B52clZbqAQfAfqKMYzFMxuMFAtpBOUaJm2EEnTpqelCTYIHgQs+fWaKcLxK4clCFftkAY7FSWIiT0Okx5elB1Ti7Ym4tp2uGSBkTLbkZYy6wqiOpGgnfanngXCMRh8KVtMs3DcDFbugJT92u0OYU6gRv5Gk7G27IuZrS5nEZ7kwhYaHs1gd2NJPhoBvRDhvNFy2qpmAAYHN5qwZZ+QHp8aBQx1xlOU6FSZEz4dRp8qyuvHrwu4m6wUKC0wNh+jNeUHltmN1svSdvCpVlnMnO3hvXnDoDXSROigj1M/9NbLiNH9Z/XyoLE9lFkOl+dXVwpE7A/6jfyqu8VgGN64lsFjnYKAJOjECANTRTg/HHwnbMmUMXAjoZLHpBhdTpG8U4cm+0/C2O5cwq2Sd7lkTPmwJLn/ADH0oAfBPZHi79o57QssWWGumCFhs3dEtvGhA2pz4R7C8Omt+9cuHqEARf8Aqb8KsHhXFrWIti5YuLcQ9VP0PUHyNTxQLvDvZ7gbPuYa2T4uM5/55o2OG2/+GnhooGnhttUqsoB9/hK6FWKwwPl5/MSPjQPmS3dByraDoWDS0EaLDACZDdZqVxrn3CYduzLm7e/4Vle0efAgaA+pmh+H4nexwyvgOzsE6vfuQY/hVe+H8DIHnQKfLHLtm5xO7iHRFt2Qhygd03WWQQDM/ejqzCrLv4Q37bK5KBugMEag6kdTEQD1NBuHcCw+F9ydyVDuXgnSdTqQNB4Dz1ojd4qoUzcRdN52AGp+FAUyIIJA7oMGNQOuu4G1b27gYAjY7aVV3EPapYDFbVq7fRPtAQpPiSdT8hW+C9smcEjCXmCglimoUDcmNABQWgxqJisCrxmUNrrPp+Rg/CkFPbbht2s31HlkI/rFTj7VcCjZbovo2/etzodR7rHoaDTifsjsk58JcfDPrsc66ggiG70EHxjypXx3sy4oshL1u6v3S+h/w3FKiniz7TuHvtiVX+ZWX8Viph54wzKSl62xHRWDFh5ASZ9R/egrzhXLmMtsExeCtm2CJNsS2mxC23ynU/aAFHxwTByBfN+2CZh0NskwAO8e/MDoTT/axIKhtswG5HUTHhNDuZuYLWEw73b2qxGXq5OygHQz/fwoE7ivCbVsrbwpRmdW7K1bBbMF1PaMzwp6ZtPQxFLfELXZuwa2yGD3WYKROwhonbcEg0C4XxR8fiXRwAri7cGTQ2wttnyrHTQAT+GlCMXeVrSi7aa2lwmGJJIYKsMZGoBbUACQx8qAAuMaOyzMEkkrPdLRExMSBpXuUQBpMV5hOFlr2RyFAkkk6QozaHrOgHjmFSuCojXv3oJWdQp+c+UTsaCw+EcCXIiwjEKASCGkxrtrvRXCFMMA1xbgXeQXA1M9DApUTHiCxAiNoH9vKuic3Ktk9xpC6idPDoNpigL808RXE2jDZRecC2jXGcZQFJb7WXxIjQ6UqPyCPs4qyZH2g6R6dwz9Kj8KxzmXZS8wBO0T0XbLJHxNFO1zDW18lj8KAXieV3w6m472mWVXuXA53nYDQGKJczcOtjDJdFssTbQC72ndQ5icmWNSQTuenlUG/hyzgFWW0DJInSBJ3nwj8qF8x8QRmVbZLBFy5id9SR4TExMUEI8QO0kjpXa1iCZAMSp+gn8qFb1Nw2GNxkRd3YKPiYoNMXfLOTAWY28YE/WvKs/iAawEFxbBmYlLbaCPvAGvKAF/sO4bQKWGLHfSDqDrr8Ki2uW8RoBbaeswANZ8avL/AGFpqtccRgQilo90E/IT+VBX3D+R7hcO/eJM5WKGWiJjQ/8AahPM3JmLN5mt4a4VIEZEke6Afd862TjDBicxiZjcfKtcbzViVSLN50IaYEL4zsB1M0ErhuKxeHwfZJbvWbwuZgxUoQN9zAg6yKbeW/ajdSEx6AmAQ9uM5Hi1sb+oAFJHDPaZxBXAdmuLMEFQD/mUA1YKcfsXRF6zauaa50Vp+OWgdsLzDh7i5lvW4G8sAV8mBMqfIihN61ex8958PhP4e7dvj13t2z/mPkKBcP8A9mpcFxcLbtuNmXp6CYB9BTXhOYrMABj8dfrQecO4BYw65bdpba/dUb/zndviTXW7jxED6bV1uYq3cEBxJoZjMHaspGY7mIMsTvCrQD+N8ZRFJaDG87CdBPmTsBqTsKSuYUV8q4q4bWeCMNZANxpPd7Rj3V8k1A8SdancHtvfZsXdsubdpytjDrrDLo7uTqxHj5QOgoHxPhZOKt3GzBmv5XVtwwff0MH4RQQ7/HLdo9nYwSBlgA3ibsExByzkBM7613wfMuKGIRMTcYWtntiETIwKv3UgGFYkT1AqXxPhym41wWjcVWWcp8AIPwGsVM4vhMPnDMrZ1y5yToVKjSJ00/PegRuHcFZOIW8Pc+zeCMOhy3IPwIH1pz594GrWVus62+zG5+3GY5BHUkip2H4Wi8RF5lDB7KEMQCVuITbkGNzlE+JaivF2dbVsIy52dVl1BEak7g6wDGlBSWGuiWDIXkHLlYjKeh0EHXoRXi8IxJJizcaPC2x+oFWXiuLYtMS1guUABIdSATv7uVco6aHfx1oLc5gxF0QL98Ai5lc3iGGUZlzAELBAI2+JoFfhnMGKwN0FS9ojdTIBHgyHQirYwdwcUsB1v20zwl21eQXFNzZCDIZGIgBh5dZFKWDxov4Nf2xbmJi8UeSS9sMCbboR3j7rA6wRpHWueH4ecFiuwJJw2Jt5pGugBYlf4lI23Ex50BLiHBm4LmuPh0ZnRraXFuOyEuCrAqfdOWdzqDp1IC8oclNj7ciSQx1GyDbXz023iKc241jb6DCPZtXrdxCqOxzBoEqXMyTAzZxG0+NPfL/Ly4LDLZtKTElio1dzuem8REwBA6UFOc1cm43DlbcPiLZEF1tyV1kpn1YAZQYMDTagY5SxNlWIsXjEgHsmEkjcyO73TOv+tfQD8NzrLG6rEnLqyMNCIgd3y219aj8TxqIRbssJX3iBJ0ACyd5jSfA70HzrdvXUMXFVSOht5fwg1vYxbEFTkIbeS4/CvpbgOEV7RLKCrNIUiQJAmAZgHePEmoXEOC8MYkXMPYLAwYs6yPNVH40FQ8noljM3aIxYRlyhgADP2wfwpo/2jbO9qwf/AIgp/wCUrRy9y3wsSVtXFj7hYfRmIqWns5tMgYO6EiYIB6yJ2MxE0Fbc/Y3Ilu1ZtohvalkuEyJK5CCSFk9Z/Oq2xmEKMymCQYMbecV9C3PZeQWKtbJJmSCDtEde71jxpY5q9l13sXNqwGuaGUiT3hPUTpPSgptLdO3s64GLt/tGdVFoaZjEuZAjQ7CT8qF2uUMQLyW7tq5bzMBLIwA111Ijam/DcmGyT2VxgCeumnmBImg484JcOIhFLKqgBl90mJMHY7xpWVtiuDXwffY+sMB6ZgY+FZQXzlqHxPAi7adJy51KyNxI3FT60IoPnDjPD2sXrlp/etsVOm43UjyKkH40O7SNjV285+zwYy4LttglyMrSNGAnLtsRMeh8qrDjXJGIw576GPHp8xpQA0xJGxqRb4qy9frUN8A8wAZ6AdfTzoxhuQcXlzXbdxV8lzN5yB7v+LXyoI9rjDTuT6amj3C7t06tKjwO/wAunxrlh8AtoQiww3LbwOn6iiAYD8fnQEcHxBgwlm+HX086KYPmhjeLLcQkjKFKlWUfa7x1k6fIUn47jy4dpzHOpkKup+PQfrSgmI52uO09laBmZCmZ8d9TQXBy9xq1fF20oyNZIzDddQdiPHKTMdRSvx3DKmKVjdZpZWKiTqsAx6kEwB1qB7JMQ74jE94yyKxOTOTD+sD3uoNPnEeVluGXbEvO4DrZB23yhSRp9TvQIeNwC28W103jbt3SpaGVfdA0bOwOpEjLrqa582cMsYls1jFm4GgFLNprxIA/hAA26mnSzyxYtmbeEwyn71y4LjfMyaJA3hGVrKr1AUkR9KBNv8NvvgwqW7iZAXDXVytC5cwKgkg9yQddd99OHNOOyrYUlCO37Ush2BbTf+Ztf4a9504tvaN/O50VFJUKG0htdpP06UP5oDNhbegBW29poERcsXCCf8QefhQS8Tiw+NRQO7bVpueOaWUegAqveBFc9xmaALbQR5qV6+opz5a4lcvm3bIJnQsqyRKsuukaEKfnUKx7NsaW7mHaICnNCA9GPeI8PrQd+TL6sDaJV7bWiGRjkZriOWLHUGMgIBB0piZLGE7NWuTaMDs1mUUAy4YkGF66agxqSK6cN9kt23fS6rJbVYlGYuTGhGiwJWRMnU0W4Z7K0s6rcBMQQVUqwmTmlcxn+YUGvL3E0t3RatlWRlD2YUwVmWUNEQTqJIg6GY1ccLxVH1BnWOkg+EHrGkeI85pKscDXC3BbtG0rL3hvudPtEga+p3PWiTcf/Y7ZF28L8ZQStkJAkASwb4Anx1oG0KdyPh8D0n9eHWhuJ5fS6xILTmGpM+seA6QPLSuPCue8LfUFbkHwbQj1orh+IiO61tp196PyNBKS0LawNAopJa+s3GysxU67jMxGaAI8WHzpsx993tMFQyRAIZSPPrO3lS5c4TcB71wJP3swHzCgT8aD1cEGcWwndJUZjvqSWjU6BR9acIpY4NgSl9SHF0FW7ykEKRl0JzTJBNMhY0HQCuV9gBrW6vWrXfEGgil1OlAeKYBCdCFPn1HUeI/7UVxxUggiPAjSljiWCu/YIZT945SPlpQRMfwlQR3l+IAjbxYfhWV4jvlAvLlddJ3DbaiJrygOcQ41isMoa8ll1mJQka77E+XhRHgPHFxSFlUrBgzqJidD1qLb5WztmxV1rx+77qj4DX5RRvD2VRQqAKo0gCAKDrFY9oEQRIO87Vlbg0EDB8BsWnL27SK53YKAfh4fCp3ZivWcASTAoJxfmhLS6a7wfMKW/AGg78XwNhlPaoh00JUE/Cqg5/vLadVw69mCDMEmd43Pd26Ud49xS9cS4Lkhhl0EnUOzSDGugHyNAuf7UlG/lHzFw/lQId+YqPbtmQANTsOtMGD4W94xbWY3Y+6vqep8hrTJZ5Xu4cK1vDm/I77qwzjyVQZX6nzoOfs9wr2L1wtcVGNo5kmWAzLExsZA7vn02pzTFlhKsx1jvCD9CdNPrVbYFxa4g2dGtZxlAYQw92JB8WH1p/wy92PyoJq5t5j10pU5154Nteys3IJEsy7wegPTT4115q472KG2nvQJ8p2Hy19IqrOIX5MTLHc+VAxcLIYWnzbXCQG331Zt9THnsKsnkLmPC3LZttZGZWd1JGYXATDOA05W6EDQ/QU9dYWxKMIy5Y1Jk76bUZ5Lxr2hcdbqo5IW2p94lpaQCIygoAfNxQX2nH0VdFyjwH+mlQuIc2OqzaRSZ2JjT+9Lr8Zu3UkuJI0ZFCzH1Hz+VRbtxmIlp+8TJmRMzQH25qus0ZdIGsjU6TAidJ6+FQrfNDO+TK06ywjKIjTeZ18OlB8PZ1jLqvWI9I8dCdf71i2Sl0xsdd5397TpqJmgJYpGc7x59a7vhraYdze9wglp8I/OlXE86rauhRqgPejc+Q10+NBOZeb2xUZVKWx7qHUkj7TdNOg8fGKAK4Ft2cSZJKoTqB0LkeUaDU7mBEy8PzLfU6uT8f1p5VCwlgtmO8nf8a2v4eKBkwfOt9YhyPQ0x4L2nX1Gve9arKzZcmEGY+AE/oUdw/LGMYT2RA8zH96B7t+05XP72yrjzAP4zRfB86YRgIz2v5LjAD4Tl+lVhiOXsVbEtZYj5/2oecXlMMpQ+cj8qC+cLxu2/uYo+lxVb8Ap+tTEx1zp2Fz0cofkQ4+tUDb4l4NUzD8wXFI77D4/KgvYY0/bs3B5gK4/5GLfSohxFhjlFxQx+y3db/K0H6VVdr2g31HdeddpovZ9prFYvIjL1Dd4fKIoHLiOGZSNAfp4VlV/jfaJhlgJYdepFq6yL/lDAD4CsoGriPH7hIKuyx93QdOnX41mE5zddGCuOpACknx00+lASC695vgBHzNQuI3bWHE3Wy9Qo1c+EA6AeZ09aCyMNzTabeV9RP4VrjObrVpJLKxInumV8tY1+FUdxXme5elU/d2/AHVv5j19NB5U32cJODsldSBHyussfSgP4rmO5f7ymFEEg+BaI300kzUbGJOFtk+Zn/4rlc8LhChyt7zgdNJzz9BUntCIQRcZNgPdXQiXPTQnT5A0GYm7mYuxUWtg3iIuDTx1ahuM4V+0EBgQoy6bM2UEa/cGvr6b0Ws8OZjmYy3Q5dF/kXp6nX02pg4Ty+RqwHw0/v8AjQCOFct7BVCqNgBoP14702YHg6oNtan2cMFGgrsFoIWK4ZbuCLltHHgyhvxFDcZypaYHJNtjsV1j4NIo+RWpFBSHNPskxuZriXRiZMx7jf5Scp+B+FVniuE3LF9lv22RwJKuMp8tD0r6V5z5vTBWvvXWHcX/AKj5T86onjOKa47LfDi6CdW0ILHMZB6EmY03+FAtYhvLTxpjH7M1hBad2uqoBUmRsJIGQEQfMigN/hb6nKYnfcV14S5tuTH2Y18yKBu4dx51tBD0Bii9jmORAAO2vwApJONbxjyGlcQSd5+JoH67zGiiZWfWaX8bxlnmGOvlFBQwAgAfOuLOVkmAP4j/AK0GuKRsxJBrnemQoOwA08dz9Sa5XcQEaHchgek6fDpRjheGw7ati7atpGZG/MgfGgl4fgpCg7ecxXiYcuxXOAiDNcc7KB1J/Xxru/Anuf7q/Yu+S3BPy1oPxG4Uy4ae8WzXoOmnuLPWNWPmw+7QScbzayDs8GOxt/fj94/mW3X0XXxJoZbwGJxEsEu3fFoZtf5jpPxo5y/wBL11c2qKrXHG0hdl+JifImi/GnxCXUyKjW0icuVxpqUjUW1mUCgAk+JNAnLcxOFIg3rJ6e8k/hNG8Jzit0dnjrYdTtdRQtxfMgaMPQA+u1T0FzEYm7aNkthzdaIGUWxnYIWIyroI0OoGx8QPHOB/s7BTqGEqYg6Eqyn+JWBE+h60HfinDhZcQwZGGZHGoZTsR+v7VG0FaYHF5rL2iTCd9NdtQHA8jIb/AAt41y7fzP4/lQSVux1NaXLoIiuIxfjHy/tXoxYOuUemv5zQYvC3vE5FZssTHxj5wa9ph4TwXEvbF21cFpbmoGcqWA0BhREbx/rWUE/jPOBQRh1IzSO0Ya6aHKNQv1PpSbcuM7FmJJJkkmSfnvU/FJ+6B8HI+YB/Ko1nDkmACSelBwVKtTgOJRcEpc+5J28w/wBc1JXDeBszZVXO+8fZUeLHb5/CaeuC8ENsatnaZn7KmAO4Ph7x+AFBPN+5dAnuAjoIY+kzlHmdfAdaJcO4XoFVQB+pJ6k+Z1qTwzhRJ11plwuECjag4YHhgXprRFErAK2FB7XtZXk0Hj0A5p5oTB2izauR3VnfzPgorvzHzHbwtsliCxGi/mfKlHl7l18Zd/bMXqCZtIev3WI2AHRfielBC4Py7evXBjMUGLOZtqfs+DMP6V6b6aRK5r5Rt4pAGUi4B3bnUeA1HeXyMeRp6Wwo6H4ma9Kg66H6/Sg+db+GvYC92eIGUEd14zKRtOsyPqK14pbZgAdTMzAGkCNQdV2jarq5l5Ps4xCGgGO6SvuzuRqNfnVWcR4He4ewt3wXw7H93dXXId/KD4odD011oAuA5fu3XCIssSABOuvX+Xz2prb2WOJm4G8gQOnnp9fnUzCYK9iQqi6rMO8n2AUiJRp7wGxUjMDRfF8rXFCXGlrismXKfdgb5mJzsDrqD0gb0CAeTWa46JcUFPfge5BO5A1Px8aXOK8Ma1di2czj/wBQkf8AKJMb7kk+lWTdFzCWzdxAtEu+tpmUM6ljEAaFxIPzqKmKYu7dlOHLFQAqZlmB3l1WW03HhtrQVDfwLg6gzv61xCkVbfDfZ0zXA5CqgbW24OqnwOozeRiPGhfPXK9mziAltMkorEAk6mZkHbaf1FBXBNScDdhgT8fSmr/wc1pe0ZAyEA5kcECdpicvxFbYHlfC3e8L/Yt1V9gZ1htJX6jrQEeUceLd0Fj3ChtsfANEH0BAnyopiOBGzcu3xLXYlLYHvsYGYHqumYqNemxmhF/lDG4Uh1tG6m4e2M4jzAmRHlTBwPnjDlBbvApGmUjOvyYhl9JNAGxnB2xf7y9msMWgh0IBB/4YiS4AiNiTPU1P5ywkJbVveVXdhvl7Rlyr6/8AfrRzE8fwqgG2bQI1BW22by3EfM0k8f44LzELO8mTJJ8W/ICY89IANhrUMx6FWX5qw/MV1wvArjmEgnwzAfjAqThDkEwT8NqY+EYjKUIUQfGT3idNCDqPHpQLX/gnGf8AAuHzWG/A1N4V7PsZcYdpZe3azAOzDLA6wDqfDTqatbhXEAMqtA08onwnb09KYcHip1gxBM6fLeZ/U0C3juHgpbC2wqqMqyoGgAAGupj5VlEOYeLBSo0bfb/DvrWUFRHCKytJy95T+PTxijfCeXJWSDbQ9ftv6TsPMiPAHepK4BcORCHE4g7AD93b8yTp8Tr4Ab02cL4e9wBn947+HwoIeB4aAoS2mVZ2G5Pix3J8zTJwzg/U1PwXDQo2ogooMs2gNq7LWgrcGg3rK1zV5moNyaB8yczJhbZMgvGg8PM1z5l5nTDIdRm/D/Wqb4xxhsS5dyfFRv13P9qD3jPMLX7me406yFP0JHh4D/tXuA5xv2jKsZ8jln1A0+lLnFbJ0bUHrrvQ9MYw6z60FqYD2suP94AR5j81/NaZ8Dz/AIe9Eggxuvfj5d4fKqL/AGrMpMbdBXuHv6ZpiOu3yoPpHC8TtXNFuI3hrr6Ebz8KzG8IW4jW7gD233Vv0IjpGoqgcNzHeT7eYeDd78dfkaOcP9pN21ocwH8LSP8AK0igKcY4Bd4a4ysxw7NKPOtt+k/xf1AeIio/GudcYCctxCGjvhdVlRAE6AddtyaK2vahZxFs2ryo4cQwbufXVZ6iAKQeHY0K8liCNBroCD3SfKevQ66jSgaeWvZ9iMZcW9iCwSQSzk5nEzCg6x56Dwmn29yxay9jGYqcyBlD5SCTCk7frU7V25O5sGJXJc7t5Rr0zgaEjzHVfiNDTODQBuFcMuLbKXSNGlSmhI6BoAHloNqqTnu25xt4pACnKTAcjKBMgyV1kyYq9DVAcVtJexdy4TkzXWPaCZALmD3ddqAfcvMJG3dVTpEwJ1HmdatXgvs6wxRA6EzbUkkmcxALeREnQeZqv+KcFyzcW8l5WYKSuhnLpKwI2NXxhECoonYAfQUC8vs8w6plRryroQvasVB8QDpNLnFOEtbY/tuHs37M924cobx1LRJidJ6VZbnbSaicT4VbxC5Lq5l3jzoKrs8o8LxDnIrIOnfKz4xmJU6+Gmo18NrvK+Cw4lVvMIn3ZAOsAmAOn4U2WuQ1ss5sPkVjqjrKjUHrM+WnWufEuD4i2pazlcDdVzKzTvqCBt08aBdwXB8OSGPcDkZcwCFdJMmYK7fM70UxnJ/dAtrI1M5gJ8OuknqB0rljewa2He3+8ETadFU6ncNlBkevhUrg3EcKIW2ty2kk5J+2R3tmP4fKgH2i9kw6MFEAShcR4tGZgJB11HpvU7NcfW2ysOke7qeuvj4DWmCHDgoqspG32vg05d+mhrS9hbSgXCpTQ9NADqw3MGR6TPjQAOI2gqp3ZJme7rIjeFj6V5Xbj6BirpdmZ0k6REaA76+W1e0BLAcHGkijdjDBdhWIQK37Sg6VsDXHtKztaCQGr3NUcXK9N0UHYtS/zJzSmHQwdf1tUfmTmhbKkA6+XX9fqKrTiWJe60sZY9Oi/wCv0H4hG4txVr7kvrIOVZ2PQnxPWPzoJhXBIHd33OnQkz8JqXicEqhlzZmDDKV211Ou8g6fHyrtzDgLVqyihR2rfaO+mvw3oBeJxCtpM+EVGeyrDX8K1BH7sFYInM3jJ0+AAH1rW8hDaMIiRm09aDfA8MzuFXrvJ0A6k+QFecV4ebZVV92O74keJ8J3jpUrhOKmViAdWI6+C+k6muvEsucBj9gn8Y+sfOgA2ZVtdqlYdc75TsDr4x/rU9eHl8iorM5WSBr1J/piaYE5X7FJYa7k9D+tqBcxPBhmlToa3t2VDQRE/wDaityxA16a1ExFufjQGOEYs2mUq3eX3G3noB6jp8vCrn4HxLt7Fu71YajwIMMPmDXz9hEOdVnQt9BqfoKuX2duf2FCftM7D0Ln+1AxY+/ktu33VZvkpP5V87vxByZOXXXaPwir45jvRhMQf/w3P6GqgAtAT4Zie0uIpXdwND4sBtFX63C7bXUumSyAgd45dfFZg79R+FUNyrh5xdgeNxfo0/lV/wBm6D/Y6UEkvXs1yZ62DUGEVzbStia1Y0EW/hUuiHAYeBqOOC2oYFQc2pJH+lTu0Ex1ia9oBb8GQpkOaJkd46eHWg2LwOIVxlZsv8zGR4Zdv1oRTYFFeFaBH4rYlUzICwLZswjXu/P1rKLczp/u/wDF/wBNZQF6ysrKDw1hrKyg9Fc8V7hrysoK65j/AN4/8lz8qXl2b0H5VlZQbY3bD/4v66Gc2f8A2/8A7Y/6qysoIOI2P66moGL90frqKysoJnBdv15Vtx33z/7Y/qWsrKB49nfuYn+Vf66P4v3G9DWVlAjX/db1FeYHY/ymsrKCEf8AeL6P/RVv8jf+Qw/8h/qasrKCVzN/5PEf+zc/oNUXb3FZWUDByh/5zD/z/wD9Vddz3KysoO42+FbLtWVlBq1eNtWVlBHf30/xf012Fe1lB42x9K2TavKygX+av/T/AMX/AEVlZWUH/9k="/>
          <p:cNvSpPr>
            <a:spLocks noChangeAspect="1" noChangeArrowheads="1"/>
          </p:cNvSpPr>
          <p:nvPr/>
        </p:nvSpPr>
        <p:spPr bwMode="auto">
          <a:xfrm>
            <a:off x="77788" y="-876300"/>
            <a:ext cx="2486025" cy="18383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0598" name="AutoShape 6" descr="data:image/jpg;base64,/9j/4AAQSkZJRgABAQAAAQABAAD/2wCEAAkGBhQSERUUEhQWFRUWGBwaGBgYFyEbHRocHBcYGhkeHB8eHCYeHBsjGhgcHy8gJCcpLC4sGB4xNTAqNSYrLCkBCQoKBQUFDQUFDSkYEhgpKSkpKSkpKSkpKSkpKSkpKSkpKSkpKSkpKSkpKSkpKSkpKSkpKSkpKSkpKSkpKSkpKf/AABEIAMEBBQMBIgACEQEDEQH/xAAcAAACAgMBAQAAAAAAAAAAAAAFBgQHAAIDAQj/xABHEAACAQIEAwUFBQYDBgUFAAABAhEAAwQSITEFBkETIlFhcQcygZGhQlKxwfAUI2JystGCkuEVM1OiwvEWNENzgyREY5PS/8QAFAEBAAAAAAAAAAAAAAAAAAAAAP/EABQRAQAAAAAAAAAAAAAAAAAAAAD/2gAMAwEAAhEDEQA/AOh5XxSMCz2NCCR2lydDrA60U5kt/uLi7wR+P+tcBxbBm2hbiDF8onNcU6xJn93rBMegFceIXiMOwMmBHyiKCsLuEZrSMoJhiD6aGrH9n2FS5gWtXFU5hdXUAnVh8dM1Vlg8cyuFk6vESY8Ntqsf2d4uCQdZL/1WP70CLc47h1JBwamD98xozeXmB6LXP/xBhoH/ANIskb5/4VE+75E+polzByhZtXXFy+tsnvwUuNCliASVQga6UnY3CqGOW4rKNAwDQfmAaBhPMOHLaYS2BP3/AOJz93wZR/gFZY5nsqwIwamCNm8Ch0OXrkI9HalZUXqw+v8Aau+HdVEZx7wPXpPl50DEObbSkTg1MZZk6mBa37vU2z/+xqy1zcigD9jQgEGD5ZP4epQ/5jUG9j8O6ICsOPeIHvajfUGYHzqNbe3kbUQCJ+Z8qAra5lDlVTCqNV23OtrQd33jk3199jvQTjuLBvXFSMouPlI8MxiPARFdcDeCvqwGxAEzI232rgMCDJF1BHjIM/5aCCtw+NehjW/ZDWWB89f7UQwGFR7iqgLFjAUEknyERQe8NPdHqasPkLl2zixd7fOcmSMhj3s0k6H7opCfBthjkvKUO8MCN6M8B5zbC5uxuBc0TKg+7Mbg/ePzoLIT2cYTKCXvCSB7wjV46p4Gknm2xbVmtWlKi2pBJbMWJhlOkRppGvWt29qN8hV7S2cpVh3BMowZZjzAml7G4trly5eLd9tTBjodhvAgCKAXY7rBi0jMNCdPia44qwe0yW5MjNAMxu2/ku5PgTXe1fclnOXuKSC+xJhRlB0Zu9I9J6VBw2GdycgzQNdR19TQegHtMuaQTvO4OtF14ePFvmf71Fw2CuB1zggfzDw8jRLFHIubU6xv5T4UEf8A2Xoe8dNevjHj50Nt40qfHprqRvMSNJmj9ls1vSe8QSPIfDxJ+VCrGDttlPbhCQSQyMYMnQZA06ayQKCI91zpMA/rw863t4UkjU6yPDprvU9sDanS/bjxy3B8f939KG4zEQzBTI2kdR8QDHwFB3FkAxmjfXx8NJ3Ne8KDM5gAkCddhqNdASfl59K4QSs0x8kcMe6b2VlWECklC0hi0/aHh50Ai8Xa7NyZPgI0JgQIgCtsWoJIAhp8dgBJA08jqTUnjfFf3xJMtbAQaMAcndnVySd9SdgNBXC7ctOs5hmkggAg5TrJ3HUjegGYS2XP4H9Dei1kBSwUrAUyC2plTsSQJjzn1qJaKDKs6Eb769Z2gT4dK8uXAO6NtzGusTvv8PWg5veIJykwfA1ldFsE/ZJHTSsoCdnlW9EucoyFzBzFQGC95RqpkjTwM1YWNxalGtlv3gWSPCAARO0yp08jUVua3Fg3byW2tNoCFDHOpGUsZ0AkCCNjI10obcT9pW0tslmK5hICF2zBSSdM4zgAGZAkUCdaMXh5XR/WKf8AkAE3EUblnPrAstH/ACmh/DsPbV1Z7a5wxQQr924lxWO5KuQG8dR5ma3xV+3h7to2HaC4Vrq3cuUFu9mA2JOaRIGVAPOgF89271nFNm7QB1EBoOYKehB0XMJH1oB+wOyK8AWnJiYBkQGMfKnXs7eIW7cuML3ZyAzu1xkUhokAA5S+UKQIBfc1zfC28PjlQIbbLlCsrRbzC2CW74HelpKmNfA60Ffjgt5uzKIW7ViLYXUkg6iBqPjUJrREyCI0PlVnYzlu8VfLkXsWdgwTKXcm2VKHQmQdN9zoKBXsOioBdLO13W4So0YmYmM05ST11NAn2x+FdrA7j+g/qo3w7h1q5dHaZgpUkFNmjprJBY90HxIEV2u8szm7G4jKYOXMWYCREwsQC0HWfKgE8B4eLt9VZsqjUn02+bQPjTGOE22JVUDXc/eJ7yKArMzRIMKomNZjrXPg9tMOj3EcretH35OUgkZMojUd0khtNtDXTAYx1S7da4VZxkWFnMWYFhtCqQGBj5azQEOduVrdrBo9tmgZWAZQGbOAXJIA20AXQDbWZpe5Aw88Rw4/j/6WoriRicSgF+8y2jJI96IHcDZYkswhdek9NeXK+GbCYpLzgFrRJNoGHMrHd0g+94xoaA7zzw9LvElR2RFyLq5yjQNp6nYUjXhaS46EXCQSvuqdQSPveNPPM3bYnFHEWbdxQoGXMhliBEd2RHnNR+AYM4bGNiWR5kkTZYkZmBYx45cyjX7VAt2eEqMQLbzJkiE7phSx1LAiCCux2rswHYtodiZj+HTX1pr4/wAe7S2LbhrX7w3CSgMF7jvETJGUr4TB8aClruJNwCGuFgmVYEyG1USCFhdDHrFAn8RBDMOmY6fhXBZUAzE/lTzzB7LsaitcW01xJzd3fUb5Yny0nalvHcFuBFJEFFOcMIKkvlAPgfIxQR+HXsz6mdDoRU7iThkygjQk/SK7cncMLYkDunQk77DeNtfCmbF8uhczG4kAwFnvSYCg+Un5AmgUO0CiJ2WN/KT9SaDjFMNmNPXGuXOyss6uhABDEsJJ2hR97+GZ0NIZtmYiSdqDqmNcAnMa1/bHPWuj4UoIdSpJG46a/OpOB4YXcm33gNZI2EgSQJOhYdKD0L3aYeU+NPhhei0LhJRSS4WIDaDumZpfxaZRlK6zHlIPQ1th+GtfvFUBLM3cRRJbfaBGgHUigk8Wxvb4m5da3A0DKCJUADYkbyJmOtQcVjRlRQhXLv4mY3+VbXsO9q44cMrglWB0ggfj5VwS+HADE6bEf9qDy5iD9dCIkfEGan8NxALhmz3O5DKoHkBMnfSaFhIJAIPQV1sOQGUfagGD5z+vWgO4d95OJGugRQBHn3hrv9KyouBsYm4D2bsVUx/vYA02EsKygc2wBwpQ27eW9lV8hJdSD3iCjISSI8YBQHSonDOZ7gzqgQuSrq1yGW3lYlokE97ORC666Cn3hbPexjC8FyWUu22nKDmuEBVXqB2azI+950G4J7NFsXSTcS6rEowMrFtlIMEGc+340CrjuYr6Adq65wXyooUKM6tLEBIbvEEenXpI5d4VcuXAbSteRiNQCuVwG0OZxqF7wJ6gTtBncwcAw+AxVu/D3sKSQBmDFLgExqIYdR6Hw1JYzmW3+z20s2xbfMBlRupKgF2GU5su/wCNAv8AMeHS3dIxNplvsBmIY5W8O7JkAwJnpXPiN3D2MQVU3Ayg5bpMKGyD3ANcpJIJJmDtRK9wQYrEWjfu5VIUhO8Xcak946LqI0J6+tHuFcDtC9e7a2LlsQFtaPBuBnIE945bYGszv5UFf4Lmxghs3WZ0Ai3lPutmGoJHgW301Gla4O7muEWrWY3FKkkgQsd45joDA39fGjfNXINvDg38K9xkUjPbZZKzoO8N1kwZGgPWl7B2WQNcdyjhgEGWQZOQksIC6N8YNBtxO1fVjcY94FVLAmFMZgCR3Zg/jFDLGOYuciAs5gZQZ16Dr3ieszpVl8HxNlWWxcu3LlvGIyTdUKA6ju9TKsSR4gxrSThbv7HjbQBuG3Zv2yy5pBeRJA0EkAwfLeg7Y/gN+0MpJGZJuiG0aMy2zoZ0AM7T5Qa58GJOdHhVyFrSuDl7SFUMJGvjpprR/iGOfEhstx7SC69wOerPcYjuqSc+QaDw3gRS5xHEvhr6C4QWUBlKxpmYOpBEZjAB18aAxhOE37faZrYDhCoUsQXP7zvEa6gDPrl92NdamJj8ZZdLeFBZ7WHQ3YthzJAYgkgkKuZV1OmtD+E4u9jMQlvvlC83cuzKkEyB4jSPE1o+MxC37lxrTKbzTmcRlliQfGAI0jYRFAYue0rFpbRyLFzMBpkO+ZhEh9TCg/Gp/BvaNiGZrj2bYCFUyklVl2idQSpGpJnbpSNieHvde3atEBCSqAnL3szRpqQxED1rd8fbGB7qkNnXO3VmytoSW1EgGIAE9TNBcWA5ye8jN+y23CSDlviTCgkgNbAI70b70Pu884DtCt7BMrqMxPZ2mgEbzm8G+tVlhebGXAG1bRgO0Odg8HKwnTw90AnWZiomBFzJnuBgt1QEbU5oeNzpup0FBb9vj/CZE2zbLLmA7NhprM5JjadawWuCXDnz2QWBEszpoRBAzQNtKqbF4Utfe5aUhLbA3FVSpRVHfJksRt1J3qTjuK2rtlLSNk/erOc7AhhIgRlWddt/kFp2OS+FOpWzdTUEdzESZP2hLHvAEiY2JFdbvs3tFxct3nUhco0Vh7uWTIknKfGqxx9vD28Za7O92zi6gf8AdwgAIXQlu8dBpEanWrGGEtz/ALtB/hH9qDi/so7rgX82a2tsF7fuqDsMrDdYHzPgKG8Q9jzM4dXSBEKFgCFI01nw3bprNJ/MuIv2Lme3eYZ2Jyo5XICQUGhH2WB8vlRTg3PdwW1Q4jEm9PRy2aW0UBpEwfDeg48Z9n+ItfvriXLro4PdGcEBSQSAJ94AHy+ilxiw9jEyga2dHQFgWWdsxB0b1g+VXBY5kxF4Gwl11uHMbdx7ShmIXMqRAUg5LnejovnSBxDi1y/nGKY3SpBUsoEZX7y6AZQykz10oBy22xH7PKBs791VfKoVY7oWAqAAHvTtExuWfmrgOHwlqxi7bMr3H7yiBoVchlXYEQFIkqdfGa24jxTDh7luzbt22Ze5cWBqAQoWD+7OQxI3+1PUBxri9u+mG7WYBbtAB9rQE7z7uUjfc6Hag54e8rXZxFkKt+52qXXEkIsyo1BIMBYkb9KicNwSXrpz2GdVuMXCE52XK0AKDELoSZ8JNFeYMMf2qwbcNbIC2LisWUtOhaZgzEp0XLvUPC/tIuXcqOrglrrouckMSCSdVgnYgdBQDn5Se5ZS7ZR2DNlPugST3QoJk6ak7Ca1tcDuW0tkMn76Q1vMoaFYb5tQDEgijuIwDJYsPDi1BJRHYEkKxztpoSATKyAPDau/JWHe9cmwkFCCbjyVUZVALaEZiVbb7/kKBeucNDd60GZWJgAMxQToGYAqT6E6RO9ZR9cd2Vy6qZby5ywBfIEkmYGgMnw8B8coJXMfFHTE2TbJE2gR6iRM9dANT5VF4jx69kYhzrv5eFA8PjS+JB6KpA6dYOniaIMJDKfX50BxOcEGBuZiTfuMgynVdN3CxGqrB08KAYQo14l8TbAIzT3iSen2dCZ36ecRRbkjla3eF1rqlh2bBT9150jXeJNIlyQ3p/agb8Xxwm5ahpKNowM++7vpoDoWbQjwp04bjMuBvYlZB7ZiREFQEFtdxIkqDr94VS9y7LeQk0Rt8ZuXB+8YtCBRPQA6AfM/M0DHa9oV5LwcZDuCpBykEQVImSsefQURbhtnFYGLInEFi5VyYMO027fwiSd46VX2Ulp8Kb+U+NIl9EvAm0pckjMSskEMANiCB5R50GljlDE3sRat9lcFoXIzlT3FYgkP0lYI9fIitvapwvs8ezKvce2HWB0iNYHRgfhFXBwbiaviblpVYZVRwzKQr5lEwT9pe6CPPyoFz/y9mGHuSQbbOogwNYI/PWgpQcWZcoRmH+KARAGkbaCPgPCuXEeIOxgsSCqj4KIA8dI8ttq7YzB/vCNNCdp6H0pqwvsixt1Lb5AmZZOdgCCZiQddo038ulBpyfxPsswgkQPdAkSRPgfs7U3e0LmuziMJNstKMAcylSCxB/BT8xXXl72R4q0D2mIsrJkgKbh2/iApm437NbV3D5F1uBMqsxAWTu2XKQDvsJ8I3oPnW5i2zkyaa+VMdau4pzdtIVNswkd0EFBoPQH5mrHT2D4bKQ166TpDAKCN/UGfy6VDf2LYez3v2ptNYZFjQzqQ2m1Au2uNYTYWLdvpKLBPqaMXeYLL2+zUHUbBtCQNAQQQdo20oBxTh1q5cZcOyN2QJYghc0k7SFLEbEDx60MxuBuWBbuMhAUyZ06gDfeSaCy+AY60LeIZrYKMMzMwlnTKREfdyrAGkzPWkG/7OXY5rVy3kOoUlgQDqATlOo2o5wnHqti+JgFQFidsgUR0kRHlpUc8cdVZsqlUyqO9BJZVgeH2hQBrvI+LF7tAisM+bS4v3s3UirKuk5SRBEEiPT9fOlrD8auFAxtGCJ0bb1kCuV7jxhQA6kD3oVo08JI69aAfhXt4XCPeu5cRdxBy5IPcTTOA0jvFWglR4Cd6UeH4C5ntvBCBwGHUa9dNBHj50xc1hLmFwj2I7K3bysQfddodp8DM79R5UtpxeEAly3mZEa/r4mgb+X+aAGLupbJ7se9q2YZdekHUa96Nakc9YZFvjEWiDaxA7VD0nQXB8e60evhU3h+BsXrVm4LNpTCsSq5TIHTKRBza7dKbOHcvYW+iJcVsqsciZ2Cgkn3RMifAGKCmMZf7J81tUybDMgZToD92JHz1qPjOM9sjJ2FpC5UsUDDVQQYBbKuYmTA6dBV0c98oWGwbhVW32S5kI0VcsnxjvSQTuZHhVEdmS0jzO9B52clZbqAQfAfqKMYzFMxuMFAtpBOUaJm2EEnTpqelCTYIHgQs+fWaKcLxK4clCFftkAY7FSWIiT0Okx5elB1Ti7Ym4tp2uGSBkTLbkZYy6wqiOpGgnfanngXCMRh8KVtMs3DcDFbugJT92u0OYU6gRv5Gk7G27IuZrS5nEZ7kwhYaHs1gd2NJPhoBvRDhvNFy2qpmAAYHN5qwZZ+QHp8aBQx1xlOU6FSZEz4dRp8qyuvHrwu4m6wUKC0wNh+jNeUHltmN1svSdvCpVlnMnO3hvXnDoDXSROigj1M/9NbLiNH9Z/XyoLE9lFkOl+dXVwpE7A/6jfyqu8VgGN64lsFjnYKAJOjECANTRTg/HHwnbMmUMXAjoZLHpBhdTpG8U4cm+0/C2O5cwq2Sd7lkTPmwJLn/ADH0oAfBPZHi79o57QssWWGumCFhs3dEtvGhA2pz4R7C8Omt+9cuHqEARf8Aqb8KsHhXFrWIti5YuLcQ9VP0PUHyNTxQLvDvZ7gbPuYa2T4uM5/55o2OG2/+GnhooGnhttUqsoB9/hK6FWKwwPl5/MSPjQPmS3dByraDoWDS0EaLDACZDdZqVxrn3CYduzLm7e/4Vle0efAgaA+pmh+H4nexwyvgOzsE6vfuQY/hVe+H8DIHnQKfLHLtm5xO7iHRFt2Qhygd03WWQQDM/ejqzCrLv4Q37bK5KBugMEag6kdTEQD1NBuHcCw+F9ydyVDuXgnSdTqQNB4Dz1ojd4qoUzcRdN52AGp+FAUyIIJA7oMGNQOuu4G1b27gYAjY7aVV3EPapYDFbVq7fRPtAQpPiSdT8hW+C9smcEjCXmCglimoUDcmNABQWgxqJisCrxmUNrrPp+Rg/CkFPbbht2s31HlkI/rFTj7VcCjZbovo2/etzodR7rHoaDTifsjsk58JcfDPrsc66ggiG70EHxjypXx3sy4oshL1u6v3S+h/w3FKiniz7TuHvtiVX+ZWX8Viph54wzKSl62xHRWDFh5ASZ9R/egrzhXLmMtsExeCtm2CJNsS2mxC23ynU/aAFHxwTByBfN+2CZh0NskwAO8e/MDoTT/axIKhtswG5HUTHhNDuZuYLWEw73b2qxGXq5OygHQz/fwoE7ivCbVsrbwpRmdW7K1bBbMF1PaMzwp6ZtPQxFLfELXZuwa2yGD3WYKROwhonbcEg0C4XxR8fiXRwAri7cGTQ2wttnyrHTQAT+GlCMXeVrSi7aa2lwmGJJIYKsMZGoBbUACQx8qAAuMaOyzMEkkrPdLRExMSBpXuUQBpMV5hOFlr2RyFAkkk6QozaHrOgHjmFSuCojXv3oJWdQp+c+UTsaCw+EcCXIiwjEKASCGkxrtrvRXCFMMA1xbgXeQXA1M9DApUTHiCxAiNoH9vKuic3Ktk9xpC6idPDoNpigL808RXE2jDZRecC2jXGcZQFJb7WXxIjQ6UqPyCPs4qyZH2g6R6dwz9Kj8KxzmXZS8wBO0T0XbLJHxNFO1zDW18lj8KAXieV3w6m472mWVXuXA53nYDQGKJczcOtjDJdFssTbQC72ndQ5icmWNSQTuenlUG/hyzgFWW0DJInSBJ3nwj8qF8x8QRmVbZLBFy5id9SR4TExMUEI8QO0kjpXa1iCZAMSp+gn8qFb1Nw2GNxkRd3YKPiYoNMXfLOTAWY28YE/WvKs/iAawEFxbBmYlLbaCPvAGvKAF/sO4bQKWGLHfSDqDrr8Ki2uW8RoBbaeswANZ8avL/AGFpqtccRgQilo90E/IT+VBX3D+R7hcO/eJM5WKGWiJjQ/8AahPM3JmLN5mt4a4VIEZEke6Afd862TjDBicxiZjcfKtcbzViVSLN50IaYEL4zsB1M0ErhuKxeHwfZJbvWbwuZgxUoQN9zAg6yKbeW/ajdSEx6AmAQ9uM5Hi1sb+oAFJHDPaZxBXAdmuLMEFQD/mUA1YKcfsXRF6zauaa50Vp+OWgdsLzDh7i5lvW4G8sAV8mBMqfIihN61ex8958PhP4e7dvj13t2z/mPkKBcP8A9mpcFxcLbtuNmXp6CYB9BTXhOYrMABj8dfrQecO4BYw65bdpba/dUb/zndviTXW7jxED6bV1uYq3cEBxJoZjMHaspGY7mIMsTvCrQD+N8ZRFJaDG87CdBPmTsBqTsKSuYUV8q4q4bWeCMNZANxpPd7Rj3V8k1A8SdancHtvfZsXdsubdpytjDrrDLo7uTqxHj5QOgoHxPhZOKt3GzBmv5XVtwwff0MH4RQQ7/HLdo9nYwSBlgA3ibsExByzkBM7613wfMuKGIRMTcYWtntiETIwKv3UgGFYkT1AqXxPhym41wWjcVWWcp8AIPwGsVM4vhMPnDMrZ1y5yToVKjSJ00/PegRuHcFZOIW8Pc+zeCMOhy3IPwIH1pz594GrWVus62+zG5+3GY5BHUkip2H4Wi8RF5lDB7KEMQCVuITbkGNzlE+JaivF2dbVsIy52dVl1BEak7g6wDGlBSWGuiWDIXkHLlYjKeh0EHXoRXi8IxJJizcaPC2x+oFWXiuLYtMS1guUABIdSATv7uVco6aHfx1oLc5gxF0QL98Ai5lc3iGGUZlzAELBAI2+JoFfhnMGKwN0FS9ojdTIBHgyHQirYwdwcUsB1v20zwl21eQXFNzZCDIZGIgBh5dZFKWDxov4Nf2xbmJi8UeSS9sMCbboR3j7rA6wRpHWueH4ecFiuwJJw2Jt5pGugBYlf4lI23Ex50BLiHBm4LmuPh0ZnRraXFuOyEuCrAqfdOWdzqDp1IC8oclNj7ciSQx1GyDbXz023iKc241jb6DCPZtXrdxCqOxzBoEqXMyTAzZxG0+NPfL/Ly4LDLZtKTElio1dzuem8REwBA6UFOc1cm43DlbcPiLZEF1tyV1kpn1YAZQYMDTagY5SxNlWIsXjEgHsmEkjcyO73TOv+tfQD8NzrLG6rEnLqyMNCIgd3y219aj8TxqIRbssJX3iBJ0ACyd5jSfA70HzrdvXUMXFVSOht5fwg1vYxbEFTkIbeS4/CvpbgOEV7RLKCrNIUiQJAmAZgHePEmoXEOC8MYkXMPYLAwYs6yPNVH40FQ8noljM3aIxYRlyhgADP2wfwpo/2jbO9qwf/AIgp/wCUrRy9y3wsSVtXFj7hYfRmIqWns5tMgYO6EiYIB6yJ2MxE0Fbc/Y3Ilu1ZtohvalkuEyJK5CCSFk9Z/Oq2xmEKMymCQYMbecV9C3PZeQWKtbJJmSCDtEde71jxpY5q9l13sXNqwGuaGUiT3hPUTpPSgptLdO3s64GLt/tGdVFoaZjEuZAjQ7CT8qF2uUMQLyW7tq5bzMBLIwA111Ijam/DcmGyT2VxgCeumnmBImg484JcOIhFLKqgBl90mJMHY7xpWVtiuDXwffY+sMB6ZgY+FZQXzlqHxPAi7adJy51KyNxI3FT60IoPnDjPD2sXrlp/etsVOm43UjyKkH40O7SNjV285+zwYy4LttglyMrSNGAnLtsRMeh8qrDjXJGIw576GPHp8xpQA0xJGxqRb4qy9frUN8A8wAZ6AdfTzoxhuQcXlzXbdxV8lzN5yB7v+LXyoI9rjDTuT6amj3C7t06tKjwO/wAunxrlh8AtoQiww3LbwOn6iiAYD8fnQEcHxBgwlm+HX086KYPmhjeLLcQkjKFKlWUfa7x1k6fIUn47jy4dpzHOpkKup+PQfrSgmI52uO09laBmZCmZ8d9TQXBy9xq1fF20oyNZIzDddQdiPHKTMdRSvx3DKmKVjdZpZWKiTqsAx6kEwB1qB7JMQ74jE94yyKxOTOTD+sD3uoNPnEeVluGXbEvO4DrZB23yhSRp9TvQIeNwC28W103jbt3SpaGVfdA0bOwOpEjLrqa582cMsYls1jFm4GgFLNprxIA/hAA26mnSzyxYtmbeEwyn71y4LjfMyaJA3hGVrKr1AUkR9KBNv8NvvgwqW7iZAXDXVytC5cwKgkg9yQddd99OHNOOyrYUlCO37Ush2BbTf+Ztf4a9504tvaN/O50VFJUKG0htdpP06UP5oDNhbegBW29poERcsXCCf8QefhQS8Tiw+NRQO7bVpueOaWUegAqveBFc9xmaALbQR5qV6+opz5a4lcvm3bIJnQsqyRKsuukaEKfnUKx7NsaW7mHaICnNCA9GPeI8PrQd+TL6sDaJV7bWiGRjkZriOWLHUGMgIBB0piZLGE7NWuTaMDs1mUUAy4YkGF66agxqSK6cN9kt23fS6rJbVYlGYuTGhGiwJWRMnU0W4Z7K0s6rcBMQQVUqwmTmlcxn+YUGvL3E0t3RatlWRlD2YUwVmWUNEQTqJIg6GY1ccLxVH1BnWOkg+EHrGkeI85pKscDXC3BbtG0rL3hvudPtEga+p3PWiTcf/Y7ZF28L8ZQStkJAkASwb4Anx1oG0KdyPh8D0n9eHWhuJ5fS6xILTmGpM+seA6QPLSuPCue8LfUFbkHwbQj1orh+IiO61tp196PyNBKS0LawNAopJa+s3GysxU67jMxGaAI8WHzpsx993tMFQyRAIZSPPrO3lS5c4TcB71wJP3swHzCgT8aD1cEGcWwndJUZjvqSWjU6BR9acIpY4NgSl9SHF0FW7ykEKRl0JzTJBNMhY0HQCuV9gBrW6vWrXfEGgil1OlAeKYBCdCFPn1HUeI/7UVxxUggiPAjSljiWCu/YIZT945SPlpQRMfwlQR3l+IAjbxYfhWV4jvlAvLlddJ3DbaiJrygOcQ41isMoa8ll1mJQka77E+XhRHgPHFxSFlUrBgzqJidD1qLb5WztmxV1rx+77qj4DX5RRvD2VRQqAKo0gCAKDrFY9oEQRIO87Vlbg0EDB8BsWnL27SK53YKAfh4fCp3ZivWcASTAoJxfmhLS6a7wfMKW/AGg78XwNhlPaoh00JUE/Cqg5/vLadVw69mCDMEmd43Pd26Ud49xS9cS4Lkhhl0EnUOzSDGugHyNAuf7UlG/lHzFw/lQId+YqPbtmQANTsOtMGD4W94xbWY3Y+6vqep8hrTJZ5Xu4cK1vDm/I77qwzjyVQZX6nzoOfs9wr2L1wtcVGNo5kmWAzLExsZA7vn02pzTFlhKsx1jvCD9CdNPrVbYFxa4g2dGtZxlAYQw92JB8WH1p/wy92PyoJq5t5j10pU5154Nteys3IJEsy7wegPTT4115q472KG2nvQJ8p2Hy19IqrOIX5MTLHc+VAxcLIYWnzbXCQG331Zt9THnsKsnkLmPC3LZttZGZWd1JGYXATDOA05W6EDQ/QU9dYWxKMIy5Y1Jk76bUZ5Lxr2hcdbqo5IW2p94lpaQCIygoAfNxQX2nH0VdFyjwH+mlQuIc2OqzaRSZ2JjT+9Lr8Zu3UkuJI0ZFCzH1Hz+VRbtxmIlp+8TJmRMzQH25qus0ZdIGsjU6TAidJ6+FQrfNDO+TK06ywjKIjTeZ18OlB8PZ1jLqvWI9I8dCdf71i2Sl0xsdd5397TpqJmgJYpGc7x59a7vhraYdze9wglp8I/OlXE86rauhRqgPejc+Q10+NBOZeb2xUZVKWx7qHUkj7TdNOg8fGKAK4Ft2cSZJKoTqB0LkeUaDU7mBEy8PzLfU6uT8f1p5VCwlgtmO8nf8a2v4eKBkwfOt9YhyPQ0x4L2nX1Gve9arKzZcmEGY+AE/oUdw/LGMYT2RA8zH96B7t+05XP72yrjzAP4zRfB86YRgIz2v5LjAD4Tl+lVhiOXsVbEtZYj5/2oecXlMMpQ+cj8qC+cLxu2/uYo+lxVb8Ap+tTEx1zp2Fz0cofkQ4+tUDb4l4NUzD8wXFI77D4/KgvYY0/bs3B5gK4/5GLfSohxFhjlFxQx+y3db/K0H6VVdr2g31HdeddpovZ9prFYvIjL1Dd4fKIoHLiOGZSNAfp4VlV/jfaJhlgJYdepFq6yL/lDAD4CsoGriPH7hIKuyx93QdOnX41mE5zddGCuOpACknx00+lASC695vgBHzNQuI3bWHE3Wy9Qo1c+EA6AeZ09aCyMNzTabeV9RP4VrjObrVpJLKxInumV8tY1+FUdxXme5elU/d2/AHVv5j19NB5U32cJODsldSBHyussfSgP4rmO5f7ymFEEg+BaI300kzUbGJOFtk+Zn/4rlc8LhChyt7zgdNJzz9BUntCIQRcZNgPdXQiXPTQnT5A0GYm7mYuxUWtg3iIuDTx1ahuM4V+0EBgQoy6bM2UEa/cGvr6b0Ws8OZjmYy3Q5dF/kXp6nX02pg4Ty+RqwHw0/v8AjQCOFct7BVCqNgBoP14702YHg6oNtan2cMFGgrsFoIWK4ZbuCLltHHgyhvxFDcZypaYHJNtjsV1j4NIo+RWpFBSHNPskxuZriXRiZMx7jf5Scp+B+FVniuE3LF9lv22RwJKuMp8tD0r6V5z5vTBWvvXWHcX/AKj5T86onjOKa47LfDi6CdW0ILHMZB6EmY03+FAtYhvLTxpjH7M1hBad2uqoBUmRsJIGQEQfMigN/hb6nKYnfcV14S5tuTH2Y18yKBu4dx51tBD0Bii9jmORAAO2vwApJONbxjyGlcQSd5+JoH67zGiiZWfWaX8bxlnmGOvlFBQwAgAfOuLOVkmAP4j/AK0GuKRsxJBrnemQoOwA08dz9Sa5XcQEaHchgek6fDpRjheGw7ati7atpGZG/MgfGgl4fgpCg7ecxXiYcuxXOAiDNcc7KB1J/Xxru/Anuf7q/Yu+S3BPy1oPxG4Uy4ae8WzXoOmnuLPWNWPmw+7QScbzayDs8GOxt/fj94/mW3X0XXxJoZbwGJxEsEu3fFoZtf5jpPxo5y/wBL11c2qKrXHG0hdl+JifImi/GnxCXUyKjW0icuVxpqUjUW1mUCgAk+JNAnLcxOFIg3rJ6e8k/hNG8Jzit0dnjrYdTtdRQtxfMgaMPQA+u1T0FzEYm7aNkthzdaIGUWxnYIWIyroI0OoGx8QPHOB/s7BTqGEqYg6Eqyn+JWBE+h60HfinDhZcQwZGGZHGoZTsR+v7VG0FaYHF5rL2iTCd9NdtQHA8jIb/AAt41y7fzP4/lQSVux1NaXLoIiuIxfjHy/tXoxYOuUemv5zQYvC3vE5FZssTHxj5wa9ph4TwXEvbF21cFpbmoGcqWA0BhREbx/rWUE/jPOBQRh1IzSO0Ya6aHKNQv1PpSbcuM7FmJJJkkmSfnvU/FJ+6B8HI+YB/Ko1nDkmACSelBwVKtTgOJRcEpc+5J28w/wBc1JXDeBszZVXO+8fZUeLHb5/CaeuC8ENsatnaZn7KmAO4Ph7x+AFBPN+5dAnuAjoIY+kzlHmdfAdaJcO4XoFVQB+pJ6k+Z1qTwzhRJ11plwuECjag4YHhgXprRFErAK2FB7XtZXk0Hj0A5p5oTB2izauR3VnfzPgorvzHzHbwtsliCxGi/mfKlHl7l18Zd/bMXqCZtIev3WI2AHRfielBC4Py7evXBjMUGLOZtqfs+DMP6V6b6aRK5r5Rt4pAGUi4B3bnUeA1HeXyMeRp6Wwo6H4ma9Kg66H6/Sg+db+GvYC92eIGUEd14zKRtOsyPqK14pbZgAdTMzAGkCNQdV2jarq5l5Ps4xCGgGO6SvuzuRqNfnVWcR4He4ewt3wXw7H93dXXId/KD4odD011oAuA5fu3XCIssSABOuvX+Xz2prb2WOJm4G8gQOnnp9fnUzCYK9iQqi6rMO8n2AUiJRp7wGxUjMDRfF8rXFCXGlrismXKfdgb5mJzsDrqD0gb0CAeTWa46JcUFPfge5BO5A1Px8aXOK8Ma1di2czj/wBQkf8AKJMb7kk+lWTdFzCWzdxAtEu+tpmUM6ljEAaFxIPzqKmKYu7dlOHLFQAqZlmB3l1WW03HhtrQVDfwLg6gzv61xCkVbfDfZ0zXA5CqgbW24OqnwOozeRiPGhfPXK9mziAltMkorEAk6mZkHbaf1FBXBNScDdhgT8fSmr/wc1pe0ZAyEA5kcECdpicvxFbYHlfC3e8L/Yt1V9gZ1htJX6jrQEeUceLd0Fj3ChtsfANEH0BAnyopiOBGzcu3xLXYlLYHvsYGYHqumYqNemxmhF/lDG4Uh1tG6m4e2M4jzAmRHlTBwPnjDlBbvApGmUjOvyYhl9JNAGxnB2xf7y9msMWgh0IBB/4YiS4AiNiTPU1P5ywkJbVveVXdhvl7Rlyr6/8AfrRzE8fwqgG2bQI1BW22by3EfM0k8f44LzELO8mTJJ8W/ICY89IANhrUMx6FWX5qw/MV1wvArjmEgnwzAfjAqThDkEwT8NqY+EYjKUIUQfGT3idNCDqPHpQLX/gnGf8AAuHzWG/A1N4V7PsZcYdpZe3azAOzDLA6wDqfDTqatbhXEAMqtA08onwnb09KYcHip1gxBM6fLeZ/U0C3juHgpbC2wqqMqyoGgAAGupj5VlEOYeLBSo0bfb/DvrWUFRHCKytJy95T+PTxijfCeXJWSDbQ9ftv6TsPMiPAHepK4BcORCHE4g7AD93b8yTp8Tr4Ab02cL4e9wBn947+HwoIeB4aAoS2mVZ2G5Pix3J8zTJwzg/U1PwXDQo2ogooMs2gNq7LWgrcGg3rK1zV5moNyaB8yczJhbZMgvGg8PM1z5l5nTDIdRm/D/Wqb4xxhsS5dyfFRv13P9qD3jPMLX7me406yFP0JHh4D/tXuA5xv2jKsZ8jln1A0+lLnFbJ0bUHrrvQ9MYw6z60FqYD2suP94AR5j81/NaZ8Dz/AIe9Eggxuvfj5d4fKqL/AGrMpMbdBXuHv6ZpiOu3yoPpHC8TtXNFuI3hrr6Ebz8KzG8IW4jW7gD233Vv0IjpGoqgcNzHeT7eYeDd78dfkaOcP9pN21ocwH8LSP8AK0igKcY4Bd4a4ysxw7NKPOtt+k/xf1AeIio/GudcYCctxCGjvhdVlRAE6AddtyaK2vahZxFs2ryo4cQwbufXVZ6iAKQeHY0K8liCNBroCD3SfKevQ66jSgaeWvZ9iMZcW9iCwSQSzk5nEzCg6x56Dwmn29yxay9jGYqcyBlD5SCTCk7frU7V25O5sGJXJc7t5Rr0zgaEjzHVfiNDTODQBuFcMuLbKXSNGlSmhI6BoAHloNqqTnu25xt4pACnKTAcjKBMgyV1kyYq9DVAcVtJexdy4TkzXWPaCZALmD3ddqAfcvMJG3dVTpEwJ1HmdatXgvs6wxRA6EzbUkkmcxALeREnQeZqv+KcFyzcW8l5WYKSuhnLpKwI2NXxhECoonYAfQUC8vs8w6plRryroQvasVB8QDpNLnFOEtbY/tuHs37M924cobx1LRJidJ6VZbnbSaicT4VbxC5Lq5l3jzoKrs8o8LxDnIrIOnfKz4xmJU6+Gmo18NrvK+Cw4lVvMIn3ZAOsAmAOn4U2WuQ1ss5sPkVjqjrKjUHrM+WnWufEuD4i2pazlcDdVzKzTvqCBt08aBdwXB8OSGPcDkZcwCFdJMmYK7fM70UxnJ/dAtrI1M5gJ8OuknqB0rljewa2He3+8ETadFU6ncNlBkevhUrg3EcKIW2ty2kk5J+2R3tmP4fKgH2i9kw6MFEAShcR4tGZgJB11HpvU7NcfW2ysOke7qeuvj4DWmCHDgoqspG32vg05d+mhrS9hbSgXCpTQ9NADqw3MGR6TPjQAOI2gqp3ZJme7rIjeFj6V5Xbj6BirpdmZ0k6REaA76+W1e0BLAcHGkijdjDBdhWIQK37Sg6VsDXHtKztaCQGr3NUcXK9N0UHYtS/zJzSmHQwdf1tUfmTmhbKkA6+XX9fqKrTiWJe60sZY9Oi/wCv0H4hG4txVr7kvrIOVZ2PQnxPWPzoJhXBIHd33OnQkz8JqXicEqhlzZmDDKV211Ou8g6fHyrtzDgLVqyihR2rfaO+mvw3oBeJxCtpM+EVGeyrDX8K1BH7sFYInM3jJ0+AAH1rW8hDaMIiRm09aDfA8MzuFXrvJ0A6k+QFecV4ebZVV92O74keJ8J3jpUrhOKmViAdWI6+C+k6muvEsucBj9gn8Y+sfOgA2ZVtdqlYdc75TsDr4x/rU9eHl8iorM5WSBr1J/piaYE5X7FJYa7k9D+tqBcxPBhmlToa3t2VDQRE/wDaityxA16a1ExFufjQGOEYs2mUq3eX3G3noB6jp8vCrn4HxLt7Fu71YajwIMMPmDXz9hEOdVnQt9BqfoKuX2duf2FCftM7D0Ln+1AxY+/ktu33VZvkpP5V87vxByZOXXXaPwir45jvRhMQf/w3P6GqgAtAT4Zie0uIpXdwND4sBtFX63C7bXUumSyAgd45dfFZg79R+FUNyrh5xdgeNxfo0/lV/wBm6D/Y6UEkvXs1yZ62DUGEVzbStia1Y0EW/hUuiHAYeBqOOC2oYFQc2pJH+lTu0Ex1ia9oBb8GQpkOaJkd46eHWg2LwOIVxlZsv8zGR4Zdv1oRTYFFeFaBH4rYlUzICwLZswjXu/P1rKLczp/u/wDF/wBNZQF6ysrKDw1hrKyg9Fc8V7hrysoK65j/AN4/8lz8qXl2b0H5VlZQbY3bD/4v66Gc2f8A2/8A7Y/6qysoIOI2P66moGL90frqKysoJnBdv15Vtx33z/7Y/qWsrKB49nfuYn+Vf66P4v3G9DWVlAjX/db1FeYHY/ymsrKCEf8AeL6P/RVv8jf+Qw/8h/qasrKCVzN/5PEf+zc/oNUXb3FZWUDByh/5zD/z/wD9Vddz3KysoO42+FbLtWVlBq1eNtWVlBHf30/xf012Fe1lB42x9K2TavKygX+av/T/AMX/AEVlZWUH/9k="/>
          <p:cNvSpPr>
            <a:spLocks noChangeAspect="1" noChangeArrowheads="1"/>
          </p:cNvSpPr>
          <p:nvPr/>
        </p:nvSpPr>
        <p:spPr bwMode="auto">
          <a:xfrm>
            <a:off x="77788" y="-876300"/>
            <a:ext cx="2486025" cy="18383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0599" name="Picture 7"/>
          <p:cNvPicPr>
            <a:picLocks noChangeAspect="1" noChangeArrowheads="1"/>
          </p:cNvPicPr>
          <p:nvPr/>
        </p:nvPicPr>
        <p:blipFill>
          <a:blip r:embed="rId5" cstate="print"/>
          <a:srcRect/>
          <a:stretch>
            <a:fillRect/>
          </a:stretch>
        </p:blipFill>
        <p:spPr bwMode="auto">
          <a:xfrm>
            <a:off x="685800" y="3810000"/>
            <a:ext cx="2157413" cy="1452563"/>
          </a:xfrm>
          <a:prstGeom prst="rect">
            <a:avLst/>
          </a:prstGeom>
          <a:noFill/>
          <a:ln w="9525">
            <a:noFill/>
            <a:miter lim="800000"/>
            <a:headEnd/>
            <a:tailEnd/>
          </a:ln>
          <a:effectLst>
            <a:outerShdw blurRad="152400" dir="900000" algn="ctr" rotWithShape="0">
              <a:srgbClr val="000000">
                <a:alpha val="30000"/>
              </a:srgbClr>
            </a:outerShdw>
          </a:effectLst>
          <a:scene3d>
            <a:camera prst="perspectiveLeft">
              <a:rot lat="19800000" lon="1200000" rev="20820000"/>
            </a:camera>
            <a:lightRig rig="threePt" dir="t"/>
          </a:scene3d>
        </p:spPr>
      </p:pic>
      <p:sp>
        <p:nvSpPr>
          <p:cNvPr id="15" name="14 Rectángulo redondeado"/>
          <p:cNvSpPr/>
          <p:nvPr/>
        </p:nvSpPr>
        <p:spPr>
          <a:xfrm>
            <a:off x="3276600" y="2819400"/>
            <a:ext cx="3962400" cy="1828800"/>
          </a:xfrm>
          <a:prstGeom prst="roundRect">
            <a:avLst/>
          </a:prstGeom>
          <a:solidFill>
            <a:schemeClr val="bg1"/>
          </a:solidFill>
          <a:effectLst>
            <a:outerShdw blurRad="152400" dir="900000" algn="ctr" rotWithShape="0">
              <a:srgbClr val="000000">
                <a:alpha val="30000"/>
              </a:srgb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t>Los</a:t>
            </a:r>
            <a:r>
              <a:rPr lang="es-ES" dirty="0" err="1" smtClean="0">
                <a:solidFill>
                  <a:schemeClr val="tx1"/>
                </a:solidFill>
              </a:rPr>
              <a:t>Los</a:t>
            </a:r>
            <a:r>
              <a:rPr lang="es-ES" dirty="0" smtClean="0">
                <a:solidFill>
                  <a:schemeClr val="tx1"/>
                </a:solidFill>
              </a:rPr>
              <a:t> elementos dieciochescos son una experiencia de pensamiento de ardiente seguridad, detrás del uniforme alemán que viste el ejército chileno</a:t>
            </a:r>
            <a:endParaRPr lang="es-ES" dirty="0"/>
          </a:p>
        </p:txBody>
      </p:sp>
    </p:spTree>
  </p:cSld>
  <p:clrMapOvr>
    <a:masterClrMapping/>
  </p:clrMapOvr>
  <p:transition advClick="0" advTm="2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www.wiki-brest.net/images/thumb/9/95/Franc-ma%C3%A7ons.jpg/180px-Franc-ma%C3%A7ons.jpg">
            <a:hlinkClick r:id="rId2"/>
          </p:cNvPr>
          <p:cNvPicPr>
            <a:picLocks noChangeAspect="1" noChangeArrowheads="1"/>
          </p:cNvPicPr>
          <p:nvPr/>
        </p:nvPicPr>
        <p:blipFill>
          <a:blip r:embed="rId3" cstate="print"/>
          <a:srcRect/>
          <a:stretch>
            <a:fillRect/>
          </a:stretch>
        </p:blipFill>
        <p:spPr bwMode="auto">
          <a:xfrm>
            <a:off x="381000" y="2438400"/>
            <a:ext cx="2438400" cy="1076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pic>
        <p:nvPicPr>
          <p:cNvPr id="30722" name="Picture 2" descr="https://lh5.googleusercontent.com/-TxGryvQN908/TWoU3iUEV2I/AAAAAAAAHSo/XLzw9NxC4Ho/s640/1.jpg">
            <a:hlinkClick r:id="rId4"/>
          </p:cNvPr>
          <p:cNvPicPr>
            <a:picLocks noChangeAspect="1" noChangeArrowheads="1"/>
          </p:cNvPicPr>
          <p:nvPr/>
        </p:nvPicPr>
        <p:blipFill>
          <a:blip r:embed="rId5" cstate="print"/>
          <a:srcRect/>
          <a:stretch>
            <a:fillRect/>
          </a:stretch>
        </p:blipFill>
        <p:spPr bwMode="auto">
          <a:xfrm>
            <a:off x="7620000" y="4038600"/>
            <a:ext cx="1428750" cy="2057400"/>
          </a:xfrm>
          <a:prstGeom prst="rect">
            <a:avLst/>
          </a:prstGeom>
          <a:noFill/>
        </p:spPr>
      </p:pic>
      <p:pic>
        <p:nvPicPr>
          <p:cNvPr id="53252" name="Picture 4"/>
          <p:cNvPicPr>
            <a:picLocks noChangeAspect="1" noChangeArrowheads="1"/>
          </p:cNvPicPr>
          <p:nvPr/>
        </p:nvPicPr>
        <p:blipFill>
          <a:blip r:embed="rId6" cstate="screen"/>
          <a:srcRect/>
          <a:stretch>
            <a:fillRect/>
          </a:stretch>
        </p:blipFill>
        <p:spPr bwMode="auto">
          <a:xfrm>
            <a:off x="3200400" y="1752600"/>
            <a:ext cx="4299740" cy="3352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ounded Rectangular Callout 5"/>
          <p:cNvSpPr/>
          <p:nvPr/>
        </p:nvSpPr>
        <p:spPr>
          <a:xfrm>
            <a:off x="2819400" y="1143000"/>
            <a:ext cx="6172200" cy="838200"/>
          </a:xfrm>
          <a:prstGeom prst="wedgeRoundRectCallout">
            <a:avLst>
              <a:gd name="adj1" fmla="val 558"/>
              <a:gd name="adj2" fmla="val 95101"/>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t>El </a:t>
            </a:r>
            <a:r>
              <a:rPr lang="en-US" sz="1600" b="1" dirty="0" err="1" smtClean="0"/>
              <a:t>análisis</a:t>
            </a:r>
            <a:r>
              <a:rPr lang="en-US" sz="1600" b="1" dirty="0" smtClean="0"/>
              <a:t> del </a:t>
            </a:r>
            <a:r>
              <a:rPr lang="en-US" sz="1600" b="1" dirty="0" err="1" smtClean="0"/>
              <a:t>equilibrio</a:t>
            </a:r>
            <a:r>
              <a:rPr lang="en-US" sz="1600" dirty="0" smtClean="0"/>
              <a:t>: al </a:t>
            </a:r>
            <a:r>
              <a:rPr lang="en-US" sz="1600" dirty="0" err="1" smtClean="0"/>
              <a:t>que</a:t>
            </a:r>
            <a:r>
              <a:rPr lang="en-US" sz="1600" dirty="0" smtClean="0"/>
              <a:t> son </a:t>
            </a:r>
            <a:r>
              <a:rPr lang="en-US" sz="1600" dirty="0" err="1" smtClean="0"/>
              <a:t>proclives</a:t>
            </a:r>
            <a:r>
              <a:rPr lang="en-US" sz="1600" dirty="0" smtClean="0"/>
              <a:t> los </a:t>
            </a:r>
            <a:r>
              <a:rPr lang="en-US" sz="1600" dirty="0" err="1" smtClean="0"/>
              <a:t>gustos</a:t>
            </a:r>
            <a:r>
              <a:rPr lang="en-US" sz="1600" dirty="0" smtClean="0"/>
              <a:t> </a:t>
            </a:r>
            <a:r>
              <a:rPr lang="en-US" sz="1600" dirty="0" err="1" smtClean="0"/>
              <a:t>estéticos</a:t>
            </a:r>
            <a:r>
              <a:rPr lang="en-US" sz="1600" dirty="0" smtClean="0"/>
              <a:t> del </a:t>
            </a:r>
            <a:r>
              <a:rPr lang="en-US" sz="1600" dirty="0" err="1" smtClean="0"/>
              <a:t>período</a:t>
            </a:r>
            <a:r>
              <a:rPr lang="en-US" sz="1600" dirty="0" smtClean="0"/>
              <a:t>, </a:t>
            </a:r>
            <a:r>
              <a:rPr lang="en-US" sz="1600" dirty="0" err="1" smtClean="0"/>
              <a:t>deriva</a:t>
            </a:r>
            <a:r>
              <a:rPr lang="en-US" sz="1600" dirty="0" smtClean="0"/>
              <a:t> de la </a:t>
            </a:r>
            <a:r>
              <a:rPr lang="en-US" sz="1600" dirty="0" err="1" smtClean="0"/>
              <a:t>generalización</a:t>
            </a:r>
            <a:r>
              <a:rPr lang="en-US" sz="1600" dirty="0" smtClean="0"/>
              <a:t> del </a:t>
            </a:r>
            <a:r>
              <a:rPr lang="en-US" sz="1600" dirty="0" err="1" smtClean="0"/>
              <a:t>concepto</a:t>
            </a:r>
            <a:r>
              <a:rPr lang="en-US" sz="1600" dirty="0" smtClean="0"/>
              <a:t> de </a:t>
            </a:r>
            <a:r>
              <a:rPr lang="en-US" sz="1600" dirty="0" err="1" smtClean="0"/>
              <a:t>circuíto</a:t>
            </a:r>
            <a:r>
              <a:rPr lang="en-US" sz="1600" dirty="0" smtClean="0"/>
              <a:t>; </a:t>
            </a:r>
            <a:r>
              <a:rPr lang="en-US" sz="1600" dirty="0" err="1" smtClean="0"/>
              <a:t>que</a:t>
            </a:r>
            <a:r>
              <a:rPr lang="en-US" sz="1600" dirty="0" smtClean="0"/>
              <a:t> </a:t>
            </a:r>
            <a:r>
              <a:rPr lang="en-US" sz="1600" dirty="0" err="1" smtClean="0"/>
              <a:t>tiende</a:t>
            </a:r>
            <a:r>
              <a:rPr lang="en-US" sz="1600" dirty="0" smtClean="0"/>
              <a:t> a </a:t>
            </a:r>
            <a:r>
              <a:rPr lang="en-US" sz="1600" dirty="0" err="1" smtClean="0"/>
              <a:t>compararse</a:t>
            </a:r>
            <a:r>
              <a:rPr lang="en-US" sz="1600" dirty="0" smtClean="0"/>
              <a:t> con la </a:t>
            </a:r>
            <a:r>
              <a:rPr lang="en-US" sz="1600" dirty="0" err="1" smtClean="0"/>
              <a:t>circulación</a:t>
            </a:r>
            <a:r>
              <a:rPr lang="en-US" sz="1600" dirty="0" smtClean="0"/>
              <a:t> de la </a:t>
            </a:r>
            <a:r>
              <a:rPr lang="en-US" sz="1600" dirty="0" err="1" smtClean="0"/>
              <a:t>sangre</a:t>
            </a:r>
            <a:r>
              <a:rPr lang="en-US" sz="1600" dirty="0" smtClean="0"/>
              <a:t>.</a:t>
            </a:r>
            <a:endParaRPr lang="en-US" sz="1600" dirty="0"/>
          </a:p>
        </p:txBody>
      </p:sp>
      <p:sp>
        <p:nvSpPr>
          <p:cNvPr id="7" name="Rounded Rectangular Callout 6"/>
          <p:cNvSpPr/>
          <p:nvPr/>
        </p:nvSpPr>
        <p:spPr>
          <a:xfrm>
            <a:off x="3276600" y="5257800"/>
            <a:ext cx="3886200" cy="914400"/>
          </a:xfrm>
          <a:prstGeom prst="wedgeRoundRectCallout">
            <a:avLst>
              <a:gd name="adj1" fmla="val 61223"/>
              <a:gd name="adj2" fmla="val -14535"/>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t>El </a:t>
            </a:r>
            <a:r>
              <a:rPr lang="en-US" sz="1600" b="1" dirty="0" err="1" smtClean="0"/>
              <a:t>duque</a:t>
            </a:r>
            <a:r>
              <a:rPr lang="en-US" sz="1600" b="1" dirty="0" smtClean="0"/>
              <a:t> de </a:t>
            </a:r>
            <a:r>
              <a:rPr lang="en-US" sz="1600" b="1" dirty="0" err="1" smtClean="0"/>
              <a:t>Lauzun</a:t>
            </a:r>
            <a:r>
              <a:rPr lang="en-US" sz="1600" dirty="0" smtClean="0"/>
              <a:t>: </a:t>
            </a:r>
            <a:r>
              <a:rPr lang="en-US" sz="1600" dirty="0" err="1" smtClean="0"/>
              <a:t>expresivo</a:t>
            </a:r>
            <a:r>
              <a:rPr lang="en-US" sz="1600" dirty="0" smtClean="0"/>
              <a:t> del </a:t>
            </a:r>
            <a:r>
              <a:rPr lang="en-US" sz="1600" dirty="0" err="1" smtClean="0"/>
              <a:t>clima</a:t>
            </a:r>
            <a:r>
              <a:rPr lang="en-US" sz="1600" dirty="0" smtClean="0"/>
              <a:t> de </a:t>
            </a:r>
            <a:r>
              <a:rPr lang="en-US" sz="1600" dirty="0" err="1" smtClean="0"/>
              <a:t>naturalidad</a:t>
            </a:r>
            <a:r>
              <a:rPr lang="en-US" sz="1600" dirty="0" smtClean="0"/>
              <a:t> de la </a:t>
            </a:r>
            <a:r>
              <a:rPr lang="en-US" sz="1600" dirty="0" err="1" smtClean="0"/>
              <a:t>pequeña</a:t>
            </a:r>
            <a:r>
              <a:rPr lang="en-US" sz="1600" dirty="0" smtClean="0"/>
              <a:t> </a:t>
            </a:r>
            <a:r>
              <a:rPr lang="en-US" sz="1600" dirty="0" err="1" smtClean="0"/>
              <a:t>corte</a:t>
            </a:r>
            <a:r>
              <a:rPr lang="en-US" sz="1600" dirty="0" smtClean="0"/>
              <a:t> de Marie-Antoinette</a:t>
            </a:r>
            <a:endParaRPr lang="en-US" sz="1600" dirty="0"/>
          </a:p>
        </p:txBody>
      </p:sp>
      <p:pic>
        <p:nvPicPr>
          <p:cNvPr id="53250" name="Picture 2"/>
          <p:cNvPicPr>
            <a:picLocks noChangeAspect="1" noChangeArrowheads="1"/>
          </p:cNvPicPr>
          <p:nvPr/>
        </p:nvPicPr>
        <p:blipFill>
          <a:blip r:embed="rId7" cstate="screen"/>
          <a:srcRect/>
          <a:stretch>
            <a:fillRect/>
          </a:stretch>
        </p:blipFill>
        <p:spPr bwMode="auto">
          <a:xfrm>
            <a:off x="609600" y="3733800"/>
            <a:ext cx="2514600" cy="18824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itle 12"/>
          <p:cNvSpPr>
            <a:spLocks noGrp="1"/>
          </p:cNvSpPr>
          <p:nvPr>
            <p:ph type="title"/>
          </p:nvPr>
        </p:nvSpPr>
        <p:spPr/>
        <p:txBody>
          <a:bodyPr/>
          <a:lstStyle/>
          <a:p>
            <a:pPr>
              <a:defRPr/>
            </a:pPr>
            <a:r>
              <a:rPr lang="en-US" sz="3200" dirty="0" smtClean="0"/>
              <a:t>La </a:t>
            </a:r>
            <a:r>
              <a:rPr lang="en-US" sz="3200" dirty="0" err="1" smtClean="0"/>
              <a:t>Contienda</a:t>
            </a:r>
            <a:r>
              <a:rPr lang="en-US" sz="3200" dirty="0" smtClean="0"/>
              <a:t> </a:t>
            </a:r>
            <a:r>
              <a:rPr lang="en-US" sz="3200" dirty="0" err="1" smtClean="0"/>
              <a:t>Antimasónica</a:t>
            </a:r>
            <a:r>
              <a:rPr lang="en-US" sz="3200" dirty="0" smtClean="0"/>
              <a:t> ha </a:t>
            </a:r>
            <a:r>
              <a:rPr lang="en-US" sz="3200" dirty="0" err="1" smtClean="0"/>
              <a:t>Agotado</a:t>
            </a:r>
            <a:r>
              <a:rPr lang="en-US" sz="3200" dirty="0" smtClean="0"/>
              <a:t> </a:t>
            </a:r>
            <a:r>
              <a:rPr lang="en-US" sz="3200" dirty="0" err="1" smtClean="0"/>
              <a:t>sus</a:t>
            </a:r>
            <a:r>
              <a:rPr lang="en-US" sz="3200" dirty="0" smtClean="0"/>
              <a:t> </a:t>
            </a:r>
            <a:r>
              <a:rPr lang="en-US" sz="3200" dirty="0" err="1" smtClean="0"/>
              <a:t>Posibilidades</a:t>
            </a:r>
            <a:r>
              <a:rPr lang="en-US" sz="3200" dirty="0" smtClean="0"/>
              <a:t> </a:t>
            </a:r>
            <a:r>
              <a:rPr lang="en-US" sz="3200" dirty="0" err="1" smtClean="0"/>
              <a:t>como</a:t>
            </a:r>
            <a:r>
              <a:rPr lang="en-US" sz="3200" dirty="0" smtClean="0"/>
              <a:t> Ideal </a:t>
            </a:r>
            <a:r>
              <a:rPr lang="en-US" sz="3200" dirty="0" err="1" smtClean="0"/>
              <a:t>Económico</a:t>
            </a:r>
            <a:endParaRPr lang="en-US" sz="3200" dirty="0" smtClean="0"/>
          </a:p>
        </p:txBody>
      </p:sp>
      <p:sp>
        <p:nvSpPr>
          <p:cNvPr id="10" name="Cloud Callout 9"/>
          <p:cNvSpPr/>
          <p:nvPr/>
        </p:nvSpPr>
        <p:spPr>
          <a:xfrm>
            <a:off x="228600" y="2514600"/>
            <a:ext cx="2895600" cy="990600"/>
          </a:xfrm>
          <a:prstGeom prst="cloudCallout">
            <a:avLst>
              <a:gd name="adj1" fmla="val 10146"/>
              <a:gd name="adj2" fmla="val 88608"/>
            </a:avLst>
          </a:prstGeom>
          <a:gradFill>
            <a:gsLst>
              <a:gs pos="0">
                <a:srgbClr val="FFEFD1">
                  <a:alpha val="43000"/>
                </a:srgbClr>
              </a:gs>
              <a:gs pos="64999">
                <a:srgbClr val="F0EBD5"/>
              </a:gs>
              <a:gs pos="100000">
                <a:srgbClr val="D1C39F"/>
              </a:gs>
            </a:gsLst>
            <a:lin ang="5400000" scaled="0"/>
          </a:gra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endParaRPr>
          </a:p>
        </p:txBody>
      </p:sp>
      <p:sp>
        <p:nvSpPr>
          <p:cNvPr id="11" name="TextBox 10"/>
          <p:cNvSpPr txBox="1"/>
          <p:nvPr/>
        </p:nvSpPr>
        <p:spPr>
          <a:xfrm>
            <a:off x="381000" y="2667000"/>
            <a:ext cx="2743200" cy="861774"/>
          </a:xfrm>
          <a:prstGeom prst="rect">
            <a:avLst/>
          </a:prstGeom>
          <a:noFill/>
        </p:spPr>
        <p:txBody>
          <a:bodyPr wrap="square">
            <a:spAutoFit/>
          </a:bodyPr>
          <a:lstStyle/>
          <a:p>
            <a:pPr>
              <a:defRPr/>
            </a:pPr>
            <a:r>
              <a:rPr lang="en-US" sz="1600" b="1" dirty="0" err="1" smtClean="0">
                <a:latin typeface="+mn-lt"/>
                <a:cs typeface="Arial" pitchFamily="34" charset="0"/>
              </a:rPr>
              <a:t>Integrantes</a:t>
            </a:r>
            <a:r>
              <a:rPr lang="en-US" sz="1600" dirty="0" smtClean="0">
                <a:latin typeface="+mn-lt"/>
                <a:cs typeface="Arial" pitchFamily="34" charset="0"/>
              </a:rPr>
              <a:t>: de la </a:t>
            </a:r>
            <a:r>
              <a:rPr lang="en-US" sz="1600" dirty="0" err="1" smtClean="0">
                <a:latin typeface="+mn-lt"/>
                <a:cs typeface="Arial" pitchFamily="34" charset="0"/>
              </a:rPr>
              <a:t>escuadra</a:t>
            </a:r>
            <a:r>
              <a:rPr lang="en-US" sz="1600" dirty="0" smtClean="0">
                <a:latin typeface="+mn-lt"/>
                <a:cs typeface="Arial" pitchFamily="34" charset="0"/>
              </a:rPr>
              <a:t> de </a:t>
            </a:r>
            <a:r>
              <a:rPr lang="en-US" sz="1600" dirty="0" err="1" smtClean="0">
                <a:latin typeface="+mn-lt"/>
                <a:cs typeface="Arial" pitchFamily="34" charset="0"/>
              </a:rPr>
              <a:t>Cádiz</a:t>
            </a:r>
            <a:r>
              <a:rPr lang="en-US" sz="1600" dirty="0" smtClean="0">
                <a:latin typeface="+mn-lt"/>
                <a:cs typeface="Arial" pitchFamily="34" charset="0"/>
              </a:rPr>
              <a:t> </a:t>
            </a:r>
            <a:r>
              <a:rPr lang="en-US" sz="1600" dirty="0" err="1" smtClean="0">
                <a:latin typeface="+mn-lt"/>
                <a:cs typeface="Arial" pitchFamily="34" charset="0"/>
              </a:rPr>
              <a:t>fueron</a:t>
            </a:r>
            <a:r>
              <a:rPr lang="en-US" sz="1600" dirty="0" smtClean="0">
                <a:latin typeface="+mn-lt"/>
                <a:cs typeface="Arial" pitchFamily="34" charset="0"/>
              </a:rPr>
              <a:t> </a:t>
            </a:r>
            <a:r>
              <a:rPr lang="en-US" sz="1600" dirty="0" err="1" smtClean="0">
                <a:latin typeface="+mn-lt"/>
                <a:cs typeface="Arial" pitchFamily="34" charset="0"/>
              </a:rPr>
              <a:t>iniciados</a:t>
            </a:r>
            <a:r>
              <a:rPr lang="en-US" sz="1600" dirty="0" smtClean="0">
                <a:latin typeface="+mn-lt"/>
                <a:cs typeface="Arial" pitchFamily="34" charset="0"/>
              </a:rPr>
              <a:t> en Brest</a:t>
            </a:r>
            <a:endParaRPr lang="en-US" sz="1600" dirty="0">
              <a:latin typeface="+mn-lt"/>
              <a:cs typeface="Arial" pitchFamily="34" charset="0"/>
            </a:endParaRPr>
          </a:p>
          <a:p>
            <a:pPr>
              <a:defRPr/>
            </a:pPr>
            <a:endParaRPr lang="en-US" dirty="0">
              <a:latin typeface="Arial" pitchFamily="34" charset="0"/>
              <a:cs typeface="Arial" pitchFamily="34" charset="0"/>
            </a:endParaRPr>
          </a:p>
        </p:txBody>
      </p:sp>
      <p:sp>
        <p:nvSpPr>
          <p:cNvPr id="14" name="13 Rectángulo redondeado"/>
          <p:cNvSpPr/>
          <p:nvPr/>
        </p:nvSpPr>
        <p:spPr>
          <a:xfrm>
            <a:off x="3429000" y="2133600"/>
            <a:ext cx="3810000" cy="2438400"/>
          </a:xfrm>
          <a:prstGeom prst="roundRect">
            <a:avLst/>
          </a:prstGeom>
          <a:solidFill>
            <a:schemeClr val="bg1"/>
          </a:solidFill>
          <a:ln>
            <a:solidFill>
              <a:schemeClr val="accent1"/>
            </a:solidFill>
          </a:ln>
          <a:effectLst>
            <a:outerShdw blurRad="152400" dist="50800" dir="900000" algn="ctr" rotWithShape="0">
              <a:srgbClr val="000000">
                <a:alpha val="30000"/>
              </a:srgb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La exhibición del folklore fascista y populista “par </a:t>
            </a:r>
            <a:r>
              <a:rPr lang="es-ES" dirty="0" err="1" smtClean="0">
                <a:solidFill>
                  <a:schemeClr val="tx1"/>
                </a:solidFill>
              </a:rPr>
              <a:t>excès</a:t>
            </a:r>
            <a:r>
              <a:rPr lang="es-ES" dirty="0" smtClean="0">
                <a:solidFill>
                  <a:schemeClr val="tx1"/>
                </a:solidFill>
              </a:rPr>
              <a:t> de </a:t>
            </a:r>
            <a:r>
              <a:rPr lang="es-ES" dirty="0" err="1" smtClean="0">
                <a:solidFill>
                  <a:schemeClr val="tx1"/>
                </a:solidFill>
              </a:rPr>
              <a:t>délicatesse</a:t>
            </a:r>
            <a:r>
              <a:rPr lang="es-ES" dirty="0" smtClean="0">
                <a:solidFill>
                  <a:schemeClr val="tx1"/>
                </a:solidFill>
              </a:rPr>
              <a:t>” facilita una aproximación “vulgar” a la conversión al liberalismo</a:t>
            </a:r>
            <a:endParaRPr lang="es-ES" dirty="0">
              <a:solidFill>
                <a:schemeClr val="tx1"/>
              </a:solidFill>
            </a:endParaRPr>
          </a:p>
        </p:txBody>
      </p:sp>
      <p:sp>
        <p:nvSpPr>
          <p:cNvPr id="15" name="14 Rectángulo redondeado"/>
          <p:cNvSpPr/>
          <p:nvPr/>
        </p:nvSpPr>
        <p:spPr>
          <a:xfrm>
            <a:off x="762000" y="3962400"/>
            <a:ext cx="2209800" cy="1600200"/>
          </a:xfrm>
          <a:prstGeom prst="roundRect">
            <a:avLst/>
          </a:prstGeom>
          <a:solidFill>
            <a:schemeClr val="bg1"/>
          </a:solidFill>
          <a:ln>
            <a:solidFill>
              <a:schemeClr val="accent1"/>
            </a:solidFill>
          </a:ln>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tx1"/>
                </a:solidFill>
              </a:rPr>
              <a:t>Paradojicamente</a:t>
            </a:r>
            <a:r>
              <a:rPr lang="es-ES" dirty="0" smtClean="0">
                <a:solidFill>
                  <a:schemeClr val="tx1"/>
                </a:solidFill>
              </a:rPr>
              <a:t>, la primera logia </a:t>
            </a:r>
            <a:r>
              <a:rPr lang="es-ES" dirty="0" err="1" smtClean="0">
                <a:solidFill>
                  <a:schemeClr val="tx1"/>
                </a:solidFill>
              </a:rPr>
              <a:t>constituída</a:t>
            </a:r>
            <a:r>
              <a:rPr lang="es-ES" dirty="0" smtClean="0">
                <a:solidFill>
                  <a:schemeClr val="tx1"/>
                </a:solidFill>
              </a:rPr>
              <a:t> por españoles lo fue en 1799</a:t>
            </a:r>
            <a:endParaRPr lang="es-ES" dirty="0">
              <a:solidFill>
                <a:schemeClr val="tx1"/>
              </a:solidFill>
            </a:endParaRPr>
          </a:p>
        </p:txBody>
      </p:sp>
    </p:spTree>
  </p:cSld>
  <p:clrMapOvr>
    <a:masterClrMapping/>
  </p:clrMapOvr>
  <p:transition advClick="0" advTm="2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8" descr="http://lifeboat.com/images/semantic.png"/>
          <p:cNvPicPr>
            <a:picLocks noChangeAspect="1" noChangeArrowheads="1"/>
          </p:cNvPicPr>
          <p:nvPr/>
        </p:nvPicPr>
        <p:blipFill>
          <a:blip r:embed="rId2" cstate="print"/>
          <a:srcRect/>
          <a:stretch>
            <a:fillRect/>
          </a:stretch>
        </p:blipFill>
        <p:spPr bwMode="auto">
          <a:xfrm>
            <a:off x="-152400" y="-1295400"/>
            <a:ext cx="9296400" cy="9296400"/>
          </a:xfrm>
          <a:prstGeom prst="rect">
            <a:avLst/>
          </a:prstGeom>
          <a:noFill/>
          <a:ln w="9525">
            <a:noFill/>
            <a:miter lim="800000"/>
            <a:headEnd/>
            <a:tailEnd/>
          </a:ln>
        </p:spPr>
      </p:pic>
      <p:sp>
        <p:nvSpPr>
          <p:cNvPr id="2" name="Title 1"/>
          <p:cNvSpPr>
            <a:spLocks noGrp="1"/>
          </p:cNvSpPr>
          <p:nvPr>
            <p:ph type="title"/>
          </p:nvPr>
        </p:nvSpPr>
        <p:spPr>
          <a:xfrm>
            <a:off x="304800" y="4800600"/>
            <a:ext cx="6553200" cy="1828800"/>
          </a:xfrm>
        </p:spPr>
        <p:txBody>
          <a:bodyPr/>
          <a:lstStyle/>
          <a:p>
            <a:pPr algn="l">
              <a:defRPr/>
            </a:pPr>
            <a:r>
              <a:rPr lang="en-US" sz="48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 </a:t>
            </a:r>
            <a:r>
              <a:rPr lang="en-US" sz="48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Vergüenza</a:t>
            </a:r>
            <a:r>
              <a:rPr lang="en-US" sz="48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un </a:t>
            </a:r>
            <a:r>
              <a:rPr lang="en-US" sz="48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Afecto</a:t>
            </a:r>
            <a:r>
              <a:rPr lang="en-US" sz="48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Central del Animal </a:t>
            </a:r>
            <a:r>
              <a:rPr lang="en-US" sz="48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Deseante</a:t>
            </a:r>
            <a:r>
              <a:rPr lang="en-US" sz="48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p:txBody>
      </p:sp>
      <p:sp>
        <p:nvSpPr>
          <p:cNvPr id="55299" name="Rectangle 1"/>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s-ES"/>
          </a:p>
        </p:txBody>
      </p:sp>
      <p:sp>
        <p:nvSpPr>
          <p:cNvPr id="55300" name="Rectangle 2"/>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s-ES"/>
          </a:p>
        </p:txBody>
      </p:sp>
    </p:spTree>
  </p:cSld>
  <p:clrMapOvr>
    <a:masterClrMapping/>
  </p:clrMapOvr>
  <p:transition advClick="0" advTm="2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upload.wikimedia.org/wikipedia/commons/8/89/Linking-Open-Data-diagram_2007-09.png"/>
          <p:cNvPicPr>
            <a:picLocks noChangeAspect="1" noChangeArrowheads="1"/>
          </p:cNvPicPr>
          <p:nvPr/>
        </p:nvPicPr>
        <p:blipFill>
          <a:blip r:embed="rId2" cstate="print"/>
          <a:stretch>
            <a:fillRect/>
          </a:stretch>
        </p:blipFill>
        <p:spPr bwMode="auto">
          <a:xfrm>
            <a:off x="4419600" y="2837366"/>
            <a:ext cx="4343401" cy="3319378"/>
          </a:xfrm>
          <a:prstGeom prst="roundRect">
            <a:avLst>
              <a:gd name="adj" fmla="val 16667"/>
            </a:avLst>
          </a:prstGeom>
          <a:noFill/>
          <a:ln w="9525">
            <a:no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8370" name="Content Placeholder 4"/>
          <p:cNvSpPr>
            <a:spLocks noGrp="1"/>
          </p:cNvSpPr>
          <p:nvPr>
            <p:ph sz="half" idx="1"/>
          </p:nvPr>
        </p:nvSpPr>
        <p:spPr>
          <a:xfrm>
            <a:off x="304800" y="3581400"/>
            <a:ext cx="4191000" cy="2620963"/>
          </a:xfrm>
        </p:spPr>
        <p:txBody>
          <a:bodyPr/>
          <a:lstStyle/>
          <a:p>
            <a:r>
              <a:rPr lang="en-US" sz="1800" b="1" dirty="0" err="1" smtClean="0"/>
              <a:t>Consideraciones</a:t>
            </a:r>
            <a:r>
              <a:rPr lang="en-US" sz="1800" b="1" dirty="0" smtClean="0"/>
              <a:t> </a:t>
            </a:r>
            <a:r>
              <a:rPr lang="en-US" sz="1800" b="1" dirty="0" err="1" smtClean="0"/>
              <a:t>importantes</a:t>
            </a:r>
            <a:endParaRPr lang="en-US" sz="1800" b="1" dirty="0" smtClean="0"/>
          </a:p>
          <a:p>
            <a:pPr lvl="1"/>
            <a:r>
              <a:rPr lang="en-US" sz="1600" dirty="0" smtClean="0"/>
              <a:t>El </a:t>
            </a:r>
            <a:r>
              <a:rPr lang="en-US" sz="1600" dirty="0" err="1" smtClean="0"/>
              <a:t>circuíto</a:t>
            </a:r>
            <a:r>
              <a:rPr lang="en-US" sz="1600" dirty="0" smtClean="0"/>
              <a:t> </a:t>
            </a:r>
            <a:r>
              <a:rPr lang="en-US" sz="1600" dirty="0" err="1" smtClean="0"/>
              <a:t>económico</a:t>
            </a:r>
            <a:r>
              <a:rPr lang="en-US" sz="1600" dirty="0" smtClean="0"/>
              <a:t>, </a:t>
            </a:r>
            <a:r>
              <a:rPr lang="en-US" sz="1600" dirty="0" err="1" smtClean="0"/>
              <a:t>cerrado</a:t>
            </a:r>
            <a:r>
              <a:rPr lang="en-US" sz="1600" dirty="0" smtClean="0"/>
              <a:t> y </a:t>
            </a:r>
            <a:r>
              <a:rPr lang="en-US" sz="1600" dirty="0" err="1" smtClean="0"/>
              <a:t>recorrido</a:t>
            </a:r>
            <a:r>
              <a:rPr lang="en-US" sz="1600" dirty="0" smtClean="0"/>
              <a:t> </a:t>
            </a:r>
            <a:r>
              <a:rPr lang="en-US" sz="1600" dirty="0" err="1" smtClean="0"/>
              <a:t>por</a:t>
            </a:r>
            <a:r>
              <a:rPr lang="en-US" sz="1600" dirty="0" smtClean="0"/>
              <a:t> </a:t>
            </a:r>
            <a:r>
              <a:rPr lang="en-US" sz="1600" dirty="0" err="1" smtClean="0"/>
              <a:t>una</a:t>
            </a:r>
            <a:r>
              <a:rPr lang="en-US" sz="1600" dirty="0" smtClean="0"/>
              <a:t> </a:t>
            </a:r>
            <a:r>
              <a:rPr lang="en-US" sz="1600" dirty="0" err="1" smtClean="0"/>
              <a:t>corriente</a:t>
            </a:r>
            <a:r>
              <a:rPr lang="en-US" sz="1600" dirty="0" smtClean="0"/>
              <a:t>, </a:t>
            </a:r>
            <a:r>
              <a:rPr lang="en-US" sz="1600" dirty="0" err="1" smtClean="0"/>
              <a:t>parece</a:t>
            </a:r>
            <a:r>
              <a:rPr lang="en-US" sz="1600" dirty="0" smtClean="0"/>
              <a:t> </a:t>
            </a:r>
            <a:r>
              <a:rPr lang="en-US" sz="1600" dirty="0" err="1" smtClean="0"/>
              <a:t>justificar</a:t>
            </a:r>
            <a:r>
              <a:rPr lang="en-US" sz="1600" dirty="0" smtClean="0"/>
              <a:t> la </a:t>
            </a:r>
            <a:r>
              <a:rPr lang="en-US" sz="1600" dirty="0" err="1" smtClean="0"/>
              <a:t>comparación</a:t>
            </a:r>
            <a:r>
              <a:rPr lang="en-US" sz="1600" dirty="0" smtClean="0"/>
              <a:t> con </a:t>
            </a:r>
            <a:r>
              <a:rPr lang="en-US" sz="1600" dirty="0" err="1" smtClean="0"/>
              <a:t>las</a:t>
            </a:r>
            <a:r>
              <a:rPr lang="en-US" sz="1600" dirty="0" smtClean="0"/>
              <a:t> “</a:t>
            </a:r>
            <a:r>
              <a:rPr lang="en-US" sz="1600" dirty="0" err="1" smtClean="0"/>
              <a:t>sangrías</a:t>
            </a:r>
            <a:r>
              <a:rPr lang="en-US" sz="1600" dirty="0" smtClean="0"/>
              <a:t>” de W. Harvey</a:t>
            </a:r>
          </a:p>
          <a:p>
            <a:pPr lvl="1"/>
            <a:r>
              <a:rPr lang="en-US" sz="1600" dirty="0" smtClean="0"/>
              <a:t>El </a:t>
            </a:r>
            <a:r>
              <a:rPr lang="en-US" sz="1600" dirty="0" err="1" smtClean="0"/>
              <a:t>hechizo</a:t>
            </a:r>
            <a:r>
              <a:rPr lang="en-US" sz="1600" dirty="0" smtClean="0"/>
              <a:t> de la </a:t>
            </a:r>
            <a:r>
              <a:rPr lang="en-US" sz="1600" dirty="0" err="1" smtClean="0"/>
              <a:t>intimidad</a:t>
            </a:r>
            <a:r>
              <a:rPr lang="en-US" sz="1600" dirty="0" smtClean="0"/>
              <a:t> </a:t>
            </a:r>
            <a:r>
              <a:rPr lang="en-US" sz="1600" dirty="0" err="1" smtClean="0"/>
              <a:t>comprometida</a:t>
            </a:r>
            <a:r>
              <a:rPr lang="en-US" sz="1600" dirty="0" smtClean="0"/>
              <a:t> </a:t>
            </a:r>
            <a:r>
              <a:rPr lang="en-US" sz="1600" dirty="0" err="1" smtClean="0"/>
              <a:t>concentra</a:t>
            </a:r>
            <a:r>
              <a:rPr lang="en-US" sz="1600" dirty="0" smtClean="0"/>
              <a:t> la </a:t>
            </a:r>
            <a:r>
              <a:rPr lang="en-US" sz="1600" dirty="0" err="1" smtClean="0"/>
              <a:t>atención</a:t>
            </a:r>
            <a:r>
              <a:rPr lang="en-US" sz="1600" dirty="0" smtClean="0"/>
              <a:t> en la </a:t>
            </a:r>
            <a:r>
              <a:rPr lang="en-US" sz="1600" dirty="0" err="1" smtClean="0"/>
              <a:t>definición</a:t>
            </a:r>
            <a:r>
              <a:rPr lang="en-US" sz="1600" dirty="0" smtClean="0"/>
              <a:t> </a:t>
            </a:r>
            <a:r>
              <a:rPr lang="en-US" sz="1600" dirty="0" err="1" smtClean="0"/>
              <a:t>jurídica</a:t>
            </a:r>
            <a:r>
              <a:rPr lang="en-US" sz="1600" dirty="0" smtClean="0"/>
              <a:t> del hombre </a:t>
            </a:r>
            <a:r>
              <a:rPr lang="en-US" sz="1600" dirty="0" err="1" smtClean="0"/>
              <a:t>económico</a:t>
            </a:r>
            <a:r>
              <a:rPr lang="en-US" sz="1600" dirty="0" smtClean="0"/>
              <a:t> </a:t>
            </a:r>
            <a:r>
              <a:rPr lang="en-US" sz="1600" dirty="0" err="1" smtClean="0"/>
              <a:t>como</a:t>
            </a:r>
            <a:r>
              <a:rPr lang="en-US" sz="1600" dirty="0" smtClean="0"/>
              <a:t> persona </a:t>
            </a:r>
            <a:r>
              <a:rPr lang="en-US" sz="1600" dirty="0" err="1" smtClean="0"/>
              <a:t>privada</a:t>
            </a:r>
            <a:endParaRPr lang="en-US" sz="1400" dirty="0" smtClean="0"/>
          </a:p>
        </p:txBody>
      </p:sp>
      <p:sp>
        <p:nvSpPr>
          <p:cNvPr id="6" name="Content Placeholder 5"/>
          <p:cNvSpPr>
            <a:spLocks noGrp="1"/>
          </p:cNvSpPr>
          <p:nvPr>
            <p:ph sz="half" idx="2"/>
          </p:nvPr>
        </p:nvSpPr>
        <p:spPr>
          <a:xfrm>
            <a:off x="4953000" y="1143000"/>
            <a:ext cx="4038600" cy="2590800"/>
          </a:xfrm>
        </p:spPr>
        <p:txBody>
          <a:bodyPr/>
          <a:lstStyle/>
          <a:p>
            <a:pPr>
              <a:buFont typeface="Arial" pitchFamily="34" charset="0"/>
              <a:buChar char="•"/>
              <a:defRPr/>
            </a:pPr>
            <a:r>
              <a:rPr lang="en-US" sz="2000" dirty="0" smtClean="0"/>
              <a:t>La </a:t>
            </a:r>
            <a:r>
              <a:rPr lang="en-US" sz="2000" dirty="0" err="1" smtClean="0"/>
              <a:t>imaginación</a:t>
            </a:r>
            <a:r>
              <a:rPr lang="en-US" sz="2000" dirty="0" smtClean="0"/>
              <a:t> </a:t>
            </a:r>
            <a:r>
              <a:rPr lang="en-US" sz="2000" dirty="0" err="1" smtClean="0"/>
              <a:t>económica</a:t>
            </a:r>
            <a:r>
              <a:rPr lang="en-US" sz="2000" dirty="0" smtClean="0"/>
              <a:t> del </a:t>
            </a:r>
            <a:r>
              <a:rPr lang="en-US" sz="2000" dirty="0" err="1" smtClean="0"/>
              <a:t>conde</a:t>
            </a:r>
            <a:r>
              <a:rPr lang="en-US" sz="2000" dirty="0" smtClean="0"/>
              <a:t> de </a:t>
            </a:r>
            <a:r>
              <a:rPr lang="en-US" sz="2000" b="1" dirty="0" err="1" smtClean="0">
                <a:solidFill>
                  <a:schemeClr val="accent3">
                    <a:lumMod val="50000"/>
                  </a:schemeClr>
                </a:solidFill>
              </a:rPr>
              <a:t>Aranda</a:t>
            </a:r>
            <a:r>
              <a:rPr lang="en-US" sz="2000" dirty="0" smtClean="0"/>
              <a:t> </a:t>
            </a:r>
            <a:r>
              <a:rPr lang="en-US" sz="2000" dirty="0" err="1" smtClean="0"/>
              <a:t>hizo</a:t>
            </a:r>
            <a:r>
              <a:rPr lang="en-US" sz="2000" dirty="0" smtClean="0"/>
              <a:t> </a:t>
            </a:r>
            <a:r>
              <a:rPr lang="en-US" sz="2000" dirty="0" err="1" smtClean="0"/>
              <a:t>que</a:t>
            </a:r>
            <a:r>
              <a:rPr lang="en-US" sz="2000" dirty="0" smtClean="0"/>
              <a:t> </a:t>
            </a:r>
            <a:r>
              <a:rPr lang="en-US" sz="2000" dirty="0" err="1" smtClean="0"/>
              <a:t>restableciese</a:t>
            </a:r>
            <a:r>
              <a:rPr lang="en-US" sz="2000" dirty="0" smtClean="0"/>
              <a:t> en 1767 </a:t>
            </a:r>
            <a:r>
              <a:rPr lang="en-US" sz="2000" dirty="0" err="1" smtClean="0"/>
              <a:t>las</a:t>
            </a:r>
            <a:r>
              <a:rPr lang="en-US" sz="2000" dirty="0" smtClean="0"/>
              <a:t> fiestas de </a:t>
            </a:r>
            <a:r>
              <a:rPr lang="en-US" sz="2000" dirty="0" err="1" smtClean="0">
                <a:solidFill>
                  <a:schemeClr val="accent2">
                    <a:lumMod val="75000"/>
                  </a:schemeClr>
                </a:solidFill>
              </a:rPr>
              <a:t>carnaval</a:t>
            </a:r>
            <a:endParaRPr lang="en-US" sz="2000" dirty="0" smtClean="0">
              <a:solidFill>
                <a:schemeClr val="accent2">
                  <a:lumMod val="75000"/>
                </a:schemeClr>
              </a:solidFill>
            </a:endParaRPr>
          </a:p>
        </p:txBody>
      </p:sp>
      <p:sp>
        <p:nvSpPr>
          <p:cNvPr id="3" name="Title 2"/>
          <p:cNvSpPr>
            <a:spLocks noGrp="1"/>
          </p:cNvSpPr>
          <p:nvPr>
            <p:ph type="title"/>
          </p:nvPr>
        </p:nvSpPr>
        <p:spPr/>
        <p:txBody>
          <a:bodyPr/>
          <a:lstStyle/>
          <a:p>
            <a:pPr>
              <a:defRPr/>
            </a:pPr>
            <a:r>
              <a:rPr lang="en-US" sz="3600" dirty="0" err="1" smtClean="0"/>
              <a:t>Carnaval</a:t>
            </a:r>
            <a:r>
              <a:rPr lang="en-US" sz="3600" dirty="0" smtClean="0"/>
              <a:t> </a:t>
            </a:r>
            <a:r>
              <a:rPr lang="en-US" sz="3600" dirty="0" err="1" smtClean="0"/>
              <a:t>para</a:t>
            </a:r>
            <a:r>
              <a:rPr lang="en-US" sz="3600" dirty="0" smtClean="0"/>
              <a:t> </a:t>
            </a:r>
            <a:r>
              <a:rPr lang="en-US" sz="3600" dirty="0" err="1" smtClean="0"/>
              <a:t>quienes</a:t>
            </a:r>
            <a:r>
              <a:rPr lang="en-US" sz="3600" dirty="0" smtClean="0"/>
              <a:t> no </a:t>
            </a:r>
            <a:r>
              <a:rPr lang="en-US" sz="3600" dirty="0" err="1" smtClean="0"/>
              <a:t>eran</a:t>
            </a:r>
            <a:r>
              <a:rPr lang="en-US" sz="3600" dirty="0" smtClean="0"/>
              <a:t> “</a:t>
            </a:r>
            <a:r>
              <a:rPr lang="en-US" sz="3600" dirty="0" err="1" smtClean="0"/>
              <a:t>hipócritas</a:t>
            </a:r>
            <a:r>
              <a:rPr lang="en-US" sz="3600" dirty="0" smtClean="0"/>
              <a:t>, </a:t>
            </a:r>
            <a:r>
              <a:rPr lang="en-US" sz="3600" dirty="0" err="1" smtClean="0"/>
              <a:t>celosos</a:t>
            </a:r>
            <a:r>
              <a:rPr lang="en-US" sz="3600" dirty="0" smtClean="0"/>
              <a:t>, </a:t>
            </a:r>
            <a:r>
              <a:rPr lang="en-US" sz="3600" dirty="0" err="1" smtClean="0"/>
              <a:t>ni</a:t>
            </a:r>
            <a:r>
              <a:rPr lang="en-US" sz="3600" dirty="0" smtClean="0"/>
              <a:t> </a:t>
            </a:r>
            <a:r>
              <a:rPr lang="en-US" sz="3600" dirty="0" err="1" smtClean="0"/>
              <a:t>avaros</a:t>
            </a:r>
            <a:r>
              <a:rPr lang="en-US" sz="3600" dirty="0" smtClean="0"/>
              <a:t>”</a:t>
            </a:r>
            <a:endParaRPr lang="en-US" sz="3600" dirty="0"/>
          </a:p>
        </p:txBody>
      </p:sp>
      <p:sp>
        <p:nvSpPr>
          <p:cNvPr id="8" name="7 Rectángulo redondeado"/>
          <p:cNvSpPr/>
          <p:nvPr/>
        </p:nvSpPr>
        <p:spPr>
          <a:xfrm>
            <a:off x="4419600" y="2971800"/>
            <a:ext cx="4267200" cy="3124200"/>
          </a:xfrm>
          <a:prstGeom prst="roundRect">
            <a:avLst/>
          </a:prstGeom>
          <a:solidFill>
            <a:schemeClr val="bg1"/>
          </a:solidFill>
          <a:ln>
            <a:solidFill>
              <a:schemeClr val="accent1"/>
            </a:solidFill>
          </a:ln>
          <a:effectLst>
            <a:outerShdw blurRad="152400" dist="50800" dir="900000" algn="ctr" rotWithShape="0">
              <a:srgbClr val="000000">
                <a:alpha val="30000"/>
              </a:srgb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Imagen de la subjetividad comprometida en el debate sobre la licencia y el ocio, levanta el vuelo sobre la función irresistible de la vergüenza como principio de utilidad</a:t>
            </a:r>
            <a:endParaRPr lang="es-ES" dirty="0">
              <a:solidFill>
                <a:schemeClr val="tx1"/>
              </a:solidFill>
            </a:endParaRPr>
          </a:p>
        </p:txBody>
      </p:sp>
      <p:pic>
        <p:nvPicPr>
          <p:cNvPr id="1026" name="Picture 2"/>
          <p:cNvPicPr>
            <a:picLocks noChangeAspect="1" noChangeArrowheads="1"/>
          </p:cNvPicPr>
          <p:nvPr/>
        </p:nvPicPr>
        <p:blipFill>
          <a:blip r:embed="rId3" cstate="print"/>
          <a:srcRect/>
          <a:stretch>
            <a:fillRect/>
          </a:stretch>
        </p:blipFill>
        <p:spPr bwMode="auto">
          <a:xfrm>
            <a:off x="762000" y="990600"/>
            <a:ext cx="1752600" cy="2609850"/>
          </a:xfrm>
          <a:prstGeom prst="rect">
            <a:avLst/>
          </a:prstGeom>
          <a:noFill/>
          <a:ln w="9525">
            <a:noFill/>
            <a:miter lim="800000"/>
            <a:headEnd/>
            <a:tailEnd/>
          </a:ln>
        </p:spPr>
      </p:pic>
    </p:spTree>
  </p:cSld>
  <p:clrMapOvr>
    <a:masterClrMapping/>
  </p:clrMapOvr>
  <p:transition advClick="0" advTm="2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69"/>
          <p:cNvGrpSpPr>
            <a:grpSpLocks/>
          </p:cNvGrpSpPr>
          <p:nvPr/>
        </p:nvGrpSpPr>
        <p:grpSpPr bwMode="auto">
          <a:xfrm>
            <a:off x="4876800" y="762000"/>
            <a:ext cx="3886200" cy="3144838"/>
            <a:chOff x="3352800" y="1676400"/>
            <a:chExt cx="3962400" cy="3144426"/>
          </a:xfrm>
        </p:grpSpPr>
        <p:pic>
          <p:nvPicPr>
            <p:cNvPr id="59416" name="Picture 10" descr="C:\Users\savasp\AppData\Local\Microsoft\Windows\Temporary Internet Files\Low\Content.IE5\MYXTZANW\j0432591[1].png"/>
            <p:cNvPicPr>
              <a:picLocks noChangeAspect="1" noChangeArrowheads="1"/>
            </p:cNvPicPr>
            <p:nvPr/>
          </p:nvPicPr>
          <p:blipFill>
            <a:blip r:embed="rId2" cstate="print"/>
            <a:srcRect/>
            <a:stretch>
              <a:fillRect/>
            </a:stretch>
          </p:blipFill>
          <p:spPr bwMode="auto">
            <a:xfrm>
              <a:off x="4117660" y="1676400"/>
              <a:ext cx="2294580" cy="2294581"/>
            </a:xfrm>
            <a:prstGeom prst="rect">
              <a:avLst/>
            </a:prstGeom>
            <a:noFill/>
            <a:ln w="9525">
              <a:noFill/>
              <a:miter lim="800000"/>
              <a:headEnd/>
              <a:tailEnd/>
            </a:ln>
          </p:spPr>
        </p:pic>
        <p:pic>
          <p:nvPicPr>
            <p:cNvPr id="59417" name="Picture 10" descr="C:\Users\savasp\AppData\Local\Microsoft\Windows\Temporary Internet Files\Low\Content.IE5\MYXTZANW\j0432591[1].png"/>
            <p:cNvPicPr>
              <a:picLocks noChangeAspect="1" noChangeArrowheads="1"/>
            </p:cNvPicPr>
            <p:nvPr/>
          </p:nvPicPr>
          <p:blipFill>
            <a:blip r:embed="rId2" cstate="print"/>
            <a:srcRect/>
            <a:stretch>
              <a:fillRect/>
            </a:stretch>
          </p:blipFill>
          <p:spPr bwMode="auto">
            <a:xfrm>
              <a:off x="5020620" y="2356276"/>
              <a:ext cx="2294580" cy="2294581"/>
            </a:xfrm>
            <a:prstGeom prst="rect">
              <a:avLst/>
            </a:prstGeom>
            <a:noFill/>
            <a:ln w="9525">
              <a:noFill/>
              <a:miter lim="800000"/>
              <a:headEnd/>
              <a:tailEnd/>
            </a:ln>
          </p:spPr>
        </p:pic>
        <p:pic>
          <p:nvPicPr>
            <p:cNvPr id="59418" name="Picture 10" descr="C:\Users\savasp\AppData\Local\Microsoft\Windows\Temporary Internet Files\Low\Content.IE5\MYXTZANW\j0432591[1].png"/>
            <p:cNvPicPr>
              <a:picLocks noChangeAspect="1" noChangeArrowheads="1"/>
            </p:cNvPicPr>
            <p:nvPr/>
          </p:nvPicPr>
          <p:blipFill>
            <a:blip r:embed="rId2" cstate="print"/>
            <a:srcRect/>
            <a:stretch>
              <a:fillRect/>
            </a:stretch>
          </p:blipFill>
          <p:spPr bwMode="auto">
            <a:xfrm>
              <a:off x="3352800" y="2526245"/>
              <a:ext cx="2294580" cy="2294581"/>
            </a:xfrm>
            <a:prstGeom prst="rect">
              <a:avLst/>
            </a:prstGeom>
            <a:noFill/>
            <a:ln w="9525">
              <a:noFill/>
              <a:miter lim="800000"/>
              <a:headEnd/>
              <a:tailEnd/>
            </a:ln>
          </p:spPr>
        </p:pic>
      </p:grpSp>
      <p:sp>
        <p:nvSpPr>
          <p:cNvPr id="3" name="Title 2"/>
          <p:cNvSpPr>
            <a:spLocks noGrp="1"/>
          </p:cNvSpPr>
          <p:nvPr>
            <p:ph type="title"/>
          </p:nvPr>
        </p:nvSpPr>
        <p:spPr>
          <a:xfrm>
            <a:off x="228600" y="76200"/>
            <a:ext cx="8686800" cy="762000"/>
          </a:xfrm>
        </p:spPr>
        <p:txBody>
          <a:bodyPr/>
          <a:lstStyle/>
          <a:p>
            <a:pPr>
              <a:defRPr/>
            </a:pPr>
            <a:r>
              <a:rPr lang="en-US" dirty="0" smtClean="0">
                <a:effectLst>
                  <a:innerShdw blurRad="114300">
                    <a:prstClr val="black"/>
                  </a:innerShdw>
                </a:effectLst>
              </a:rPr>
              <a:t>…</a:t>
            </a:r>
            <a:r>
              <a:rPr lang="en-US" dirty="0" err="1" smtClean="0">
                <a:effectLst>
                  <a:innerShdw blurRad="114300">
                    <a:prstClr val="black"/>
                  </a:innerShdw>
                </a:effectLst>
              </a:rPr>
              <a:t>Aranda</a:t>
            </a:r>
            <a:r>
              <a:rPr lang="en-US" dirty="0" smtClean="0">
                <a:effectLst>
                  <a:innerShdw blurRad="114300">
                    <a:prstClr val="black"/>
                  </a:innerShdw>
                </a:effectLst>
              </a:rPr>
              <a:t> </a:t>
            </a:r>
            <a:r>
              <a:rPr lang="en-US" dirty="0" err="1" smtClean="0">
                <a:effectLst>
                  <a:innerShdw blurRad="114300">
                    <a:prstClr val="black"/>
                  </a:innerShdw>
                </a:effectLst>
              </a:rPr>
              <a:t>está</a:t>
            </a:r>
            <a:r>
              <a:rPr lang="en-US" dirty="0" smtClean="0">
                <a:effectLst>
                  <a:innerShdw blurRad="114300">
                    <a:prstClr val="black"/>
                  </a:innerShdw>
                </a:effectLst>
              </a:rPr>
              <a:t> </a:t>
            </a:r>
            <a:r>
              <a:rPr lang="en-US" dirty="0" err="1" smtClean="0">
                <a:effectLst>
                  <a:innerShdw blurRad="114300">
                    <a:prstClr val="black"/>
                  </a:innerShdw>
                </a:effectLst>
              </a:rPr>
              <a:t>pidiendo</a:t>
            </a:r>
            <a:r>
              <a:rPr lang="en-US" dirty="0" smtClean="0">
                <a:effectLst>
                  <a:innerShdw blurRad="114300">
                    <a:prstClr val="black"/>
                  </a:innerShdw>
                </a:effectLst>
              </a:rPr>
              <a:t> la </a:t>
            </a:r>
            <a:r>
              <a:rPr lang="en-US" dirty="0" err="1" smtClean="0">
                <a:effectLst>
                  <a:innerShdw blurRad="114300">
                    <a:prstClr val="black"/>
                  </a:innerShdw>
                </a:effectLst>
              </a:rPr>
              <a:t>neutralidad</a:t>
            </a:r>
            <a:r>
              <a:rPr lang="en-US" dirty="0" smtClean="0">
                <a:effectLst>
                  <a:innerShdw blurRad="114300">
                    <a:prstClr val="black"/>
                  </a:innerShdw>
                </a:effectLst>
              </a:rPr>
              <a:t> </a:t>
            </a:r>
            <a:r>
              <a:rPr lang="en-US" dirty="0" err="1" smtClean="0">
                <a:effectLst>
                  <a:innerShdw blurRad="114300">
                    <a:prstClr val="black"/>
                  </a:innerShdw>
                </a:effectLst>
              </a:rPr>
              <a:t>española</a:t>
            </a:r>
            <a:r>
              <a:rPr lang="en-US" dirty="0" smtClean="0">
                <a:effectLst>
                  <a:innerShdw blurRad="114300">
                    <a:prstClr val="black"/>
                  </a:innerShdw>
                </a:effectLst>
              </a:rPr>
              <a:t> en la </a:t>
            </a:r>
            <a:r>
              <a:rPr lang="en-US" dirty="0" err="1" smtClean="0">
                <a:effectLst>
                  <a:innerShdw blurRad="114300">
                    <a:prstClr val="black"/>
                  </a:innerShdw>
                </a:effectLst>
              </a:rPr>
              <a:t>guerra</a:t>
            </a:r>
            <a:r>
              <a:rPr lang="en-US" dirty="0" smtClean="0">
                <a:effectLst>
                  <a:innerShdw blurRad="114300">
                    <a:prstClr val="black"/>
                  </a:innerShdw>
                </a:effectLst>
              </a:rPr>
              <a:t> entre </a:t>
            </a:r>
            <a:r>
              <a:rPr lang="en-US" dirty="0" err="1" smtClean="0">
                <a:effectLst>
                  <a:innerShdw blurRad="114300">
                    <a:prstClr val="black"/>
                  </a:innerShdw>
                </a:effectLst>
              </a:rPr>
              <a:t>Inglaterra</a:t>
            </a:r>
            <a:r>
              <a:rPr lang="en-US" dirty="0" smtClean="0">
                <a:effectLst>
                  <a:innerShdw blurRad="114300">
                    <a:prstClr val="black"/>
                  </a:innerShdw>
                </a:effectLst>
              </a:rPr>
              <a:t> y </a:t>
            </a:r>
            <a:r>
              <a:rPr lang="en-US" dirty="0" err="1" smtClean="0">
                <a:effectLst>
                  <a:innerShdw blurRad="114300">
                    <a:prstClr val="black"/>
                  </a:innerShdw>
                </a:effectLst>
              </a:rPr>
              <a:t>sus</a:t>
            </a:r>
            <a:r>
              <a:rPr lang="en-US" dirty="0" smtClean="0">
                <a:effectLst>
                  <a:innerShdw blurRad="114300">
                    <a:prstClr val="black"/>
                  </a:innerShdw>
                </a:effectLst>
              </a:rPr>
              <a:t> </a:t>
            </a:r>
            <a:r>
              <a:rPr lang="en-US" dirty="0" err="1" smtClean="0">
                <a:effectLst>
                  <a:innerShdw blurRad="114300">
                    <a:prstClr val="black"/>
                  </a:innerShdw>
                </a:effectLst>
              </a:rPr>
              <a:t>colonias</a:t>
            </a:r>
            <a:r>
              <a:rPr lang="en-US" dirty="0" smtClean="0">
                <a:effectLst>
                  <a:innerShdw blurRad="114300">
                    <a:prstClr val="black"/>
                  </a:innerShdw>
                </a:effectLst>
              </a:rPr>
              <a:t> </a:t>
            </a:r>
            <a:r>
              <a:rPr lang="en-US" dirty="0" err="1" smtClean="0">
                <a:effectLst>
                  <a:innerShdw blurRad="114300">
                    <a:prstClr val="black"/>
                  </a:innerShdw>
                </a:effectLst>
              </a:rPr>
              <a:t>americanas</a:t>
            </a:r>
            <a:endParaRPr lang="en-US" dirty="0">
              <a:effectLst>
                <a:innerShdw blurRad="114300">
                  <a:prstClr val="black"/>
                </a:innerShdw>
              </a:effectLst>
            </a:endParaRPr>
          </a:p>
        </p:txBody>
      </p:sp>
      <p:sp>
        <p:nvSpPr>
          <p:cNvPr id="34" name="Rounded Rectangle 33"/>
          <p:cNvSpPr/>
          <p:nvPr/>
        </p:nvSpPr>
        <p:spPr>
          <a:xfrm>
            <a:off x="6516688" y="1143000"/>
            <a:ext cx="1498600" cy="62388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smtClean="0"/>
              <a:t>el </a:t>
            </a:r>
            <a:r>
              <a:rPr lang="en-US" sz="1000" dirty="0" err="1" smtClean="0"/>
              <a:t>marqués</a:t>
            </a:r>
            <a:r>
              <a:rPr lang="en-US" sz="1000" dirty="0" smtClean="0"/>
              <a:t> de Villa </a:t>
            </a:r>
            <a:r>
              <a:rPr lang="en-US" sz="1000" dirty="0" err="1" smtClean="0"/>
              <a:t>Alegre</a:t>
            </a:r>
            <a:r>
              <a:rPr lang="en-US" sz="1000" dirty="0" smtClean="0"/>
              <a:t> (socio, 1776-79)</a:t>
            </a:r>
            <a:endParaRPr lang="en-US" sz="1000" dirty="0"/>
          </a:p>
        </p:txBody>
      </p:sp>
      <p:sp>
        <p:nvSpPr>
          <p:cNvPr id="35" name="Rounded Rectangle 34"/>
          <p:cNvSpPr/>
          <p:nvPr/>
        </p:nvSpPr>
        <p:spPr>
          <a:xfrm>
            <a:off x="4648200" y="1524000"/>
            <a:ext cx="1593850" cy="66198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smtClean="0"/>
              <a:t>el </a:t>
            </a:r>
            <a:r>
              <a:rPr lang="en-US" sz="1000" dirty="0" err="1" smtClean="0"/>
              <a:t>conde</a:t>
            </a:r>
            <a:r>
              <a:rPr lang="en-US" sz="1000" dirty="0" smtClean="0"/>
              <a:t> de </a:t>
            </a:r>
            <a:r>
              <a:rPr lang="en-US" sz="1000" dirty="0" err="1" smtClean="0"/>
              <a:t>Peñaflorida</a:t>
            </a:r>
            <a:r>
              <a:rPr lang="en-US" sz="1000" dirty="0" smtClean="0"/>
              <a:t> (socio, 1777-79)</a:t>
            </a:r>
            <a:endParaRPr lang="en-US" sz="1000" dirty="0"/>
          </a:p>
        </p:txBody>
      </p:sp>
      <p:grpSp>
        <p:nvGrpSpPr>
          <p:cNvPr id="4" name="Group 33"/>
          <p:cNvGrpSpPr/>
          <p:nvPr/>
        </p:nvGrpSpPr>
        <p:grpSpPr>
          <a:xfrm>
            <a:off x="1219200" y="1981200"/>
            <a:ext cx="3886200" cy="4191000"/>
            <a:chOff x="2743201" y="533400"/>
            <a:chExt cx="4953001" cy="5791202"/>
          </a:xfrm>
          <a:scene3d>
            <a:camera prst="perspectiveHeroicExtremeLeftFacing"/>
            <a:lightRig rig="threePt" dir="t"/>
          </a:scene3d>
        </p:grpSpPr>
        <p:grpSp>
          <p:nvGrpSpPr>
            <p:cNvPr id="5" name="Group 3"/>
            <p:cNvGrpSpPr/>
            <p:nvPr/>
          </p:nvGrpSpPr>
          <p:grpSpPr>
            <a:xfrm>
              <a:off x="2743201" y="533400"/>
              <a:ext cx="4953001" cy="5791202"/>
              <a:chOff x="5382490" y="-12470"/>
              <a:chExt cx="2161309" cy="2527070"/>
            </a:xfrm>
            <a:effectLst>
              <a:outerShdw blurRad="76200" dir="18900000" sy="23000" kx="-1200000" algn="bl" rotWithShape="0">
                <a:prstClr val="black">
                  <a:alpha val="20000"/>
                </a:prstClr>
              </a:outerShdw>
            </a:effectLst>
          </p:grpSpPr>
          <p:sp>
            <p:nvSpPr>
              <p:cNvPr id="58" name="Rectangle 57"/>
              <p:cNvSpPr/>
              <p:nvPr/>
            </p:nvSpPr>
            <p:spPr>
              <a:xfrm>
                <a:off x="5714999" y="220287"/>
                <a:ext cx="1828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59" name="Rectangle 58"/>
              <p:cNvSpPr/>
              <p:nvPr/>
            </p:nvSpPr>
            <p:spPr>
              <a:xfrm>
                <a:off x="5714999" y="519545"/>
                <a:ext cx="1828800" cy="1995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60" name="Picture 8" descr="http://spreadinternetexplorer.com/themes/spreadfirefox/images/IE7.png"/>
              <p:cNvPicPr>
                <a:picLocks noChangeAspect="1" noChangeArrowheads="1"/>
              </p:cNvPicPr>
              <p:nvPr/>
            </p:nvPicPr>
            <p:blipFill>
              <a:blip r:embed="rId3" cstate="print"/>
              <a:srcRect/>
              <a:stretch>
                <a:fillRect/>
              </a:stretch>
            </p:blipFill>
            <p:spPr bwMode="auto">
              <a:xfrm>
                <a:off x="5382490" y="-12470"/>
                <a:ext cx="567858" cy="565266"/>
              </a:xfrm>
              <a:prstGeom prst="rect">
                <a:avLst/>
              </a:prstGeom>
              <a:noFill/>
            </p:spPr>
          </p:pic>
        </p:grpSp>
        <p:pic>
          <p:nvPicPr>
            <p:cNvPr id="53" name="Picture 2"/>
            <p:cNvPicPr>
              <a:picLocks noChangeAspect="1" noChangeArrowheads="1"/>
            </p:cNvPicPr>
            <p:nvPr/>
          </p:nvPicPr>
          <p:blipFill>
            <a:blip r:embed="rId4" cstate="print"/>
            <a:srcRect/>
            <a:stretch>
              <a:fillRect/>
            </a:stretch>
          </p:blipFill>
          <p:spPr bwMode="auto">
            <a:xfrm>
              <a:off x="3657600" y="3048000"/>
              <a:ext cx="2422410" cy="914400"/>
            </a:xfrm>
            <a:prstGeom prst="rect">
              <a:avLst/>
            </a:prstGeom>
            <a:noFill/>
            <a:ln w="9525">
              <a:noFill/>
              <a:miter lim="800000"/>
              <a:headEnd/>
              <a:tailEnd/>
            </a:ln>
            <a:effectLst/>
          </p:spPr>
        </p:pic>
        <p:sp>
          <p:nvSpPr>
            <p:cNvPr id="54" name="Rectangle 53"/>
            <p:cNvSpPr/>
            <p:nvPr/>
          </p:nvSpPr>
          <p:spPr>
            <a:xfrm>
              <a:off x="4876800" y="4495800"/>
              <a:ext cx="2666999" cy="702281"/>
            </a:xfrm>
            <a:prstGeom prst="rect">
              <a:avLst/>
            </a:prstGeom>
          </p:spPr>
          <p:txBody>
            <a:bodyPr>
              <a:spAutoFit/>
            </a:bodyPr>
            <a:lstStyle/>
            <a:p>
              <a:pPr>
                <a:defRPr/>
              </a:pPr>
              <a:r>
                <a:rPr lang="en-US" sz="200" dirty="0">
                  <a:latin typeface="Arial" pitchFamily="34" charset="0"/>
                  <a:cs typeface="+mn-cs"/>
                </a:rPr>
                <a:t>The Microsoft Technical Computing mission to reduce time to scientific insights is exemplified by the June 13, 2007 release of a set of four free software tools designed to advance AIDS vaccine research. The code for the tools is available now via </a:t>
              </a:r>
              <a:r>
                <a:rPr lang="en-US" sz="200" dirty="0" err="1">
                  <a:latin typeface="Arial" pitchFamily="34" charset="0"/>
                  <a:cs typeface="+mn-cs"/>
                </a:rPr>
                <a:t>CodePlex</a:t>
              </a:r>
              <a:r>
                <a:rPr lang="en-US" sz="200" dirty="0">
                  <a:latin typeface="Arial" pitchFamily="34" charset="0"/>
                  <a:cs typeface="+mn-cs"/>
                </a:rPr>
                <a:t>, an online portal created by Microsoft in 2006 to foster collaborative software development projects and host shared source code. Microsoft researchers hope that the tools will help the worldwide scientific community take new strides toward an AIDS vaccine. See more. </a:t>
              </a:r>
            </a:p>
            <a:p>
              <a:pPr>
                <a:defRPr/>
              </a:pPr>
              <a:endParaRPr lang="en-US" sz="200" dirty="0">
                <a:latin typeface="Arial" pitchFamily="34" charset="0"/>
                <a:cs typeface="+mn-cs"/>
              </a:endParaRPr>
            </a:p>
          </p:txBody>
        </p:sp>
        <p:pic>
          <p:nvPicPr>
            <p:cNvPr id="55" name="Picture 4"/>
            <p:cNvPicPr>
              <a:picLocks noChangeAspect="1" noChangeArrowheads="1"/>
            </p:cNvPicPr>
            <p:nvPr/>
          </p:nvPicPr>
          <p:blipFill>
            <a:blip r:embed="rId5" cstate="print"/>
            <a:srcRect/>
            <a:stretch>
              <a:fillRect/>
            </a:stretch>
          </p:blipFill>
          <p:spPr bwMode="auto">
            <a:xfrm>
              <a:off x="3810000" y="5105400"/>
              <a:ext cx="1019175" cy="1011395"/>
            </a:xfrm>
            <a:prstGeom prst="rect">
              <a:avLst/>
            </a:prstGeom>
            <a:noFill/>
            <a:ln w="9525">
              <a:noFill/>
              <a:miter lim="800000"/>
              <a:headEnd/>
              <a:tailEnd/>
            </a:ln>
            <a:effectLst/>
          </p:spPr>
        </p:pic>
        <p:pic>
          <p:nvPicPr>
            <p:cNvPr id="56" name="Picture 55" descr="http://www.microsoft.com/mscorp/tc/images/tc-at-microsoft.png"/>
            <p:cNvPicPr>
              <a:picLocks noChangeAspect="1" noChangeArrowheads="1"/>
            </p:cNvPicPr>
            <p:nvPr/>
          </p:nvPicPr>
          <p:blipFill>
            <a:blip r:embed="rId6" cstate="print"/>
            <a:srcRect/>
            <a:stretch>
              <a:fillRect/>
            </a:stretch>
          </p:blipFill>
          <p:spPr bwMode="auto">
            <a:xfrm>
              <a:off x="4495800" y="4191000"/>
              <a:ext cx="3124200" cy="371319"/>
            </a:xfrm>
            <a:prstGeom prst="rect">
              <a:avLst/>
            </a:prstGeom>
            <a:noFill/>
          </p:spPr>
        </p:pic>
        <p:pic>
          <p:nvPicPr>
            <p:cNvPr id="57" name="Picture 9" descr="http://www.microsoft.com/mscorp/tc/images/home.jpg"/>
            <p:cNvPicPr>
              <a:picLocks noChangeAspect="1" noChangeArrowheads="1"/>
            </p:cNvPicPr>
            <p:nvPr/>
          </p:nvPicPr>
          <p:blipFill>
            <a:blip r:embed="rId7" cstate="print"/>
            <a:srcRect/>
            <a:stretch>
              <a:fillRect/>
            </a:stretch>
          </p:blipFill>
          <p:spPr bwMode="auto">
            <a:xfrm>
              <a:off x="3657600" y="1828800"/>
              <a:ext cx="3886200" cy="1060243"/>
            </a:xfrm>
            <a:prstGeom prst="rect">
              <a:avLst/>
            </a:prstGeom>
            <a:noFill/>
          </p:spPr>
        </p:pic>
      </p:grpSp>
      <p:pic>
        <p:nvPicPr>
          <p:cNvPr id="59398" name="Picture 13" descr="C:\Users\savasp\AppData\Local\Microsoft\Windows\Temporary Internet Files\Low\Content.IE5\37XVNZRC\j0432657[1].png"/>
          <p:cNvPicPr>
            <a:picLocks noChangeAspect="1" noChangeArrowheads="1"/>
          </p:cNvPicPr>
          <p:nvPr/>
        </p:nvPicPr>
        <p:blipFill>
          <a:blip r:embed="rId8" cstate="print"/>
          <a:srcRect/>
          <a:stretch>
            <a:fillRect/>
          </a:stretch>
        </p:blipFill>
        <p:spPr bwMode="auto">
          <a:xfrm>
            <a:off x="-457200" y="4038600"/>
            <a:ext cx="2751138" cy="2451100"/>
          </a:xfrm>
          <a:prstGeom prst="rect">
            <a:avLst/>
          </a:prstGeom>
          <a:noFill/>
          <a:ln w="9525">
            <a:noFill/>
            <a:miter lim="800000"/>
            <a:headEnd/>
            <a:tailEnd/>
          </a:ln>
        </p:spPr>
      </p:pic>
      <p:pic>
        <p:nvPicPr>
          <p:cNvPr id="39" name="Picture 17" descr="http://www.underconsideration.com/brandnew/archives/silverlight_detail.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343400" y="2209800"/>
            <a:ext cx="1004275" cy="663970"/>
          </a:xfrm>
          <a:prstGeom prst="rect">
            <a:avLst/>
          </a:prstGeom>
          <a:noFill/>
          <a:scene3d>
            <a:camera prst="perspectiveHeroicExtremeLeftFacing"/>
            <a:lightRig rig="threePt" dir="t"/>
          </a:scene3d>
        </p:spPr>
      </p:pic>
      <p:sp>
        <p:nvSpPr>
          <p:cNvPr id="43" name="Rounded Rectangle 42"/>
          <p:cNvSpPr/>
          <p:nvPr/>
        </p:nvSpPr>
        <p:spPr>
          <a:xfrm>
            <a:off x="6202363" y="1787525"/>
            <a:ext cx="1200150" cy="5588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smtClean="0"/>
              <a:t>don Francisco Maldonado (socio, 1776)</a:t>
            </a:r>
            <a:endParaRPr lang="en-US" sz="1000" dirty="0"/>
          </a:p>
        </p:txBody>
      </p:sp>
      <p:sp>
        <p:nvSpPr>
          <p:cNvPr id="46" name="Rounded Rectangle 45"/>
          <p:cNvSpPr/>
          <p:nvPr/>
        </p:nvSpPr>
        <p:spPr>
          <a:xfrm>
            <a:off x="7391400" y="1600200"/>
            <a:ext cx="1252538" cy="55721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smtClean="0"/>
              <a:t>don Eugenio de Ribera (socio, 1776-79)</a:t>
            </a:r>
            <a:endParaRPr lang="en-US" sz="1000" dirty="0"/>
          </a:p>
        </p:txBody>
      </p:sp>
      <p:sp>
        <p:nvSpPr>
          <p:cNvPr id="47" name="Rounded Rectangle 46"/>
          <p:cNvSpPr/>
          <p:nvPr/>
        </p:nvSpPr>
        <p:spPr>
          <a:xfrm>
            <a:off x="5180013" y="914400"/>
            <a:ext cx="1398587" cy="71278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smtClean="0"/>
              <a:t>el </a:t>
            </a:r>
            <a:r>
              <a:rPr lang="en-US" sz="1000" dirty="0" err="1" smtClean="0"/>
              <a:t>marqués</a:t>
            </a:r>
            <a:r>
              <a:rPr lang="en-US" sz="1000" dirty="0" smtClean="0"/>
              <a:t> de </a:t>
            </a:r>
            <a:r>
              <a:rPr lang="en-US" sz="1000" dirty="0" err="1" smtClean="0"/>
              <a:t>Narros</a:t>
            </a:r>
            <a:endParaRPr lang="en-US" sz="1000" dirty="0" smtClean="0"/>
          </a:p>
          <a:p>
            <a:pPr algn="ctr">
              <a:defRPr/>
            </a:pPr>
            <a:r>
              <a:rPr lang="en-US" sz="1000" dirty="0" smtClean="0"/>
              <a:t>(socio, 1777-79)</a:t>
            </a:r>
            <a:endParaRPr lang="en-US" sz="1000" dirty="0"/>
          </a:p>
        </p:txBody>
      </p:sp>
      <p:pic>
        <p:nvPicPr>
          <p:cNvPr id="71" name="Picture 18"/>
          <p:cNvPicPr>
            <a:picLocks noChangeAspect="1" noChangeArrowheads="1"/>
          </p:cNvPicPr>
          <p:nvPr/>
        </p:nvPicPr>
        <p:blipFill>
          <a:blip r:embed="rId10" cstate="print"/>
          <a:srcRect/>
          <a:stretch>
            <a:fillRect/>
          </a:stretch>
        </p:blipFill>
        <p:spPr bwMode="auto">
          <a:xfrm>
            <a:off x="5105400" y="3962400"/>
            <a:ext cx="3581400" cy="2438400"/>
          </a:xfrm>
          <a:prstGeom prst="rect">
            <a:avLst/>
          </a:prstGeom>
          <a:noFill/>
          <a:ln w="9525">
            <a:noFill/>
            <a:miter lim="800000"/>
            <a:headEnd/>
            <a:tailEnd/>
          </a:ln>
          <a:effectLst>
            <a:outerShdw blurRad="76200" dir="18900000" sy="23000" kx="-1200000" algn="bl" rotWithShape="0">
              <a:prstClr val="black">
                <a:alpha val="20000"/>
              </a:prstClr>
            </a:outerShdw>
          </a:effectLst>
          <a:scene3d>
            <a:camera prst="perspectiveHeroicExtremeLeftFacing"/>
            <a:lightRig rig="threePt" dir="t"/>
          </a:scene3d>
        </p:spPr>
      </p:pic>
      <p:sp>
        <p:nvSpPr>
          <p:cNvPr id="59415" name="TextBox 35"/>
          <p:cNvSpPr txBox="1">
            <a:spLocks noChangeArrowheads="1"/>
          </p:cNvSpPr>
          <p:nvPr/>
        </p:nvSpPr>
        <p:spPr bwMode="auto">
          <a:xfrm>
            <a:off x="457200" y="1143000"/>
            <a:ext cx="3993401" cy="646331"/>
          </a:xfrm>
          <a:prstGeom prst="rect">
            <a:avLst/>
          </a:prstGeom>
          <a:noFill/>
          <a:ln w="9525">
            <a:noFill/>
            <a:miter lim="800000"/>
            <a:headEnd/>
            <a:tailEnd/>
          </a:ln>
        </p:spPr>
        <p:txBody>
          <a:bodyPr wrap="none">
            <a:spAutoFit/>
          </a:bodyPr>
          <a:lstStyle/>
          <a:p>
            <a:r>
              <a:rPr lang="en-US" b="1" dirty="0" err="1" smtClean="0"/>
              <a:t>mientras</a:t>
            </a:r>
            <a:r>
              <a:rPr lang="en-US" b="1" dirty="0" smtClean="0"/>
              <a:t> </a:t>
            </a:r>
            <a:r>
              <a:rPr lang="en-US" b="1" dirty="0" err="1" smtClean="0"/>
              <a:t>tanto</a:t>
            </a:r>
            <a:r>
              <a:rPr lang="en-US" b="1" dirty="0" smtClean="0"/>
              <a:t> son </a:t>
            </a:r>
            <a:r>
              <a:rPr lang="en-US" b="1" dirty="0" err="1" smtClean="0"/>
              <a:t>iniciados</a:t>
            </a:r>
            <a:r>
              <a:rPr lang="en-US" b="1" dirty="0" smtClean="0"/>
              <a:t> </a:t>
            </a:r>
          </a:p>
          <a:p>
            <a:r>
              <a:rPr lang="en-US" b="1" dirty="0" smtClean="0"/>
              <a:t>en la logia de </a:t>
            </a:r>
            <a:r>
              <a:rPr lang="en-US" b="1" dirty="0" err="1" smtClean="0"/>
              <a:t>las</a:t>
            </a:r>
            <a:r>
              <a:rPr lang="en-US" b="1" dirty="0" smtClean="0"/>
              <a:t> “</a:t>
            </a:r>
            <a:r>
              <a:rPr lang="en-US" b="1" dirty="0" err="1" smtClean="0"/>
              <a:t>Neuf-Soeurs</a:t>
            </a:r>
            <a:r>
              <a:rPr lang="en-US" b="1" dirty="0" smtClean="0"/>
              <a:t>” …</a:t>
            </a:r>
            <a:endParaRPr lang="en-US" b="1" dirty="0"/>
          </a:p>
        </p:txBody>
      </p:sp>
      <p:sp>
        <p:nvSpPr>
          <p:cNvPr id="37" name="36 Rectángulo redondeado"/>
          <p:cNvSpPr/>
          <p:nvPr/>
        </p:nvSpPr>
        <p:spPr>
          <a:xfrm>
            <a:off x="1905000" y="2971800"/>
            <a:ext cx="2971800" cy="3048000"/>
          </a:xfrm>
          <a:prstGeom prst="roundRect">
            <a:avLst/>
          </a:prstGeom>
          <a:solidFill>
            <a:schemeClr val="bg1"/>
          </a:solidFill>
          <a:effectLst>
            <a:outerShdw blurRad="152400" dist="50800" dir="900000" algn="ctr" rotWithShape="0">
              <a:srgbClr val="000000">
                <a:alpha val="30000"/>
              </a:srgbClr>
            </a:outerShdw>
          </a:effectLst>
          <a:scene3d>
            <a:camera prst="perspectiveFront" fov="4800000">
              <a:rot lat="486000" lon="2070000" rev="21426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rPr>
              <a:t>Jefe moral del federalismo aragonés, Aranda fue siempre </a:t>
            </a:r>
            <a:r>
              <a:rPr lang="es-ES" i="1" dirty="0" smtClean="0">
                <a:solidFill>
                  <a:schemeClr val="tx1"/>
                </a:solidFill>
              </a:rPr>
              <a:t>persona non grata</a:t>
            </a:r>
            <a:r>
              <a:rPr lang="es-ES" dirty="0" smtClean="0">
                <a:solidFill>
                  <a:schemeClr val="tx1"/>
                </a:solidFill>
              </a:rPr>
              <a:t>. Quizás por eso la cuestión de las relaciones entre la monarquía y la propiedad de la tierra se formule, igual que en el caso de </a:t>
            </a:r>
            <a:r>
              <a:rPr lang="es-ES" dirty="0" err="1" smtClean="0">
                <a:solidFill>
                  <a:schemeClr val="tx1"/>
                </a:solidFill>
              </a:rPr>
              <a:t>Quesnay</a:t>
            </a:r>
            <a:r>
              <a:rPr lang="es-ES" dirty="0" smtClean="0">
                <a:solidFill>
                  <a:schemeClr val="tx1"/>
                </a:solidFill>
              </a:rPr>
              <a:t>, a través de su posible actividad masónica.</a:t>
            </a:r>
            <a:endParaRPr lang="es-ES" i="1" dirty="0">
              <a:solidFill>
                <a:schemeClr val="tx1"/>
              </a:solidFill>
            </a:endParaRPr>
          </a:p>
        </p:txBody>
      </p:sp>
      <p:sp>
        <p:nvSpPr>
          <p:cNvPr id="29" name="28 Rectángulo redondeado"/>
          <p:cNvSpPr/>
          <p:nvPr/>
        </p:nvSpPr>
        <p:spPr>
          <a:xfrm>
            <a:off x="5334000" y="4572000"/>
            <a:ext cx="3124200" cy="1676400"/>
          </a:xfrm>
          <a:prstGeom prst="roundRect">
            <a:avLst/>
          </a:prstGeom>
          <a:solidFill>
            <a:schemeClr val="bg1"/>
          </a:solidFill>
          <a:scene3d>
            <a:camera prst="perspectiveFront" fov="4800000">
              <a:rot lat="486000" lon="2070000" rev="21426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El </a:t>
            </a:r>
            <a:r>
              <a:rPr lang="es-ES" i="1" dirty="0" err="1" smtClean="0">
                <a:solidFill>
                  <a:schemeClr val="tx1"/>
                </a:solidFill>
              </a:rPr>
              <a:t>ethos</a:t>
            </a:r>
            <a:r>
              <a:rPr lang="es-ES" dirty="0" smtClean="0">
                <a:solidFill>
                  <a:schemeClr val="tx1"/>
                </a:solidFill>
              </a:rPr>
              <a:t> económico del mayor  y continuado provecho se encuentra con </a:t>
            </a:r>
            <a:r>
              <a:rPr lang="es-ES" dirty="0" err="1" smtClean="0">
                <a:solidFill>
                  <a:schemeClr val="tx1"/>
                </a:solidFill>
              </a:rPr>
              <a:t>Mably</a:t>
            </a:r>
            <a:r>
              <a:rPr lang="es-ES" dirty="0" smtClean="0">
                <a:solidFill>
                  <a:schemeClr val="tx1"/>
                </a:solidFill>
              </a:rPr>
              <a:t> para quien el objetivo principal del hombre no es el pan, sino la legislación.</a:t>
            </a:r>
            <a:endParaRPr lang="es-ES" dirty="0">
              <a:solidFill>
                <a:schemeClr val="tx1"/>
              </a:solidFill>
            </a:endParaRPr>
          </a:p>
        </p:txBody>
      </p:sp>
    </p:spTree>
  </p:cSld>
  <p:clrMapOvr>
    <a:masterClrMapping/>
  </p:clrMapOvr>
  <p:transition advClick="0" advTm="2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228600" y="5029200"/>
            <a:ext cx="8724900" cy="792163"/>
          </a:xfrm>
          <a:prstGeom prst="rect">
            <a:avLst/>
          </a:prstGeom>
          <a:noFill/>
          <a:ln w="9525">
            <a:noFill/>
            <a:miter lim="800000"/>
            <a:headEnd/>
            <a:tailEnd/>
          </a:ln>
        </p:spPr>
        <p:txBody>
          <a:bodyPr anchor="ctr"/>
          <a:lstStyle/>
          <a:p>
            <a:pPr algn="ctr" eaLnBrk="0" hangingPunct="0">
              <a:defRPr/>
            </a:pPr>
            <a:r>
              <a:rPr lang="en-US" sz="4400" dirty="0" smtClean="0">
                <a:solidFill>
                  <a:schemeClr val="accent3">
                    <a:lumMod val="75000"/>
                  </a:schemeClr>
                </a:solidFill>
                <a:latin typeface="Arial" pitchFamily="34" charset="0"/>
                <a:ea typeface="+mj-ea"/>
                <a:cs typeface="Arial" pitchFamily="34" charset="0"/>
              </a:rPr>
              <a:t>El </a:t>
            </a:r>
            <a:r>
              <a:rPr lang="en-US" sz="4400" dirty="0" err="1" smtClean="0">
                <a:solidFill>
                  <a:schemeClr val="accent3">
                    <a:lumMod val="75000"/>
                  </a:schemeClr>
                </a:solidFill>
                <a:latin typeface="Arial" pitchFamily="34" charset="0"/>
                <a:ea typeface="+mj-ea"/>
                <a:cs typeface="Arial" pitchFamily="34" charset="0"/>
              </a:rPr>
              <a:t>enviado</a:t>
            </a:r>
            <a:r>
              <a:rPr lang="en-US" sz="4400" dirty="0" smtClean="0">
                <a:solidFill>
                  <a:schemeClr val="accent3">
                    <a:lumMod val="75000"/>
                  </a:schemeClr>
                </a:solidFill>
                <a:latin typeface="Arial" pitchFamily="34" charset="0"/>
                <a:ea typeface="+mj-ea"/>
                <a:cs typeface="Arial" pitchFamily="34" charset="0"/>
              </a:rPr>
              <a:t> de los </a:t>
            </a:r>
            <a:r>
              <a:rPr lang="en-US" sz="4400" dirty="0" err="1" smtClean="0">
                <a:solidFill>
                  <a:schemeClr val="accent3">
                    <a:lumMod val="75000"/>
                  </a:schemeClr>
                </a:solidFill>
                <a:latin typeface="Arial" pitchFamily="34" charset="0"/>
                <a:ea typeface="+mj-ea"/>
                <a:cs typeface="Arial" pitchFamily="34" charset="0"/>
              </a:rPr>
              <a:t>colonos</a:t>
            </a:r>
            <a:r>
              <a:rPr lang="en-US" sz="4400" dirty="0" smtClean="0">
                <a:solidFill>
                  <a:schemeClr val="accent3">
                    <a:lumMod val="75000"/>
                  </a:schemeClr>
                </a:solidFill>
                <a:latin typeface="Arial" pitchFamily="34" charset="0"/>
                <a:ea typeface="+mj-ea"/>
                <a:cs typeface="Arial" pitchFamily="34" charset="0"/>
              </a:rPr>
              <a:t> a Madrid, el 22 de </a:t>
            </a:r>
            <a:r>
              <a:rPr lang="en-US" sz="4400" dirty="0" err="1" smtClean="0">
                <a:solidFill>
                  <a:schemeClr val="accent3">
                    <a:lumMod val="75000"/>
                  </a:schemeClr>
                </a:solidFill>
                <a:latin typeface="Arial" pitchFamily="34" charset="0"/>
                <a:ea typeface="+mj-ea"/>
                <a:cs typeface="Arial" pitchFamily="34" charset="0"/>
              </a:rPr>
              <a:t>septiembre</a:t>
            </a:r>
            <a:r>
              <a:rPr lang="en-US" sz="4400" dirty="0" smtClean="0">
                <a:solidFill>
                  <a:schemeClr val="accent3">
                    <a:lumMod val="75000"/>
                  </a:schemeClr>
                </a:solidFill>
                <a:latin typeface="Arial" pitchFamily="34" charset="0"/>
                <a:ea typeface="+mj-ea"/>
                <a:cs typeface="Arial" pitchFamily="34" charset="0"/>
              </a:rPr>
              <a:t> 1781, </a:t>
            </a:r>
            <a:r>
              <a:rPr lang="en-US" sz="4400" dirty="0" err="1" smtClean="0">
                <a:solidFill>
                  <a:schemeClr val="accent3">
                    <a:lumMod val="75000"/>
                  </a:schemeClr>
                </a:solidFill>
                <a:latin typeface="Arial" pitchFamily="34" charset="0"/>
                <a:ea typeface="+mj-ea"/>
                <a:cs typeface="Arial" pitchFamily="34" charset="0"/>
              </a:rPr>
              <a:t>es</a:t>
            </a:r>
            <a:r>
              <a:rPr lang="en-US" sz="4400" dirty="0" smtClean="0">
                <a:solidFill>
                  <a:schemeClr val="accent3">
                    <a:lumMod val="75000"/>
                  </a:schemeClr>
                </a:solidFill>
                <a:latin typeface="Arial" pitchFamily="34" charset="0"/>
                <a:ea typeface="+mj-ea"/>
                <a:cs typeface="Arial" pitchFamily="34" charset="0"/>
              </a:rPr>
              <a:t> </a:t>
            </a:r>
            <a:r>
              <a:rPr lang="en-US" sz="4400" dirty="0" err="1" smtClean="0">
                <a:solidFill>
                  <a:schemeClr val="accent3">
                    <a:lumMod val="75000"/>
                  </a:schemeClr>
                </a:solidFill>
                <a:latin typeface="Arial" pitchFamily="34" charset="0"/>
                <a:ea typeface="+mj-ea"/>
                <a:cs typeface="Arial" pitchFamily="34" charset="0"/>
              </a:rPr>
              <a:t>rechazado</a:t>
            </a:r>
            <a:endParaRPr lang="en-US" sz="5400" dirty="0">
              <a:solidFill>
                <a:schemeClr val="accent3">
                  <a:lumMod val="75000"/>
                </a:schemeClr>
              </a:solidFill>
              <a:latin typeface="Arial" pitchFamily="34" charset="0"/>
              <a:ea typeface="+mj-ea"/>
              <a:cs typeface="Arial" pitchFamily="34" charset="0"/>
            </a:endParaRPr>
          </a:p>
        </p:txBody>
      </p:sp>
      <p:pic>
        <p:nvPicPr>
          <p:cNvPr id="63490" name="Content Placeholder 4" descr="Lifecycle.png"/>
          <p:cNvPicPr>
            <a:picLocks noChangeAspect="1"/>
          </p:cNvPicPr>
          <p:nvPr/>
        </p:nvPicPr>
        <p:blipFill>
          <a:blip r:embed="rId2" cstate="print"/>
          <a:srcRect/>
          <a:stretch>
            <a:fillRect/>
          </a:stretch>
        </p:blipFill>
        <p:spPr bwMode="auto">
          <a:xfrm>
            <a:off x="990600" y="685800"/>
            <a:ext cx="7489825" cy="3311525"/>
          </a:xfrm>
          <a:prstGeom prst="rect">
            <a:avLst/>
          </a:prstGeom>
          <a:noFill/>
          <a:ln w="9525">
            <a:noFill/>
            <a:miter lim="800000"/>
            <a:headEnd/>
            <a:tailEnd/>
          </a:ln>
        </p:spPr>
      </p:pic>
      <p:sp>
        <p:nvSpPr>
          <p:cNvPr id="5" name="4 Elipse"/>
          <p:cNvSpPr/>
          <p:nvPr/>
        </p:nvSpPr>
        <p:spPr>
          <a:xfrm>
            <a:off x="1219200" y="1447800"/>
            <a:ext cx="6934200" cy="1828800"/>
          </a:xfrm>
          <a:prstGeom prst="ellipse">
            <a:avLst/>
          </a:prstGeom>
          <a:gradFill>
            <a:gsLst>
              <a:gs pos="2000">
                <a:schemeClr val="accent1">
                  <a:tint val="66000"/>
                  <a:satMod val="160000"/>
                  <a:alpha val="97000"/>
                </a:schemeClr>
              </a:gs>
              <a:gs pos="50000">
                <a:schemeClr val="accent1">
                  <a:tint val="44500"/>
                  <a:satMod val="160000"/>
                </a:schemeClr>
              </a:gs>
              <a:gs pos="100000">
                <a:schemeClr val="accent1">
                  <a:tint val="23500"/>
                  <a:satMod val="160000"/>
                </a:schemeClr>
              </a:gs>
            </a:gsLst>
            <a:lin ang="5400000" scaled="0"/>
          </a:gradFill>
          <a:effectLst>
            <a:outerShdw blurRad="152400" dist="50800" dir="900000" algn="ctr" rotWithShape="0">
              <a:srgbClr val="000000">
                <a:alpha val="30000"/>
              </a:srgbClr>
            </a:outerShdw>
          </a:effectLst>
          <a:scene3d>
            <a:camera prst="perspective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6" name="15 Conector recto"/>
          <p:cNvCxnSpPr/>
          <p:nvPr/>
        </p:nvCxnSpPr>
        <p:spPr>
          <a:xfrm>
            <a:off x="1219200" y="2438400"/>
            <a:ext cx="69342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5867400" y="1600200"/>
            <a:ext cx="1447800" cy="461665"/>
          </a:xfrm>
          <a:prstGeom prst="rect">
            <a:avLst/>
          </a:prstGeom>
          <a:noFill/>
          <a:scene3d>
            <a:camera prst="obliqueTopRight">
              <a:rot lat="0" lon="0" rev="20999999"/>
            </a:camera>
            <a:lightRig rig="threePt" dir="t"/>
          </a:scene3d>
          <a:sp3d/>
        </p:spPr>
        <p:txBody>
          <a:bodyPr wrap="square" rtlCol="0">
            <a:spAutoFit/>
          </a:bodyPr>
          <a:lstStyle/>
          <a:p>
            <a:r>
              <a:rPr lang="es-ES" sz="2400" dirty="0" smtClean="0">
                <a:solidFill>
                  <a:schemeClr val="accent3">
                    <a:lumMod val="50000"/>
                  </a:schemeClr>
                </a:solidFill>
              </a:rPr>
              <a:t>John </a:t>
            </a:r>
            <a:r>
              <a:rPr lang="es-ES" sz="2400" dirty="0" err="1" smtClean="0">
                <a:solidFill>
                  <a:schemeClr val="accent3">
                    <a:lumMod val="50000"/>
                  </a:schemeClr>
                </a:solidFill>
              </a:rPr>
              <a:t>Jay</a:t>
            </a:r>
            <a:endParaRPr lang="es-ES" sz="2400" dirty="0">
              <a:solidFill>
                <a:schemeClr val="accent3">
                  <a:lumMod val="50000"/>
                </a:schemeClr>
              </a:solidFill>
            </a:endParaRPr>
          </a:p>
        </p:txBody>
      </p:sp>
      <p:sp>
        <p:nvSpPr>
          <p:cNvPr id="31" name="30 CuadroTexto"/>
          <p:cNvSpPr txBox="1"/>
          <p:nvPr/>
        </p:nvSpPr>
        <p:spPr>
          <a:xfrm>
            <a:off x="4800600" y="2667000"/>
            <a:ext cx="3111749" cy="461665"/>
          </a:xfrm>
          <a:prstGeom prst="rect">
            <a:avLst/>
          </a:prstGeom>
          <a:noFill/>
          <a:scene3d>
            <a:camera prst="perspectiveRelaxedModerately">
              <a:rot lat="19490639" lon="0" rev="600000"/>
            </a:camera>
            <a:lightRig rig="threePt" dir="t"/>
          </a:scene3d>
        </p:spPr>
        <p:txBody>
          <a:bodyPr wrap="none" rtlCol="0">
            <a:spAutoFit/>
          </a:bodyPr>
          <a:lstStyle/>
          <a:p>
            <a:r>
              <a:rPr lang="es-ES" sz="2400" dirty="0" smtClean="0">
                <a:solidFill>
                  <a:schemeClr val="accent3">
                    <a:lumMod val="50000"/>
                  </a:schemeClr>
                </a:solidFill>
              </a:rPr>
              <a:t>trece Estados Unidos</a:t>
            </a:r>
            <a:endParaRPr lang="es-ES" sz="2400" dirty="0">
              <a:solidFill>
                <a:schemeClr val="accent3">
                  <a:lumMod val="50000"/>
                </a:schemeClr>
              </a:solidFill>
            </a:endParaRPr>
          </a:p>
        </p:txBody>
      </p:sp>
      <p:sp>
        <p:nvSpPr>
          <p:cNvPr id="32" name="31 CuadroTexto"/>
          <p:cNvSpPr txBox="1"/>
          <p:nvPr/>
        </p:nvSpPr>
        <p:spPr>
          <a:xfrm>
            <a:off x="1676400" y="2590800"/>
            <a:ext cx="1828800" cy="523220"/>
          </a:xfrm>
          <a:prstGeom prst="rect">
            <a:avLst/>
          </a:prstGeom>
          <a:noFill/>
          <a:scene3d>
            <a:camera prst="perspectiveContrastingLeftFacing"/>
            <a:lightRig rig="threePt" dir="t"/>
          </a:scene3d>
        </p:spPr>
        <p:txBody>
          <a:bodyPr wrap="square" rtlCol="0">
            <a:spAutoFit/>
          </a:bodyPr>
          <a:lstStyle/>
          <a:p>
            <a:r>
              <a:rPr lang="es-ES" sz="2800" dirty="0" smtClean="0">
                <a:solidFill>
                  <a:schemeClr val="accent3">
                    <a:lumMod val="50000"/>
                  </a:schemeClr>
                </a:solidFill>
              </a:rPr>
              <a:t>España</a:t>
            </a:r>
            <a:endParaRPr lang="es-ES" sz="2800" dirty="0">
              <a:solidFill>
                <a:schemeClr val="accent3">
                  <a:lumMod val="50000"/>
                </a:schemeClr>
              </a:solidFill>
            </a:endParaRPr>
          </a:p>
        </p:txBody>
      </p:sp>
      <p:sp>
        <p:nvSpPr>
          <p:cNvPr id="33" name="32 CuadroTexto"/>
          <p:cNvSpPr txBox="1"/>
          <p:nvPr/>
        </p:nvSpPr>
        <p:spPr>
          <a:xfrm>
            <a:off x="1066800" y="1676400"/>
            <a:ext cx="3505200" cy="461665"/>
          </a:xfrm>
          <a:prstGeom prst="rect">
            <a:avLst/>
          </a:prstGeom>
          <a:noFill/>
          <a:scene3d>
            <a:camera prst="perspectiveContrastingRightFacing"/>
            <a:lightRig rig="threePt" dir="t"/>
          </a:scene3d>
        </p:spPr>
        <p:txBody>
          <a:bodyPr wrap="square" rtlCol="0">
            <a:spAutoFit/>
          </a:bodyPr>
          <a:lstStyle/>
          <a:p>
            <a:r>
              <a:rPr lang="es-ES" sz="2400" dirty="0" smtClean="0">
                <a:solidFill>
                  <a:schemeClr val="accent3">
                    <a:lumMod val="50000"/>
                  </a:schemeClr>
                </a:solidFill>
              </a:rPr>
              <a:t>reconocimiento </a:t>
            </a:r>
            <a:r>
              <a:rPr lang="es-ES" sz="2400" dirty="0" err="1" smtClean="0">
                <a:solidFill>
                  <a:schemeClr val="accent3">
                    <a:lumMod val="50000"/>
                  </a:schemeClr>
                </a:solidFill>
              </a:rPr>
              <a:t>mútuo</a:t>
            </a:r>
            <a:endParaRPr lang="es-ES" sz="2400" dirty="0">
              <a:solidFill>
                <a:schemeClr val="accent3">
                  <a:lumMod val="50000"/>
                </a:schemeClr>
              </a:solidFill>
            </a:endParaRPr>
          </a:p>
        </p:txBody>
      </p:sp>
      <p:pic>
        <p:nvPicPr>
          <p:cNvPr id="14" name="Picture 13" descr="C:\Users\savasp\AppData\Local\Microsoft\Windows\Temporary Internet Files\Low\Content.IE5\37XVNZRC\j0432657[1].png"/>
          <p:cNvPicPr>
            <a:picLocks noChangeAspect="1" noChangeArrowheads="1"/>
          </p:cNvPicPr>
          <p:nvPr/>
        </p:nvPicPr>
        <p:blipFill>
          <a:blip r:embed="rId3" cstate="print"/>
          <a:srcRect/>
          <a:stretch>
            <a:fillRect/>
          </a:stretch>
        </p:blipFill>
        <p:spPr bwMode="auto">
          <a:xfrm>
            <a:off x="3886200" y="1219200"/>
            <a:ext cx="1379538" cy="1447800"/>
          </a:xfrm>
          <a:prstGeom prst="rect">
            <a:avLst/>
          </a:prstGeom>
          <a:noFill/>
          <a:ln w="9525">
            <a:noFill/>
            <a:miter lim="800000"/>
            <a:headEnd/>
            <a:tailEnd/>
          </a:ln>
        </p:spPr>
      </p:pic>
      <p:cxnSp>
        <p:nvCxnSpPr>
          <p:cNvPr id="36" name="35 Conector recto"/>
          <p:cNvCxnSpPr/>
          <p:nvPr/>
        </p:nvCxnSpPr>
        <p:spPr>
          <a:xfrm rot="5400000" flipH="1" flipV="1">
            <a:off x="4229100" y="2933700"/>
            <a:ext cx="838200" cy="0"/>
          </a:xfrm>
          <a:prstGeom prst="line">
            <a:avLst/>
          </a:prstGeom>
          <a:ln w="34925">
            <a:headEnd w="lg" len="lg"/>
            <a:tailEnd w="lg" len="lg"/>
          </a:ln>
        </p:spPr>
        <p:style>
          <a:lnRef idx="1">
            <a:schemeClr val="accent1"/>
          </a:lnRef>
          <a:fillRef idx="0">
            <a:schemeClr val="accent1"/>
          </a:fillRef>
          <a:effectRef idx="0">
            <a:schemeClr val="accent1"/>
          </a:effectRef>
          <a:fontRef idx="minor">
            <a:schemeClr val="tx1"/>
          </a:fontRef>
        </p:style>
      </p:cxnSp>
      <p:sp>
        <p:nvSpPr>
          <p:cNvPr id="46" name="45 CuadroTexto"/>
          <p:cNvSpPr txBox="1"/>
          <p:nvPr/>
        </p:nvSpPr>
        <p:spPr>
          <a:xfrm>
            <a:off x="3352800" y="685800"/>
            <a:ext cx="2971800" cy="461665"/>
          </a:xfrm>
          <a:prstGeom prst="rect">
            <a:avLst/>
          </a:prstGeom>
          <a:solidFill>
            <a:schemeClr val="bg1"/>
          </a:solidFill>
          <a:ln>
            <a:solidFill>
              <a:schemeClr val="bg1"/>
            </a:solidFill>
          </a:ln>
          <a:scene3d>
            <a:camera prst="perspectiveBelow" fov="2700000">
              <a:rot lat="1195242" lon="21280848" rev="21490971"/>
            </a:camera>
            <a:lightRig rig="threePt" dir="t"/>
          </a:scene3d>
        </p:spPr>
        <p:txBody>
          <a:bodyPr wrap="square" rtlCol="0">
            <a:spAutoFit/>
          </a:bodyPr>
          <a:lstStyle/>
          <a:p>
            <a:r>
              <a:rPr lang="es-ES" sz="2400" dirty="0" smtClean="0">
                <a:solidFill>
                  <a:schemeClr val="accent3">
                    <a:lumMod val="75000"/>
                  </a:schemeClr>
                </a:solidFill>
              </a:rPr>
              <a:t>Formas económicas</a:t>
            </a:r>
            <a:endParaRPr lang="es-ES" sz="2400" dirty="0">
              <a:solidFill>
                <a:schemeClr val="accent3">
                  <a:lumMod val="75000"/>
                </a:schemeClr>
              </a:solidFill>
            </a:endParaRPr>
          </a:p>
        </p:txBody>
      </p:sp>
      <p:sp>
        <p:nvSpPr>
          <p:cNvPr id="47" name="46 CuadroTexto"/>
          <p:cNvSpPr txBox="1"/>
          <p:nvPr/>
        </p:nvSpPr>
        <p:spPr>
          <a:xfrm>
            <a:off x="3276600" y="3657600"/>
            <a:ext cx="2971800" cy="461665"/>
          </a:xfrm>
          <a:prstGeom prst="rect">
            <a:avLst/>
          </a:prstGeom>
          <a:solidFill>
            <a:schemeClr val="bg1"/>
          </a:solidFill>
          <a:ln>
            <a:solidFill>
              <a:schemeClr val="bg1"/>
            </a:solidFill>
          </a:ln>
          <a:scene3d>
            <a:camera prst="perspectiveBelow" fov="2700000">
              <a:rot lat="1195242" lon="21280848" rev="21490971"/>
            </a:camera>
            <a:lightRig rig="threePt" dir="t"/>
          </a:scene3d>
        </p:spPr>
        <p:txBody>
          <a:bodyPr wrap="square" rtlCol="0">
            <a:spAutoFit/>
          </a:bodyPr>
          <a:lstStyle/>
          <a:p>
            <a:r>
              <a:rPr lang="es-ES" sz="2400" dirty="0" smtClean="0">
                <a:solidFill>
                  <a:schemeClr val="accent3">
                    <a:lumMod val="75000"/>
                  </a:schemeClr>
                </a:solidFill>
              </a:rPr>
              <a:t>Formas políticas</a:t>
            </a:r>
            <a:endParaRPr lang="es-ES" sz="2400" dirty="0">
              <a:solidFill>
                <a:schemeClr val="accent3">
                  <a:lumMod val="75000"/>
                </a:schemeClr>
              </a:solidFill>
            </a:endParaRPr>
          </a:p>
        </p:txBody>
      </p:sp>
      <p:sp>
        <p:nvSpPr>
          <p:cNvPr id="55" name="Title 2"/>
          <p:cNvSpPr txBox="1">
            <a:spLocks/>
          </p:cNvSpPr>
          <p:nvPr/>
        </p:nvSpPr>
        <p:spPr>
          <a:xfrm>
            <a:off x="228600" y="0"/>
            <a:ext cx="8686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cs typeface="+mn-cs"/>
              </a:rPr>
              <a:t>M</a:t>
            </a:r>
            <a:r>
              <a:rPr kumimoji="0" lang="en-US" sz="4000" b="0" i="0" u="none" strike="noStrike" kern="1200" cap="none" spc="0" normalizeH="0" baseline="0" noProof="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ea typeface="+mn-ea"/>
                <a:cs typeface="+mn-cs"/>
              </a:rPr>
              <a:t>odificación</a:t>
            </a:r>
            <a:r>
              <a:rPr kumimoji="0" lang="en-US" sz="4000" b="0"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ea typeface="+mn-ea"/>
                <a:cs typeface="+mn-cs"/>
              </a:rPr>
              <a:t> de un </a:t>
            </a:r>
            <a:r>
              <a:rPr lang="en-US" sz="4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cs typeface="+mn-cs"/>
              </a:rPr>
              <a:t>Ideal de </a:t>
            </a:r>
            <a:r>
              <a:rPr lang="en-US" sz="400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cs typeface="+mn-cs"/>
              </a:rPr>
              <a:t>Perfección</a:t>
            </a:r>
            <a:endParaRPr kumimoji="0" lang="en-US" sz="4000" b="0" i="0" u="none" strike="noStrike" kern="1200" cap="none"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ea typeface="+mn-ea"/>
              <a:cs typeface="+mn-cs"/>
            </a:endParaRPr>
          </a:p>
        </p:txBody>
      </p:sp>
    </p:spTree>
  </p:cSld>
  <p:clrMapOvr>
    <a:masterClrMapping/>
  </p:clrMapOvr>
  <p:transition advClick="0" advTm="2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762000"/>
          </a:xfrm>
        </p:spPr>
        <p:txBody>
          <a:bodyPr/>
          <a:lstStyle/>
          <a:p>
            <a:pPr>
              <a:defRPr/>
            </a:pPr>
            <a:r>
              <a:rPr lang="en-US" dirty="0" smtClean="0"/>
              <a:t>La </a:t>
            </a:r>
            <a:r>
              <a:rPr lang="en-US" dirty="0" err="1" smtClean="0"/>
              <a:t>táctica</a:t>
            </a:r>
            <a:r>
              <a:rPr lang="en-US" dirty="0" smtClean="0"/>
              <a:t> de la </a:t>
            </a:r>
            <a:r>
              <a:rPr lang="en-US" dirty="0" err="1" smtClean="0"/>
              <a:t>ambición</a:t>
            </a:r>
            <a:r>
              <a:rPr lang="en-US" dirty="0" smtClean="0"/>
              <a:t> en un polo, </a:t>
            </a:r>
            <a:r>
              <a:rPr lang="en-US" dirty="0" err="1" smtClean="0"/>
              <a:t>tiene</a:t>
            </a:r>
            <a:r>
              <a:rPr lang="en-US" dirty="0" smtClean="0"/>
              <a:t> </a:t>
            </a:r>
            <a:r>
              <a:rPr lang="en-US" dirty="0" err="1" smtClean="0"/>
              <a:t>que</a:t>
            </a:r>
            <a:r>
              <a:rPr lang="en-US" dirty="0" smtClean="0"/>
              <a:t> </a:t>
            </a:r>
            <a:r>
              <a:rPr lang="en-US" dirty="0" err="1" smtClean="0"/>
              <a:t>coincidir</a:t>
            </a:r>
            <a:r>
              <a:rPr lang="en-US" dirty="0" smtClean="0"/>
              <a:t> con el </a:t>
            </a:r>
            <a:r>
              <a:rPr lang="en-US" dirty="0" err="1" smtClean="0"/>
              <a:t>colapso</a:t>
            </a:r>
            <a:r>
              <a:rPr lang="en-US" dirty="0" smtClean="0"/>
              <a:t> en el </a:t>
            </a:r>
            <a:r>
              <a:rPr lang="en-US" dirty="0" err="1" smtClean="0"/>
              <a:t>otro</a:t>
            </a:r>
            <a:endParaRPr lang="en-US" dirty="0"/>
          </a:p>
        </p:txBody>
      </p:sp>
      <p:pic>
        <p:nvPicPr>
          <p:cNvPr id="3" name="Picture 2" descr="cid:image002.jpg@01C80116.08603450"/>
          <p:cNvPicPr/>
          <p:nvPr/>
        </p:nvPicPr>
        <p:blipFill>
          <a:blip r:embed="rId3" cstate="print"/>
          <a:stretch>
            <a:fillRect/>
          </a:stretch>
        </p:blipFill>
        <p:spPr bwMode="auto">
          <a:xfrm>
            <a:off x="2667000" y="2057400"/>
            <a:ext cx="5064263" cy="4114800"/>
          </a:xfrm>
          <a:prstGeom prst="roundRect">
            <a:avLst>
              <a:gd name="adj" fmla="val 9073"/>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Rounded Rectangular Callout 11"/>
          <p:cNvSpPr/>
          <p:nvPr/>
        </p:nvSpPr>
        <p:spPr>
          <a:xfrm>
            <a:off x="228600" y="5257800"/>
            <a:ext cx="2971800" cy="1143000"/>
          </a:xfrm>
          <a:prstGeom prst="wedgeRoundRectCallout">
            <a:avLst>
              <a:gd name="adj1" fmla="val 72073"/>
              <a:gd name="adj2" fmla="val -112406"/>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dirty="0" smtClean="0"/>
              <a:t>Para Jefferson, en 1788, </a:t>
            </a:r>
            <a:r>
              <a:rPr lang="en-US" sz="1600" dirty="0" err="1" smtClean="0"/>
              <a:t>las</a:t>
            </a:r>
            <a:r>
              <a:rPr lang="en-US" sz="1600" dirty="0" smtClean="0"/>
              <a:t> </a:t>
            </a:r>
            <a:r>
              <a:rPr lang="en-US" sz="1600" dirty="0" err="1" smtClean="0"/>
              <a:t>hostilidades</a:t>
            </a:r>
            <a:r>
              <a:rPr lang="en-US" sz="1600" dirty="0" smtClean="0"/>
              <a:t> en </a:t>
            </a:r>
            <a:r>
              <a:rPr lang="en-US" sz="1600" dirty="0" err="1" smtClean="0"/>
              <a:t>torno</a:t>
            </a:r>
            <a:r>
              <a:rPr lang="en-US" sz="1600" dirty="0" smtClean="0"/>
              <a:t> al Mississippi </a:t>
            </a:r>
            <a:r>
              <a:rPr lang="en-US" sz="1600" dirty="0" err="1" smtClean="0"/>
              <a:t>necesitaban</a:t>
            </a:r>
            <a:r>
              <a:rPr lang="en-US" sz="1600" dirty="0" smtClean="0"/>
              <a:t> </a:t>
            </a:r>
            <a:r>
              <a:rPr lang="en-US" sz="1600" dirty="0" err="1" smtClean="0"/>
              <a:t>tener</a:t>
            </a:r>
            <a:r>
              <a:rPr lang="en-US" sz="1600" dirty="0" smtClean="0"/>
              <a:t> en </a:t>
            </a:r>
            <a:r>
              <a:rPr lang="en-US" sz="1600" dirty="0" err="1" smtClean="0"/>
              <a:t>cuenta</a:t>
            </a:r>
            <a:r>
              <a:rPr lang="en-US" sz="1600" dirty="0" smtClean="0"/>
              <a:t> </a:t>
            </a:r>
            <a:r>
              <a:rPr lang="en-US" sz="1600" dirty="0" err="1" smtClean="0"/>
              <a:t>que</a:t>
            </a:r>
            <a:endParaRPr lang="en-US" sz="1600" dirty="0"/>
          </a:p>
        </p:txBody>
      </p:sp>
      <p:grpSp>
        <p:nvGrpSpPr>
          <p:cNvPr id="64519" name="Group 22"/>
          <p:cNvGrpSpPr>
            <a:grpSpLocks/>
          </p:cNvGrpSpPr>
          <p:nvPr/>
        </p:nvGrpSpPr>
        <p:grpSpPr bwMode="auto">
          <a:xfrm>
            <a:off x="5867400" y="1828800"/>
            <a:ext cx="2971800" cy="1014174"/>
            <a:chOff x="4572000" y="1828800"/>
            <a:chExt cx="2743200" cy="1013935"/>
          </a:xfrm>
        </p:grpSpPr>
        <p:sp>
          <p:nvSpPr>
            <p:cNvPr id="15" name="Cloud Callout 14"/>
            <p:cNvSpPr/>
            <p:nvPr/>
          </p:nvSpPr>
          <p:spPr>
            <a:xfrm>
              <a:off x="4572000" y="1828800"/>
              <a:ext cx="2743200" cy="838003"/>
            </a:xfrm>
            <a:prstGeom prst="cloudCallout">
              <a:avLst>
                <a:gd name="adj1" fmla="val -24016"/>
                <a:gd name="adj2" fmla="val 90086"/>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schemeClr val="tx1"/>
                </a:solidFill>
              </a:endParaRPr>
            </a:p>
          </p:txBody>
        </p:sp>
        <p:sp>
          <p:nvSpPr>
            <p:cNvPr id="16" name="TextBox 15"/>
            <p:cNvSpPr txBox="1"/>
            <p:nvPr/>
          </p:nvSpPr>
          <p:spPr>
            <a:xfrm>
              <a:off x="4724400" y="1981164"/>
              <a:ext cx="2590800" cy="861571"/>
            </a:xfrm>
            <a:prstGeom prst="rect">
              <a:avLst/>
            </a:prstGeom>
            <a:noFill/>
          </p:spPr>
          <p:txBody>
            <a:bodyPr>
              <a:spAutoFit/>
            </a:bodyPr>
            <a:lstStyle/>
            <a:p>
              <a:pPr>
                <a:defRPr/>
              </a:pPr>
              <a:r>
                <a:rPr lang="en-US" sz="1600" b="1" dirty="0" smtClean="0">
                  <a:latin typeface="+mj-lt"/>
                  <a:cs typeface="Arial" pitchFamily="34" charset="0"/>
                </a:rPr>
                <a:t>François Quesnay,</a:t>
              </a:r>
              <a:r>
                <a:rPr lang="en-US" sz="1600" dirty="0" smtClean="0">
                  <a:latin typeface="+mj-lt"/>
                  <a:cs typeface="Arial" pitchFamily="34" charset="0"/>
                </a:rPr>
                <a:t> </a:t>
              </a:r>
              <a:r>
                <a:rPr lang="en-US" sz="1600" dirty="0" err="1" smtClean="0">
                  <a:latin typeface="+mj-lt"/>
                  <a:cs typeface="Arial" pitchFamily="34" charset="0"/>
                </a:rPr>
                <a:t>Analyse</a:t>
              </a:r>
              <a:r>
                <a:rPr lang="en-US" sz="1600" dirty="0" smtClean="0">
                  <a:latin typeface="+mj-lt"/>
                  <a:cs typeface="Arial" pitchFamily="34" charset="0"/>
                </a:rPr>
                <a:t> de la </a:t>
              </a:r>
              <a:r>
                <a:rPr lang="en-US" sz="1600" dirty="0" err="1" smtClean="0">
                  <a:latin typeface="+mj-lt"/>
                  <a:cs typeface="Arial" pitchFamily="34" charset="0"/>
                </a:rPr>
                <a:t>formule</a:t>
              </a:r>
              <a:r>
                <a:rPr lang="en-US" sz="1600" dirty="0" smtClean="0">
                  <a:latin typeface="+mj-lt"/>
                  <a:cs typeface="Arial" pitchFamily="34" charset="0"/>
                </a:rPr>
                <a:t> </a:t>
              </a:r>
              <a:r>
                <a:rPr lang="en-US" sz="1600" dirty="0" err="1" smtClean="0">
                  <a:latin typeface="+mj-lt"/>
                  <a:cs typeface="Arial" pitchFamily="34" charset="0"/>
                </a:rPr>
                <a:t>arithmétique</a:t>
              </a:r>
              <a:endParaRPr lang="en-US" sz="1600" dirty="0">
                <a:latin typeface="+mj-lt"/>
                <a:cs typeface="Arial" pitchFamily="34" charset="0"/>
              </a:endParaRPr>
            </a:p>
            <a:p>
              <a:pPr>
                <a:defRPr/>
              </a:pPr>
              <a:endParaRPr lang="en-US" dirty="0">
                <a:latin typeface="Arial" pitchFamily="34" charset="0"/>
                <a:cs typeface="Arial" pitchFamily="34" charset="0"/>
              </a:endParaRPr>
            </a:p>
          </p:txBody>
        </p:sp>
      </p:grpSp>
      <p:pic>
        <p:nvPicPr>
          <p:cNvPr id="39938" name="Picture 2" descr="François Quesnay, one of the leaders of the Physiocratic school of thought">
            <a:hlinkClick r:id="rId4"/>
          </p:cNvPr>
          <p:cNvPicPr>
            <a:picLocks noChangeAspect="1" noChangeArrowheads="1"/>
          </p:cNvPicPr>
          <p:nvPr/>
        </p:nvPicPr>
        <p:blipFill>
          <a:blip r:embed="rId5" cstate="print"/>
          <a:srcRect/>
          <a:stretch>
            <a:fillRect/>
          </a:stretch>
        </p:blipFill>
        <p:spPr bwMode="auto">
          <a:xfrm>
            <a:off x="762000" y="1219200"/>
            <a:ext cx="1524000" cy="914400"/>
          </a:xfrm>
          <a:prstGeom prst="rect">
            <a:avLst/>
          </a:prstGeom>
          <a:noFill/>
          <a:effectLst>
            <a:outerShdw blurRad="50800" dist="50800" dir="5400000" algn="ctr" rotWithShape="0">
              <a:srgbClr val="000000">
                <a:alpha val="30000"/>
              </a:srgbClr>
            </a:outerShdw>
          </a:effectLst>
        </p:spPr>
      </p:pic>
      <p:sp>
        <p:nvSpPr>
          <p:cNvPr id="17" name="16 CuadroTexto"/>
          <p:cNvSpPr txBox="1"/>
          <p:nvPr/>
        </p:nvSpPr>
        <p:spPr>
          <a:xfrm>
            <a:off x="609600" y="2057400"/>
            <a:ext cx="1848583" cy="338554"/>
          </a:xfrm>
          <a:prstGeom prst="rect">
            <a:avLst/>
          </a:prstGeom>
          <a:noFill/>
        </p:spPr>
        <p:txBody>
          <a:bodyPr wrap="none" rtlCol="0">
            <a:spAutoFit/>
          </a:bodyPr>
          <a:lstStyle/>
          <a:p>
            <a:r>
              <a:rPr lang="es-ES" sz="1600" dirty="0" smtClean="0">
                <a:solidFill>
                  <a:schemeClr val="accent1"/>
                </a:solidFill>
              </a:rPr>
              <a:t>François </a:t>
            </a:r>
            <a:r>
              <a:rPr lang="es-ES" sz="1600" dirty="0" err="1" smtClean="0">
                <a:solidFill>
                  <a:schemeClr val="accent1"/>
                </a:solidFill>
              </a:rPr>
              <a:t>Quesnay</a:t>
            </a:r>
            <a:endParaRPr lang="es-ES" sz="1600" dirty="0">
              <a:solidFill>
                <a:schemeClr val="accent1"/>
              </a:solidFill>
            </a:endParaRPr>
          </a:p>
        </p:txBody>
      </p:sp>
      <p:pic>
        <p:nvPicPr>
          <p:cNvPr id="39941" name="Picture 5" descr="http://t0.gstatic.com/images?q=tbn:ANd9GcQkqPTYDpnyOnyiErAsy9XxtpxhMSZhEA_gWcYNNpkIO9MROG_jzQ"/>
          <p:cNvPicPr>
            <a:picLocks noChangeAspect="1" noChangeArrowheads="1"/>
          </p:cNvPicPr>
          <p:nvPr/>
        </p:nvPicPr>
        <p:blipFill>
          <a:blip r:embed="rId6" cstate="print"/>
          <a:srcRect/>
          <a:stretch>
            <a:fillRect/>
          </a:stretch>
        </p:blipFill>
        <p:spPr bwMode="auto">
          <a:xfrm>
            <a:off x="2590800" y="1219200"/>
            <a:ext cx="1524000" cy="914400"/>
          </a:xfrm>
          <a:prstGeom prst="rect">
            <a:avLst/>
          </a:prstGeom>
          <a:noFill/>
          <a:effectLst>
            <a:outerShdw blurRad="50800" dist="50800" dir="5400000" algn="ctr" rotWithShape="0">
              <a:srgbClr val="000000">
                <a:alpha val="30000"/>
              </a:srgbClr>
            </a:outerShdw>
          </a:effectLst>
        </p:spPr>
      </p:pic>
      <p:sp>
        <p:nvSpPr>
          <p:cNvPr id="18" name="17 CuadroTexto"/>
          <p:cNvSpPr txBox="1"/>
          <p:nvPr/>
        </p:nvSpPr>
        <p:spPr>
          <a:xfrm>
            <a:off x="2438400" y="2057400"/>
            <a:ext cx="1868910" cy="338554"/>
          </a:xfrm>
          <a:prstGeom prst="rect">
            <a:avLst/>
          </a:prstGeom>
          <a:noFill/>
        </p:spPr>
        <p:txBody>
          <a:bodyPr wrap="none" rtlCol="0">
            <a:spAutoFit/>
          </a:bodyPr>
          <a:lstStyle/>
          <a:p>
            <a:r>
              <a:rPr lang="es-ES" sz="1600" dirty="0" smtClean="0">
                <a:solidFill>
                  <a:schemeClr val="accent1"/>
                </a:solidFill>
              </a:rPr>
              <a:t>Thomas Jefferson</a:t>
            </a:r>
            <a:endParaRPr lang="es-ES" sz="1600" dirty="0">
              <a:solidFill>
                <a:schemeClr val="accent1"/>
              </a:solidFill>
            </a:endParaRPr>
          </a:p>
        </p:txBody>
      </p:sp>
      <p:sp>
        <p:nvSpPr>
          <p:cNvPr id="19" name="18 Rectángulo redondeado"/>
          <p:cNvSpPr/>
          <p:nvPr/>
        </p:nvSpPr>
        <p:spPr>
          <a:xfrm>
            <a:off x="4114800" y="3124200"/>
            <a:ext cx="3581400" cy="1066800"/>
          </a:xfrm>
          <a:prstGeom prst="roundRect">
            <a:avLst/>
          </a:prstGeom>
          <a:solidFill>
            <a:schemeClr val="bg1"/>
          </a:solidFill>
          <a:effectLst>
            <a:outerShdw blurRad="152400" dir="900000" algn="t" rotWithShape="0">
              <a:prstClr val="black">
                <a:alpha val="30000"/>
              </a:prst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G</a:t>
            </a:r>
            <a:r>
              <a:rPr lang="es-ES" dirty="0" smtClean="0">
                <a:solidFill>
                  <a:schemeClr val="tx1"/>
                </a:solidFill>
              </a:rPr>
              <a:t> “[…] le </a:t>
            </a:r>
            <a:r>
              <a:rPr lang="es-ES" dirty="0" err="1" smtClean="0">
                <a:solidFill>
                  <a:schemeClr val="tx1"/>
                </a:solidFill>
              </a:rPr>
              <a:t>véritable</a:t>
            </a:r>
            <a:r>
              <a:rPr lang="es-ES" dirty="0" smtClean="0">
                <a:solidFill>
                  <a:schemeClr val="tx1"/>
                </a:solidFill>
              </a:rPr>
              <a:t> </a:t>
            </a:r>
            <a:r>
              <a:rPr lang="es-ES" dirty="0" err="1" smtClean="0">
                <a:solidFill>
                  <a:schemeClr val="tx1"/>
                </a:solidFill>
              </a:rPr>
              <a:t>fondement</a:t>
            </a:r>
            <a:r>
              <a:rPr lang="es-ES" dirty="0" smtClean="0">
                <a:solidFill>
                  <a:schemeClr val="tx1"/>
                </a:solidFill>
              </a:rPr>
              <a:t> de la </a:t>
            </a:r>
            <a:r>
              <a:rPr lang="es-ES" dirty="0" err="1" smtClean="0">
                <a:solidFill>
                  <a:schemeClr val="tx1"/>
                </a:solidFill>
              </a:rPr>
              <a:t>force</a:t>
            </a:r>
            <a:r>
              <a:rPr lang="es-ES" dirty="0" smtClean="0">
                <a:solidFill>
                  <a:schemeClr val="tx1"/>
                </a:solidFill>
              </a:rPr>
              <a:t> </a:t>
            </a:r>
            <a:r>
              <a:rPr lang="es-ES" dirty="0" err="1" smtClean="0">
                <a:solidFill>
                  <a:schemeClr val="tx1"/>
                </a:solidFill>
              </a:rPr>
              <a:t>militaire</a:t>
            </a:r>
            <a:r>
              <a:rPr lang="es-ES" dirty="0" smtClean="0">
                <a:solidFill>
                  <a:schemeClr val="tx1"/>
                </a:solidFill>
              </a:rPr>
              <a:t> </a:t>
            </a:r>
            <a:r>
              <a:rPr lang="es-ES" dirty="0" err="1" smtClean="0">
                <a:solidFill>
                  <a:schemeClr val="tx1"/>
                </a:solidFill>
              </a:rPr>
              <a:t>d’un</a:t>
            </a:r>
            <a:r>
              <a:rPr lang="es-ES" dirty="0" smtClean="0">
                <a:solidFill>
                  <a:schemeClr val="tx1"/>
                </a:solidFill>
              </a:rPr>
              <a:t> </a:t>
            </a:r>
            <a:r>
              <a:rPr lang="es-ES" dirty="0" err="1" smtClean="0">
                <a:solidFill>
                  <a:schemeClr val="tx1"/>
                </a:solidFill>
              </a:rPr>
              <a:t>royaume</a:t>
            </a:r>
            <a:r>
              <a:rPr lang="es-ES" dirty="0" smtClean="0">
                <a:solidFill>
                  <a:schemeClr val="tx1"/>
                </a:solidFill>
              </a:rPr>
              <a:t> </a:t>
            </a:r>
            <a:r>
              <a:rPr lang="es-ES" dirty="0" err="1" smtClean="0">
                <a:solidFill>
                  <a:schemeClr val="tx1"/>
                </a:solidFill>
              </a:rPr>
              <a:t>est</a:t>
            </a:r>
            <a:r>
              <a:rPr lang="es-ES" dirty="0" smtClean="0">
                <a:solidFill>
                  <a:schemeClr val="tx1"/>
                </a:solidFill>
              </a:rPr>
              <a:t> la </a:t>
            </a:r>
            <a:r>
              <a:rPr lang="es-ES" dirty="0" err="1" smtClean="0">
                <a:solidFill>
                  <a:schemeClr val="tx1"/>
                </a:solidFill>
              </a:rPr>
              <a:t>prospérité</a:t>
            </a:r>
            <a:r>
              <a:rPr lang="es-ES" dirty="0" smtClean="0">
                <a:solidFill>
                  <a:schemeClr val="tx1"/>
                </a:solidFill>
              </a:rPr>
              <a:t> </a:t>
            </a:r>
            <a:r>
              <a:rPr lang="es-ES" dirty="0" err="1" smtClean="0">
                <a:solidFill>
                  <a:schemeClr val="tx1"/>
                </a:solidFill>
              </a:rPr>
              <a:t>même</a:t>
            </a:r>
            <a:r>
              <a:rPr lang="es-ES" dirty="0" smtClean="0">
                <a:solidFill>
                  <a:schemeClr val="tx1"/>
                </a:solidFill>
              </a:rPr>
              <a:t> de la </a:t>
            </a:r>
            <a:r>
              <a:rPr lang="es-ES" dirty="0" err="1" smtClean="0">
                <a:solidFill>
                  <a:schemeClr val="tx1"/>
                </a:solidFill>
              </a:rPr>
              <a:t>nation</a:t>
            </a:r>
            <a:r>
              <a:rPr lang="es-ES" dirty="0" smtClean="0">
                <a:solidFill>
                  <a:schemeClr val="tx1"/>
                </a:solidFill>
              </a:rPr>
              <a:t>.”</a:t>
            </a:r>
            <a:endParaRPr lang="es-ES" dirty="0">
              <a:solidFill>
                <a:schemeClr val="bg1"/>
              </a:solidFill>
            </a:endParaRPr>
          </a:p>
        </p:txBody>
      </p:sp>
      <p:sp>
        <p:nvSpPr>
          <p:cNvPr id="20" name="19 Rectángulo redondeado"/>
          <p:cNvSpPr/>
          <p:nvPr/>
        </p:nvSpPr>
        <p:spPr>
          <a:xfrm>
            <a:off x="3733800" y="4038600"/>
            <a:ext cx="3810000" cy="1905000"/>
          </a:xfrm>
          <a:prstGeom prst="roundRect">
            <a:avLst/>
          </a:prstGeom>
          <a:solidFill>
            <a:schemeClr val="bg1"/>
          </a:solidFill>
          <a:effectLst>
            <a:outerShdw blurRad="152400" dir="900000" algn="t" rotWithShape="0">
              <a:prstClr val="black">
                <a:alpha val="30000"/>
              </a:prstClr>
            </a:outerShdw>
          </a:effectLst>
          <a:scene3d>
            <a:camera prst="perspectiveFront">
              <a:rot lat="201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“A time of </a:t>
            </a:r>
            <a:r>
              <a:rPr lang="es-ES" dirty="0" err="1" smtClean="0">
                <a:solidFill>
                  <a:schemeClr val="tx1"/>
                </a:solidFill>
              </a:rPr>
              <a:t>peace</a:t>
            </a:r>
            <a:r>
              <a:rPr lang="es-ES" dirty="0" smtClean="0">
                <a:solidFill>
                  <a:schemeClr val="tx1"/>
                </a:solidFill>
              </a:rPr>
              <a:t> </a:t>
            </a:r>
            <a:r>
              <a:rPr lang="es-ES" dirty="0" err="1" smtClean="0">
                <a:solidFill>
                  <a:schemeClr val="tx1"/>
                </a:solidFill>
              </a:rPr>
              <a:t>will</a:t>
            </a:r>
            <a:r>
              <a:rPr lang="es-ES" dirty="0" smtClean="0">
                <a:solidFill>
                  <a:schemeClr val="tx1"/>
                </a:solidFill>
              </a:rPr>
              <a:t> </a:t>
            </a:r>
            <a:r>
              <a:rPr lang="es-ES" dirty="0" err="1" smtClean="0">
                <a:solidFill>
                  <a:schemeClr val="tx1"/>
                </a:solidFill>
              </a:rPr>
              <a:t>not</a:t>
            </a:r>
            <a:r>
              <a:rPr lang="es-ES" dirty="0" smtClean="0">
                <a:solidFill>
                  <a:schemeClr val="tx1"/>
                </a:solidFill>
              </a:rPr>
              <a:t> </a:t>
            </a:r>
            <a:r>
              <a:rPr lang="es-ES" dirty="0" err="1" smtClean="0">
                <a:solidFill>
                  <a:schemeClr val="tx1"/>
                </a:solidFill>
              </a:rPr>
              <a:t>be</a:t>
            </a:r>
            <a:r>
              <a:rPr lang="es-ES" dirty="0" smtClean="0">
                <a:solidFill>
                  <a:schemeClr val="tx1"/>
                </a:solidFill>
              </a:rPr>
              <a:t> </a:t>
            </a:r>
            <a:r>
              <a:rPr lang="es-ES" dirty="0" err="1" smtClean="0">
                <a:solidFill>
                  <a:schemeClr val="tx1"/>
                </a:solidFill>
              </a:rPr>
              <a:t>the</a:t>
            </a:r>
            <a:r>
              <a:rPr lang="es-ES" dirty="0" smtClean="0">
                <a:solidFill>
                  <a:schemeClr val="tx1"/>
                </a:solidFill>
              </a:rPr>
              <a:t> </a:t>
            </a:r>
            <a:r>
              <a:rPr lang="es-ES" dirty="0" err="1" smtClean="0">
                <a:solidFill>
                  <a:schemeClr val="tx1"/>
                </a:solidFill>
              </a:rPr>
              <a:t>surest</a:t>
            </a:r>
            <a:r>
              <a:rPr lang="es-ES" dirty="0" smtClean="0">
                <a:solidFill>
                  <a:schemeClr val="tx1"/>
                </a:solidFill>
              </a:rPr>
              <a:t> </a:t>
            </a:r>
            <a:r>
              <a:rPr lang="es-ES" dirty="0" err="1" smtClean="0">
                <a:solidFill>
                  <a:schemeClr val="tx1"/>
                </a:solidFill>
              </a:rPr>
              <a:t>for</a:t>
            </a:r>
            <a:r>
              <a:rPr lang="es-ES" dirty="0" smtClean="0">
                <a:solidFill>
                  <a:schemeClr val="tx1"/>
                </a:solidFill>
              </a:rPr>
              <a:t> </a:t>
            </a:r>
            <a:r>
              <a:rPr lang="es-ES" dirty="0" err="1" smtClean="0">
                <a:solidFill>
                  <a:schemeClr val="tx1"/>
                </a:solidFill>
              </a:rPr>
              <a:t>obtaining</a:t>
            </a:r>
            <a:r>
              <a:rPr lang="es-ES" dirty="0" smtClean="0">
                <a:solidFill>
                  <a:schemeClr val="tx1"/>
                </a:solidFill>
              </a:rPr>
              <a:t> </a:t>
            </a:r>
            <a:r>
              <a:rPr lang="es-ES" dirty="0" err="1" smtClean="0">
                <a:solidFill>
                  <a:schemeClr val="tx1"/>
                </a:solidFill>
              </a:rPr>
              <a:t>this</a:t>
            </a:r>
            <a:r>
              <a:rPr lang="es-ES" dirty="0" smtClean="0">
                <a:solidFill>
                  <a:schemeClr val="tx1"/>
                </a:solidFill>
              </a:rPr>
              <a:t> </a:t>
            </a:r>
            <a:r>
              <a:rPr lang="es-ES" dirty="0" err="1" smtClean="0">
                <a:solidFill>
                  <a:schemeClr val="tx1"/>
                </a:solidFill>
              </a:rPr>
              <a:t>object</a:t>
            </a:r>
            <a:r>
              <a:rPr lang="es-ES" dirty="0" smtClean="0">
                <a:solidFill>
                  <a:schemeClr val="tx1"/>
                </a:solidFill>
              </a:rPr>
              <a:t>. </a:t>
            </a:r>
            <a:r>
              <a:rPr lang="es-ES" dirty="0" err="1" smtClean="0">
                <a:solidFill>
                  <a:schemeClr val="tx1"/>
                </a:solidFill>
              </a:rPr>
              <a:t>Those</a:t>
            </a:r>
            <a:r>
              <a:rPr lang="es-ES" dirty="0" smtClean="0">
                <a:solidFill>
                  <a:schemeClr val="tx1"/>
                </a:solidFill>
              </a:rPr>
              <a:t>, </a:t>
            </a:r>
            <a:r>
              <a:rPr lang="es-ES" dirty="0" err="1" smtClean="0">
                <a:solidFill>
                  <a:schemeClr val="tx1"/>
                </a:solidFill>
              </a:rPr>
              <a:t>therefore</a:t>
            </a:r>
            <a:r>
              <a:rPr lang="es-ES" dirty="0" smtClean="0">
                <a:solidFill>
                  <a:schemeClr val="tx1"/>
                </a:solidFill>
              </a:rPr>
              <a:t>, </a:t>
            </a:r>
            <a:r>
              <a:rPr lang="es-ES" dirty="0" err="1" smtClean="0">
                <a:solidFill>
                  <a:schemeClr val="tx1"/>
                </a:solidFill>
              </a:rPr>
              <a:t>who</a:t>
            </a:r>
            <a:r>
              <a:rPr lang="es-ES" dirty="0" smtClean="0">
                <a:solidFill>
                  <a:schemeClr val="tx1"/>
                </a:solidFill>
              </a:rPr>
              <a:t> </a:t>
            </a:r>
            <a:r>
              <a:rPr lang="es-ES" dirty="0" err="1" smtClean="0">
                <a:solidFill>
                  <a:schemeClr val="tx1"/>
                </a:solidFill>
              </a:rPr>
              <a:t>have</a:t>
            </a:r>
            <a:r>
              <a:rPr lang="es-ES" dirty="0" smtClean="0">
                <a:solidFill>
                  <a:schemeClr val="tx1"/>
                </a:solidFill>
              </a:rPr>
              <a:t> </a:t>
            </a:r>
            <a:r>
              <a:rPr lang="es-ES" dirty="0" err="1" smtClean="0">
                <a:solidFill>
                  <a:schemeClr val="tx1"/>
                </a:solidFill>
              </a:rPr>
              <a:t>influence</a:t>
            </a:r>
            <a:r>
              <a:rPr lang="es-ES" dirty="0" smtClean="0">
                <a:solidFill>
                  <a:schemeClr val="tx1"/>
                </a:solidFill>
              </a:rPr>
              <a:t> in </a:t>
            </a:r>
            <a:r>
              <a:rPr lang="es-ES" dirty="0" err="1" smtClean="0">
                <a:solidFill>
                  <a:schemeClr val="tx1"/>
                </a:solidFill>
              </a:rPr>
              <a:t>the</a:t>
            </a:r>
            <a:r>
              <a:rPr lang="es-ES" dirty="0" smtClean="0">
                <a:solidFill>
                  <a:schemeClr val="tx1"/>
                </a:solidFill>
              </a:rPr>
              <a:t> new country, </a:t>
            </a:r>
            <a:r>
              <a:rPr lang="es-ES" dirty="0" err="1" smtClean="0">
                <a:solidFill>
                  <a:schemeClr val="tx1"/>
                </a:solidFill>
              </a:rPr>
              <a:t>would</a:t>
            </a:r>
            <a:r>
              <a:rPr lang="es-ES" dirty="0" smtClean="0">
                <a:solidFill>
                  <a:schemeClr val="tx1"/>
                </a:solidFill>
              </a:rPr>
              <a:t> </a:t>
            </a:r>
            <a:r>
              <a:rPr lang="es-ES" dirty="0" err="1" smtClean="0">
                <a:solidFill>
                  <a:schemeClr val="tx1"/>
                </a:solidFill>
              </a:rPr>
              <a:t>act</a:t>
            </a:r>
            <a:r>
              <a:rPr lang="es-ES" dirty="0" smtClean="0">
                <a:solidFill>
                  <a:schemeClr val="tx1"/>
                </a:solidFill>
              </a:rPr>
              <a:t> </a:t>
            </a:r>
            <a:r>
              <a:rPr lang="es-ES" dirty="0" err="1" smtClean="0">
                <a:solidFill>
                  <a:schemeClr val="tx1"/>
                </a:solidFill>
              </a:rPr>
              <a:t>wisely</a:t>
            </a:r>
            <a:r>
              <a:rPr lang="es-ES" dirty="0" smtClean="0">
                <a:solidFill>
                  <a:schemeClr val="tx1"/>
                </a:solidFill>
              </a:rPr>
              <a:t> </a:t>
            </a:r>
            <a:r>
              <a:rPr lang="es-ES" dirty="0" err="1" smtClean="0">
                <a:solidFill>
                  <a:schemeClr val="tx1"/>
                </a:solidFill>
              </a:rPr>
              <a:t>to</a:t>
            </a:r>
            <a:r>
              <a:rPr lang="es-ES" dirty="0" smtClean="0">
                <a:solidFill>
                  <a:schemeClr val="tx1"/>
                </a:solidFill>
              </a:rPr>
              <a:t> </a:t>
            </a:r>
            <a:r>
              <a:rPr lang="es-ES" dirty="0" err="1" smtClean="0">
                <a:solidFill>
                  <a:schemeClr val="tx1"/>
                </a:solidFill>
              </a:rPr>
              <a:t>endeavor</a:t>
            </a:r>
            <a:r>
              <a:rPr lang="es-ES" dirty="0" smtClean="0">
                <a:solidFill>
                  <a:schemeClr val="tx1"/>
                </a:solidFill>
              </a:rPr>
              <a:t> </a:t>
            </a:r>
            <a:r>
              <a:rPr lang="es-ES" dirty="0" err="1" smtClean="0">
                <a:solidFill>
                  <a:schemeClr val="tx1"/>
                </a:solidFill>
              </a:rPr>
              <a:t>to</a:t>
            </a:r>
            <a:r>
              <a:rPr lang="es-ES" dirty="0" smtClean="0">
                <a:solidFill>
                  <a:schemeClr val="tx1"/>
                </a:solidFill>
              </a:rPr>
              <a:t> </a:t>
            </a:r>
            <a:r>
              <a:rPr lang="es-ES" dirty="0" err="1" smtClean="0">
                <a:solidFill>
                  <a:schemeClr val="tx1"/>
                </a:solidFill>
              </a:rPr>
              <a:t>keep</a:t>
            </a:r>
            <a:r>
              <a:rPr lang="es-ES" dirty="0" smtClean="0">
                <a:solidFill>
                  <a:schemeClr val="tx1"/>
                </a:solidFill>
              </a:rPr>
              <a:t> </a:t>
            </a:r>
            <a:r>
              <a:rPr lang="es-ES" dirty="0" err="1" smtClean="0">
                <a:solidFill>
                  <a:schemeClr val="tx1"/>
                </a:solidFill>
              </a:rPr>
              <a:t>things</a:t>
            </a:r>
            <a:r>
              <a:rPr lang="es-ES" dirty="0" smtClean="0">
                <a:solidFill>
                  <a:schemeClr val="tx1"/>
                </a:solidFill>
              </a:rPr>
              <a:t> </a:t>
            </a:r>
            <a:r>
              <a:rPr lang="es-ES" dirty="0" err="1" smtClean="0">
                <a:solidFill>
                  <a:schemeClr val="tx1"/>
                </a:solidFill>
              </a:rPr>
              <a:t>quiet</a:t>
            </a:r>
            <a:r>
              <a:rPr lang="es-ES" dirty="0" smtClean="0">
                <a:solidFill>
                  <a:schemeClr val="tx1"/>
                </a:solidFill>
              </a:rPr>
              <a:t> </a:t>
            </a:r>
            <a:r>
              <a:rPr lang="es-ES" dirty="0" err="1" smtClean="0">
                <a:solidFill>
                  <a:schemeClr val="tx1"/>
                </a:solidFill>
              </a:rPr>
              <a:t>till</a:t>
            </a:r>
            <a:r>
              <a:rPr lang="es-ES" dirty="0" smtClean="0">
                <a:solidFill>
                  <a:schemeClr val="tx1"/>
                </a:solidFill>
              </a:rPr>
              <a:t> </a:t>
            </a:r>
            <a:r>
              <a:rPr lang="es-ES" dirty="0" err="1" smtClean="0">
                <a:solidFill>
                  <a:schemeClr val="tx1"/>
                </a:solidFill>
              </a:rPr>
              <a:t>the</a:t>
            </a:r>
            <a:r>
              <a:rPr lang="es-ES" dirty="0" smtClean="0">
                <a:solidFill>
                  <a:schemeClr val="tx1"/>
                </a:solidFill>
              </a:rPr>
              <a:t> western </a:t>
            </a:r>
            <a:r>
              <a:rPr lang="es-ES" dirty="0" err="1" smtClean="0">
                <a:solidFill>
                  <a:schemeClr val="tx1"/>
                </a:solidFill>
              </a:rPr>
              <a:t>part</a:t>
            </a:r>
            <a:r>
              <a:rPr lang="es-ES" dirty="0" smtClean="0">
                <a:solidFill>
                  <a:schemeClr val="tx1"/>
                </a:solidFill>
              </a:rPr>
              <a:t> of </a:t>
            </a:r>
            <a:r>
              <a:rPr lang="es-ES" dirty="0" err="1" smtClean="0">
                <a:solidFill>
                  <a:schemeClr val="tx1"/>
                </a:solidFill>
              </a:rPr>
              <a:t>Europe</a:t>
            </a:r>
            <a:r>
              <a:rPr lang="es-ES" dirty="0" smtClean="0">
                <a:solidFill>
                  <a:schemeClr val="tx1"/>
                </a:solidFill>
              </a:rPr>
              <a:t> </a:t>
            </a:r>
            <a:r>
              <a:rPr lang="es-ES" dirty="0" err="1" smtClean="0">
                <a:solidFill>
                  <a:schemeClr val="tx1"/>
                </a:solidFill>
              </a:rPr>
              <a:t>shall</a:t>
            </a:r>
            <a:r>
              <a:rPr lang="es-ES" dirty="0" smtClean="0">
                <a:solidFill>
                  <a:schemeClr val="tx1"/>
                </a:solidFill>
              </a:rPr>
              <a:t> </a:t>
            </a:r>
            <a:r>
              <a:rPr lang="es-ES" dirty="0" err="1" smtClean="0">
                <a:solidFill>
                  <a:schemeClr val="tx1"/>
                </a:solidFill>
              </a:rPr>
              <a:t>be</a:t>
            </a:r>
            <a:r>
              <a:rPr lang="es-ES" dirty="0" smtClean="0">
                <a:solidFill>
                  <a:schemeClr val="tx1"/>
                </a:solidFill>
              </a:rPr>
              <a:t> </a:t>
            </a:r>
            <a:r>
              <a:rPr lang="es-ES" dirty="0" err="1" smtClean="0">
                <a:solidFill>
                  <a:schemeClr val="tx1"/>
                </a:solidFill>
              </a:rPr>
              <a:t>engaged</a:t>
            </a:r>
            <a:r>
              <a:rPr lang="es-ES" dirty="0" smtClean="0">
                <a:solidFill>
                  <a:schemeClr val="tx1"/>
                </a:solidFill>
              </a:rPr>
              <a:t> in </a:t>
            </a:r>
            <a:r>
              <a:rPr lang="es-ES" dirty="0" err="1" smtClean="0">
                <a:solidFill>
                  <a:schemeClr val="tx1"/>
                </a:solidFill>
              </a:rPr>
              <a:t>war</a:t>
            </a:r>
            <a:r>
              <a:rPr lang="es-ES" dirty="0" smtClean="0">
                <a:solidFill>
                  <a:schemeClr val="tx1"/>
                </a:solidFill>
              </a:rPr>
              <a:t>.”</a:t>
            </a:r>
            <a:endParaRPr lang="es-ES" dirty="0">
              <a:solidFill>
                <a:schemeClr val="bg1"/>
              </a:solidFill>
            </a:endParaRPr>
          </a:p>
        </p:txBody>
      </p:sp>
    </p:spTree>
  </p:cSld>
  <p:clrMapOvr>
    <a:masterClrMapping/>
  </p:clrMapOvr>
  <p:transition advClick="0" advTm="2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50" y="333500"/>
            <a:ext cx="8686800" cy="762000"/>
          </a:xfrm>
        </p:spPr>
        <p:txBody>
          <a:bodyPr/>
          <a:lstStyle/>
          <a:p>
            <a:pPr>
              <a:defRPr/>
            </a:pPr>
            <a:r>
              <a:rPr lang="en-US" dirty="0" smtClean="0">
                <a:solidFill>
                  <a:schemeClr val="accent1"/>
                </a:solidFill>
              </a:rPr>
              <a:t>Los “</a:t>
            </a:r>
            <a:r>
              <a:rPr lang="en-US" dirty="0" err="1" smtClean="0">
                <a:solidFill>
                  <a:schemeClr val="accent1"/>
                </a:solidFill>
              </a:rPr>
              <a:t>españoles</a:t>
            </a:r>
            <a:r>
              <a:rPr lang="en-US" dirty="0" smtClean="0">
                <a:solidFill>
                  <a:schemeClr val="accent1"/>
                </a:solidFill>
              </a:rPr>
              <a:t> </a:t>
            </a:r>
            <a:r>
              <a:rPr lang="en-US" dirty="0" err="1" smtClean="0">
                <a:solidFill>
                  <a:schemeClr val="accent1"/>
                </a:solidFill>
              </a:rPr>
              <a:t>americanos</a:t>
            </a:r>
            <a:r>
              <a:rPr lang="en-US" dirty="0" smtClean="0">
                <a:solidFill>
                  <a:schemeClr val="accent1"/>
                </a:solidFill>
              </a:rPr>
              <a:t>” </a:t>
            </a:r>
            <a:r>
              <a:rPr lang="en-US" dirty="0" err="1" smtClean="0">
                <a:solidFill>
                  <a:schemeClr val="accent1"/>
                </a:solidFill>
              </a:rPr>
              <a:t>están</a:t>
            </a:r>
            <a:r>
              <a:rPr lang="en-US" dirty="0" smtClean="0">
                <a:solidFill>
                  <a:schemeClr val="accent1"/>
                </a:solidFill>
              </a:rPr>
              <a:t> </a:t>
            </a:r>
            <a:r>
              <a:rPr lang="en-US" dirty="0" err="1" smtClean="0">
                <a:solidFill>
                  <a:schemeClr val="accent1"/>
                </a:solidFill>
              </a:rPr>
              <a:t>aquí</a:t>
            </a:r>
            <a:r>
              <a:rPr lang="en-US" dirty="0" smtClean="0">
                <a:solidFill>
                  <a:schemeClr val="accent1"/>
                </a:solidFill>
              </a:rPr>
              <a:t> </a:t>
            </a:r>
            <a:r>
              <a:rPr lang="en-US" dirty="0" err="1" smtClean="0">
                <a:solidFill>
                  <a:schemeClr val="accent1"/>
                </a:solidFill>
              </a:rPr>
              <a:t>constituídos</a:t>
            </a:r>
            <a:r>
              <a:rPr lang="en-US" dirty="0" smtClean="0">
                <a:solidFill>
                  <a:schemeClr val="accent1"/>
                </a:solidFill>
              </a:rPr>
              <a:t> en </a:t>
            </a:r>
            <a:r>
              <a:rPr lang="en-US" dirty="0" err="1" smtClean="0">
                <a:solidFill>
                  <a:schemeClr val="accent1"/>
                </a:solidFill>
              </a:rPr>
              <a:t>términos</a:t>
            </a:r>
            <a:r>
              <a:rPr lang="en-US" dirty="0" smtClean="0">
                <a:solidFill>
                  <a:schemeClr val="accent1"/>
                </a:solidFill>
              </a:rPr>
              <a:t> de </a:t>
            </a:r>
            <a:r>
              <a:rPr lang="en-US" dirty="0" err="1" smtClean="0">
                <a:solidFill>
                  <a:schemeClr val="accent1"/>
                </a:solidFill>
              </a:rPr>
              <a:t>exhibicionismo</a:t>
            </a:r>
            <a:endParaRPr lang="en-US" dirty="0">
              <a:solidFill>
                <a:schemeClr val="accent1"/>
              </a:solidFill>
            </a:endParaRPr>
          </a:p>
        </p:txBody>
      </p:sp>
      <p:pic>
        <p:nvPicPr>
          <p:cNvPr id="3" name="Picture 2" descr="cid:image002.jpg@01C80116.08603450"/>
          <p:cNvPicPr/>
          <p:nvPr/>
        </p:nvPicPr>
        <p:blipFill>
          <a:blip r:embed="rId3" cstate="screen"/>
          <a:stretch>
            <a:fillRect/>
          </a:stretch>
        </p:blipFill>
        <p:spPr bwMode="auto">
          <a:xfrm>
            <a:off x="1295400" y="1524000"/>
            <a:ext cx="5334000" cy="3962399"/>
          </a:xfrm>
          <a:prstGeom prst="roundRect">
            <a:avLst>
              <a:gd name="adj" fmla="val 9073"/>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ounded Rectangular Callout 5"/>
          <p:cNvSpPr/>
          <p:nvPr/>
        </p:nvSpPr>
        <p:spPr>
          <a:xfrm>
            <a:off x="282574" y="1143000"/>
            <a:ext cx="2384425" cy="838200"/>
          </a:xfrm>
          <a:prstGeom prst="wedgeRoundRectCallout">
            <a:avLst>
              <a:gd name="adj1" fmla="val 44125"/>
              <a:gd name="adj2" fmla="val 99321"/>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dirty="0" err="1" smtClean="0">
                <a:solidFill>
                  <a:schemeClr val="tx1"/>
                </a:solidFill>
              </a:rPr>
              <a:t>Pues</a:t>
            </a:r>
            <a:r>
              <a:rPr lang="en-US" sz="1600" dirty="0" smtClean="0">
                <a:solidFill>
                  <a:schemeClr val="tx1"/>
                </a:solidFill>
              </a:rPr>
              <a:t> la </a:t>
            </a:r>
            <a:r>
              <a:rPr lang="en-US" sz="1600" dirty="0" err="1" smtClean="0">
                <a:solidFill>
                  <a:schemeClr val="tx1"/>
                </a:solidFill>
              </a:rPr>
              <a:t>garantía</a:t>
            </a:r>
            <a:r>
              <a:rPr lang="en-US" sz="1600" dirty="0" smtClean="0">
                <a:solidFill>
                  <a:schemeClr val="tx1"/>
                </a:solidFill>
              </a:rPr>
              <a:t> </a:t>
            </a:r>
            <a:r>
              <a:rPr lang="en-US" sz="1600" dirty="0" err="1" smtClean="0">
                <a:solidFill>
                  <a:schemeClr val="tx1"/>
                </a:solidFill>
              </a:rPr>
              <a:t>recíproca</a:t>
            </a:r>
            <a:r>
              <a:rPr lang="en-US" sz="1600" dirty="0" smtClean="0">
                <a:solidFill>
                  <a:schemeClr val="tx1"/>
                </a:solidFill>
              </a:rPr>
              <a:t> </a:t>
            </a:r>
            <a:r>
              <a:rPr lang="en-US" sz="1600" dirty="0" err="1" smtClean="0">
                <a:solidFill>
                  <a:schemeClr val="tx1"/>
                </a:solidFill>
              </a:rPr>
              <a:t>ruidosamente</a:t>
            </a:r>
            <a:r>
              <a:rPr lang="en-US" sz="1600" dirty="0" smtClean="0">
                <a:solidFill>
                  <a:schemeClr val="tx1"/>
                </a:solidFill>
              </a:rPr>
              <a:t> </a:t>
            </a:r>
            <a:r>
              <a:rPr lang="en-US" sz="1600" dirty="0" err="1" smtClean="0">
                <a:solidFill>
                  <a:schemeClr val="tx1"/>
                </a:solidFill>
              </a:rPr>
              <a:t>rechazada</a:t>
            </a:r>
            <a:r>
              <a:rPr lang="en-US" sz="1600" dirty="0" smtClean="0">
                <a:solidFill>
                  <a:schemeClr val="tx1"/>
                </a:solidFill>
              </a:rPr>
              <a:t> a </a:t>
            </a:r>
            <a:r>
              <a:rPr lang="en-US" sz="1600" dirty="0" smtClean="0">
                <a:solidFill>
                  <a:schemeClr val="accent2"/>
                </a:solidFill>
              </a:rPr>
              <a:t>Jay</a:t>
            </a:r>
            <a:r>
              <a:rPr lang="en-US" sz="1600" dirty="0" smtClean="0">
                <a:solidFill>
                  <a:schemeClr val="tx1"/>
                </a:solidFill>
              </a:rPr>
              <a:t> en 1781 …</a:t>
            </a:r>
            <a:endParaRPr lang="en-US" sz="1600" dirty="0">
              <a:solidFill>
                <a:schemeClr val="tx1"/>
              </a:solidFill>
            </a:endParaRPr>
          </a:p>
        </p:txBody>
      </p:sp>
      <p:sp>
        <p:nvSpPr>
          <p:cNvPr id="8" name="Rounded Rectangular Callout 7"/>
          <p:cNvSpPr/>
          <p:nvPr/>
        </p:nvSpPr>
        <p:spPr>
          <a:xfrm>
            <a:off x="3295650" y="1289050"/>
            <a:ext cx="3181350" cy="609600"/>
          </a:xfrm>
          <a:prstGeom prst="wedgeRoundRectCallout">
            <a:avLst>
              <a:gd name="adj1" fmla="val 3783"/>
              <a:gd name="adj2" fmla="val 164781"/>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err="1" smtClean="0">
                <a:solidFill>
                  <a:schemeClr val="tx1"/>
                </a:solidFill>
              </a:rPr>
              <a:t>Aranda</a:t>
            </a:r>
            <a:r>
              <a:rPr lang="en-US" sz="1600" b="1" dirty="0" smtClean="0">
                <a:solidFill>
                  <a:schemeClr val="tx1"/>
                </a:solidFill>
              </a:rPr>
              <a:t>, </a:t>
            </a:r>
            <a:r>
              <a:rPr lang="en-US" sz="1600" dirty="0" smtClean="0">
                <a:solidFill>
                  <a:schemeClr val="tx1"/>
                </a:solidFill>
              </a:rPr>
              <a:t>… </a:t>
            </a:r>
            <a:r>
              <a:rPr lang="en-US" sz="1600" dirty="0" err="1" smtClean="0">
                <a:solidFill>
                  <a:schemeClr val="tx1"/>
                </a:solidFill>
              </a:rPr>
              <a:t>sobre</a:t>
            </a:r>
            <a:r>
              <a:rPr lang="en-US" sz="1600" dirty="0" smtClean="0">
                <a:solidFill>
                  <a:schemeClr val="tx1"/>
                </a:solidFill>
              </a:rPr>
              <a:t> la </a:t>
            </a:r>
            <a:r>
              <a:rPr lang="en-US" sz="1600" dirty="0" err="1" smtClean="0">
                <a:solidFill>
                  <a:schemeClr val="tx1"/>
                </a:solidFill>
              </a:rPr>
              <a:t>independencia</a:t>
            </a:r>
            <a:r>
              <a:rPr lang="en-US" sz="1600" dirty="0" smtClean="0">
                <a:solidFill>
                  <a:schemeClr val="tx1"/>
                </a:solidFill>
              </a:rPr>
              <a:t> de </a:t>
            </a:r>
            <a:r>
              <a:rPr lang="en-US" sz="1600" dirty="0" err="1" smtClean="0">
                <a:solidFill>
                  <a:schemeClr val="tx1"/>
                </a:solidFill>
              </a:rPr>
              <a:t>las</a:t>
            </a:r>
            <a:r>
              <a:rPr lang="en-US" sz="1600" dirty="0" smtClean="0">
                <a:solidFill>
                  <a:schemeClr val="tx1"/>
                </a:solidFill>
              </a:rPr>
              <a:t> </a:t>
            </a:r>
            <a:r>
              <a:rPr lang="en-US" sz="1600" dirty="0" err="1" smtClean="0">
                <a:solidFill>
                  <a:schemeClr val="tx1"/>
                </a:solidFill>
              </a:rPr>
              <a:t>colonias</a:t>
            </a:r>
            <a:r>
              <a:rPr lang="en-US" sz="1600" dirty="0" smtClean="0">
                <a:solidFill>
                  <a:schemeClr val="tx1"/>
                </a:solidFill>
              </a:rPr>
              <a:t> </a:t>
            </a:r>
            <a:r>
              <a:rPr lang="en-US" sz="1600" dirty="0" err="1" smtClean="0">
                <a:solidFill>
                  <a:schemeClr val="tx1"/>
                </a:solidFill>
              </a:rPr>
              <a:t>inglesas</a:t>
            </a:r>
            <a:endParaRPr lang="en-US" sz="1600" b="1" dirty="0">
              <a:solidFill>
                <a:schemeClr val="tx1"/>
              </a:solidFill>
            </a:endParaRPr>
          </a:p>
        </p:txBody>
      </p:sp>
      <p:sp>
        <p:nvSpPr>
          <p:cNvPr id="37890" name="AutoShape 2" descr="data:image/jpg;base64,/9j/4AAQSkZJRgABAQAAAQABAAD/2wCEAAkGBhQSERUTExMWFRQUGBwXGRgYFxgXGxkYFxcbGRgYHRobHCYeGBojGR0cHy8gIycpLCwsGh4yNTAqNSkrLCkBCQoKDgwOGg8PGCklHCQpKSksLCksKSkpLCwpKSwpNSksKSwsLCkpLCwpKSwsKSkpKSkpKSkpKTUsKSksLCksKf/AABEIAKAAoAMBIgACEQEDEQH/xAAcAAABBQEBAQAAAAAAAAAAAAAFAgMEBgcBAAj/xAA7EAABAgMGAwcDAwUAAQUBAAABAhEDITEABBJBUWEFcYEGEyKRobHwMsHRQuHxBxQjUmIzJFNygqIW/8QAGgEAAgMBAQAAAAAAAAAAAAAAAQMAAgQFBv/EACURAAICAgICAgIDAQAAAAAAAAABAhEDIQQSMUEiURNhQoGxMv/aAAwDAQACEQMRAD8Az0AmT9R7ZMRX7B7eSl/x5ZVs4E7EjI9Pz7iylI0f39hPXl1tUeIwGjennucvzKye7AyHmJfBtUeToRlTbfXTpvzsvBq4lX97EJHWjQbSB9vs/wB7dXIaenly650sxfbyIf8A8pMKUJ9RMWhQkKirSkuB12lzy8hsAC9k8LxSQkqO06uNaPKeotMgcFjqchFNdZS85Ny5gvwG7IQwwqLEPMMX3LSbLOfS+3W44mkzSbWVXkGZvn1Jlk+kPjjXszv/APlo+iZbnIjqquW1lp7ORQJB9gQXm88zR8qW1WFw4FpOMv1AtWgn+X6vq4MCl5n1z16ZGucrV/Iy7hFIxhVyWB4gzatJp8izk9beMA6E/D8z6W1W+dn0rkpIJG3mduk97U7jnZowPEl1IE8iQKPRyMn0bIGzVIS4fRWVQWy85vq85h8rcSlj99c2O3JuYe00wpYizEereT1sgQJaS8mbLK1xdkVQmZZ6Uy+a2SojSo0rT7T2s9Fu/im3wyl8+9mjBesmq+oagzr6WBEe7zM7e21anfnK3FLNC2Xllly+SspaXk8zqTyyM/3NWtwDX319szX94iHElyJF/Keecv2FlEyYeVKmvJ8rJwA+3Wnm7edlYHD/AJ2atBWxIRsqVab71J+Us6PLm46ZtpTLKlkYch6Cv3r7dLeBZp6+wHzW1SwtSAadKz2YTB2spakoQpZoKsWn93pt626CeYEvLXeUxaBx+N4ADPxA+QOfUTadoBgeLeMSipVft/qz0/bmJ/DDPNiWlMyy85edLDEhyNNvnxrSoMcghIckHUgDXKYHR2O1rsrF0W7hpAOKY6sJFwSwegzLMMraNwuI6E4i8tWzGbB556ztlnC45SATUDQc212bYb20rgUZXdpKsTgzJGbuRzAYWyT0zbHastt0IoTM1/O8rTnDcvnT72DXEOwBLmvzKr+dii5An3euVPk9prQWrId4NASWOobnL4zdLDuIQwpDEO+Uq5zfI1lpPMu3xYm7yq4Y6SLsTzz5tZhd5xVJ6ZZ/gUtdMCiZ1xG7CHFUgEYVOU1kwczyTMsMi9kdy0mI6zc51AGYf2tN7UwilYWKpOKVddn/AH626sJaTFJDgZEGnRvtbRF2jPONMF3mDLTLQeWmXxrRSh5dPUNv6a2KRYXXX26kZDnOtoUScpV+bNT13awsiqxcpj5KtLNF0nLJ3fLPf72mIhzert9uqTXplKznchnHtk456iW/nCWQkIDfPu0v2s6sZT6y5zzH40s8pAq3u+vwbTM7eTTykDVsn5WgGDMPJt+cnNfmbCywmbvKQevWs5E78ntxNczNpPllzNX3s+ijsXYiWsjkH6bjoC4uEn29PP48yLCe0C0slDzfEz0BBfz9/IlYaq9SX2E30aflatXyIYsVShPxOH0DTMm/jSsRVkeBcyqjmWWkxWWvv0lIuuE/WDR8jIU5fDoECMtsYBIzqkbUI5chLOzYjLH1ApEz6Sbp7aM1iVQb7OPEjhAmGLA7sCwyJEhoKa21u7QxCQ2KQk5ro71c52oP9OrklKlLM1EMQzyJHUnZtdbX68Q3bqW6Vdxoz2x5XcjdiXx2chR1rSQlRhIzXMEpqcIlOsyZOa51fi11J8UFd6igEupDFOdCfCpjKUp87WC+3OIoYAyYbOo1JBLhIAaUqScetS7T8Fir7p45CUuFp8QoZEIDIAAkBznYRVsa6S0iRwS+RnDxIgcCUQkpIk4C3LZZZTzFrVxriYud3QuIwBT5k6B56NX1NhPZa4BCVKLlaT4JliCSSFO0993k9jXavhn9xdkoU4ECKmKGDugYkqrJwCTsQNCAbV7KyX0Zpe7/AHq9xCUK7sKBwpU9Awak/wA6StP4BGUqEpCwQqErBKfIPnNp1mNrDeIXRf8AcmKYjpET/GASCEA+F3DPhExm9KWJ9nL2mIlaC2PGVUqCZE5ypX3tqgZMq1ZLVAHkWBqPTWnnZld3DuXPNtNZDScgaidSsS7sQwdxU1/nyztCUwlTLV2r8lawoGdzORFebGTTFZ/xSzxSGIeXOulPejT1suJBc5gjLXQHmc/SVuqDiT8/MDY2BUiKhl5AHnKs58/S3u759PvrNzu1Qz2fjCjPMzz5N6/A9uCDQl39j96efpAgvuy9dfajNPP13Z9EMEOxb3AMtT86WaSK1PWvnlSe+1pEGG8yJA+vPP7PvapZkPi8bDCIAYq8OdK+b/KWrS4ocsxFB0b5+bXS9XYKDUahplMnZmBf7WqfFbgqEspDFKgDuBoQZpnP23vGijHrizpUtR+pkpFG1pV5PsZPaZfVmKnEAEmExAEnZ5z8xpocxF2T4Sy043DMdHcPmSbWnhfB0xoBTDhxVLKge8iEEJkXYJMw03PMMZWpN9djsa7aJHZNSkRELWCErdRk2Z//AC7l6eVtHgxwZu/PpPf1e1Mj8DiQYYh4nQssSR4vD+nymBJ2LsxexcNiEEBSpyBc57mQM28WdWnLFOSe0dCEeqLVASlSB5Cu3qGGfUs9h18uRUzUOkp5nRm59LKJOF0iRYzbyz21o0zZy6RVEHEGb1+SYb5WopFunsk3DhkOCkSBJqrLSTlqHrPSzkaIOhHMNIT08gx6kA+M3+JgJSHLgttJzPb2HQNB49FQMUSGGDAlMQOl6kvhMszP8sW9g60/Ii98PCVxEyGGaZTw1FayJr0ytQ5w48QQ1FOElmlSoptPl52/i3aOHEjgJEsGT1eWU2DybMWpUaI0TFOZfOYeZByzHwizsdiOTXVF24TeO9hgmokeYq+lJTDPZs3eeg01fpqRz9nOBFCoKcAlvMhiXxHM6mtpMWlHn65PQ/N5vswg2KhlD43KVuREN+kkkAZPSu/tZ6LDcuefX8+72ZKXE5j56PJxp5lEZHil5THrsef3PQHwRIs9eec576v+LOKhj9/gmfQOedvd4Go2+n4Y/i0ACglxObe5rUVbp72cCCDh6S6SozufXmbcRCaciz0IPN92+3O0uFCDS5PVvSbN0tUg4hy7hnm3sBtudaWpXaOCoXhSSp3ZQlJ1DTOUuuVrugsZctm+e1kX7hEOOUlaHIDAhwW0llz13sU6JRncJWFTkBTZF8+W7elLFeBdqrxAiEpXInxJUHSR5yAYSFGFp3E+yYhwlLERRSlL4QkVyc6MZ1MzKwHhcEqjIQASSoBhWrDy1b3tZ1JMqm4s0S88UvEdKYi4aUwwQksSoqUfpIkGBoM52LQIgwhWTPKfL7zLdbFoXZ//ANL3ERJSpSGLgBmmkaS0fI7tWOH3koUpESSkFiGynX/ky9XkLc/zpHWg7Vl24bE7xJBGgyk+5G2W41sWRAAQTqHdtj1zz3INqxwi9gH6izvSeoIMzLrkaM9kgxwpLVl1ee+LSdZ7iy/ZZpld4jx+ECQColyGSlzIzzkPL7kFxW9wVh1lZo6VIUkqKSwA1oxm7P0uw4aEpwgeESAbfUNXXrnYZf7oXPiUCKMAZAu7GukvtJqbD8TLol1R3hwAjCl1AguGIAYH7tnY1wrhQjQUlQGus3MpsTz2tH4wgwitXhZaJ7AOQwyz9ZGtj3CbuUXeECW8KTVzNjXcULmYrbVDaMXI06FXS5phhhSQlQAUm3XnZxaNfzzm2/vZZUxBZxKb82nnUU/D+UkF3Eub6Dz5b87WZmIEdDmQY555fb3Fu9yQBNvnpyO/SQlI219D9nyyNlKSVGgplOekqCxsANKROfyp5jbezZS1Qx+S/f8AFpioRAL/ALSHl75SerK1Fm16PP1NoEGw0nQzznQ+bt6HSln0w2Eqa/J58g1mkrbIzypKn7P+9piGZ88jPz+3tS1A0J7sO8tdhvpl/Dy5feOQoJCFEuQ7BJJAGv8AOr2fh6yl19Rm/wAe1fvEZBvhU5BQAmUvocqc8ya6Wsthf6FXvtlBmkpUoFwRhGtTl96dKlw29qReIcVMimIlQmAJKkHaQaVKWOdoYP8AcK/wwZiqwGJAo7luppOtq53ZDpYghwRNxqCPlLMhXoTNS9o+t0cNEaElUkrIdwcQHJsnYjRhandq+w6l+NKTiS7KR6A5ttPW0/8ApL2yTfbmlCpR4CUoibgBkRHzcCehtegLLnhi3ZbFnlBUfPZvEa7nCQ86h9yxBLib13Z8jNw7ZikQMRLM0xPP50trHFuzV3vI/wAsJKj/ALDwqHJQnalcV/pMZm7xn0RFFJH9aRvUpJ3sqWE2Q5Uf5Hbl2mgLDBQBkwLejaBpV2AkZV84nDCHf71pzcPza2c8d7IXy7l1XZeElguGpCktWoIIGfnSYNWv/EloQGiLJM2cthk4KgZ+QsFgbGPPjQa7VXtEWPDhoIaIoJcTZL+LWotctAkeGgwsWG1X11thca8KUcRJJ+Z2sXAO2MeEqGgnvEEhJSZuCZ7uLaFClSMWTN3lZqMSDPUNl61Zw/oLMR3SN95dRT4NmtLikYnBJeWU28nNauXfkYkQszPOWjmTc50nnvagRkK3/ertPo372dw+W09W6b8+jK4oxDPJ/tWrAgjby6ItCJ8i+9QPXNxaIAmOWHwZaa0rraIpID4R50brV6T58pSy8jsNvbbTa0ZwXnr869KvzsioMQ4Z9XcNlsDqaeWlpl0WGb1ebvrLz2yew+DeAqTGeQGKQkVBIkG+2U7FYXDIkRBKUKLurMSB1/6Y7C1VFhXmmRL3fAQoIpObE6SAk5oHH3sOudzBUElOFGlA5o5zJfJ/qDCx8XcQkBKhiWQWaZcEggaBny97O/28M/qLtQzI1lSukqdEymztYePGKQhV3g92A6MJAkCxLTymmcpVyrar9qODukxEJJUipLHGl5OxmoGlHGVLWmBdgASHeTFtHnVzzll1YjpSwLO09yGedCzfM7UjNxdjsmBZIuNFK7K9oolyvMO8QplMsJJZaD9SH/611SDvb6g4Lx6FeoaIsJWJC0hSTsZEHRQMiMjb5g43cQlZWlsJPi2IImJfSXeUtg07v/RztCuFGVdn8K0qiAHJSB41A6FImMzhZp26MakjzObHLHKmb29mrxEKQ4TiOlvQooIBFCHHW3VzFhQvsZx2sjLvAiGEAnAGn3hUpSgGCRiCXYuXEhkXtlnans8uAFw1YVqd8SUsCz/SFcyRWQkBbY+MXhCbwlCMOJaiVAyIDOSDupno56NnHa0r7x1JOLEoqBcYVK8IQAzmbDpSzUtBjIzCFAdyZCtDP88rF+xHDu+vqHHhhvEVVmSzORQYiPk7Cy4ppTPSm55VNrH2Qvwu6nUAywxNTVwpvVpuORNkydIbCLkzQ1RnMn3+UfqK5WSo5dM33lL9OWVmId8CwCJhnBFDuFB5b6OZ26YjA5PmWmcpZjpq2lkUPPRIBMyzlt3mdObfBZIQ2n8DMD4J2cQuTmQfMH2lPLn6+UpxIPpyNDsK1paAZEilvgf4/wDFuCbmnMfgeXWz15TsPbLPo9PxZoAtSmXrQUJHK1gUZZE43FKgpKygu4wOCCA31VMi1bXrsv2uixkBIihEdFQ3hWgMAoAMAoSdmkHlbNjrZ27x1IUFpOFSS4I1ys+LozPZtke4pWceIGIQAqZmweh+nI6TskXZiAC5ZzKVKj06WjdhuPIvEML+mIgYVhKmKXYBSW/SSWYyJLG1k4rwpKwqJDKRIqUMWFwB/wCRM2lmJ1cC2bNjb+UTr8PlpVCYCKWbTlN/v7je0SInwEHQy+e+86yllw02GjAScfJysiIAGq8p8vf9Q6vnbHZ3EkBeIpT4AzkhiNXeR2mfyGmK7NRf7LiMJZT/AIlKVDBM3QsYa0cGU9bWONBdOlKzG3KQafOwi/3HvIaoaiQpwUqJliFDoUtUjXPPRiy9Wc/mcP8AJF15RtfCb+qGTBMwgkguxwioOZZxaWntIlSigAlWwkayTrTOXtbP+yvG1Xm6pXPvIJCIic/CCJ0rScn6PdrpdoaoYiw2TQjZpqfMM055Eb23HmnEq/GYsR4iijAtRLqmolOhIdmkGAbQm1V7Qx1xEKKQYiUpxqxgJKUJDnxfUslsIrNtJa1Ciwryl0lyJtm++YB320tX+2MJMEAAo71bYcWWFvGZjwijE552YnoCez51UUmI+pn5gjn0rPqagAFCQdAJVBkMU6dQ85WDLnGZQw/5CMOYdVHyZ5cyeZm9wO7NXBAPJ8jtvKrOcs2T6Ohxk6bI0PtNHgf4wzAvrWciXbyq9LEbn24eSxg6lqAUA9fhDcWhYkY2LpLE6pNDz/NgtiqaETuEmbDcL+iJ9KgZBy7zbNvnOdiaYQG5PruWeb9LYpdbytCgUKKT6FtRz8rWfhn9QI0MDvUiInVunXPzG1g4fQFkNDjQA27bSFM/NtpbNQkpFK7vPX+OfSLwntRBvIASfGJ4auwmz7fMrEhCBBAn0bn1oM6zqRanjyMMKTv83s/dx9WuE+hH297NpEj8mftb0JczyI8xZ6MwR4HxuJdoyYsOoM00CkkMpBGh1ytq92v8MQ4V6hk90ohQIBKklJ8cJYoFJZuTF2ItiyFfJ2snYztb/arVDiYlXeL9YBmhYDCKkZqGY/UktpYp0Q03iqIa1BcBWNMTxJCSGANfIkJq/nYapSk/7DanTNvg5nuE8WuqYRu8ZQhCKREhRgkBCgpmIcYcJkerEAi0DjXCYiF+KIkgJdJbwqTOYIoSxDaja3Py4+rv0ek4XLWRKEvP+g9TqmztUsxlm9Hedah55QVlnSJnQTboZV1/h+IsoM0FJLkOmubgkTyNbcixlLDCaRQUDcxzpy5lK0dJ7IXDOIm53kXlP0KGGMmbFBqv/rDJ9mq1tKVHTgERDxIC0upILY0EmkyyhmHnO2bLUp2TMh51DP7S9+hXsXxz+1im5xD/AIYiz3Z/9uKawzL6VAUl0ZrbcE7XVnnufxur/JH+zTeE8Ru6sJhliR+sKQ+YDMMVKjQ62r/arh+EqWpRWVKSVEgFSgn6QEiWEOoMGEwZkGyry13JxSglTmpCVT0dgauHatpnFOF/3CEFERsEnmXcPkXBlnOtti0cdmbdoeziYsM4EjvYScQBUCQQSpQFPAxBw5O71Fq3fEqWhMRvAtImNc+ra1Y2vPF4CgiJDcIKHVjBLhagA5KTNqiThzKZtSuyV9AUu6RppclABliSCFAZsoAHmN7JzrXZG7hy+XRvyDLuvAoEgqT+pOqVfUM3cP6VkwfiPD1QYioZmzEHVJDpVsCCD1toEbs+HiAEEJLEEz8U8QlMETydmsD43cu8QxB7xH/jOsMAujmBMGjPsSnHkTdGnk8SUY9iqwY5SXGU2O1LT1XtK54Xq7FjMeoFJiXWw4299JBmDzb2toTo5bJKl4VOk/n9vMWtXBv6irhkiMjvRqCAsDn+qprvPWnGOSZk/PnzJSHWQEjETIBnPQCwdMNtHfz7cub2bWJ8rPEVmJEBubkttI+dmog+VtYAlJnZTz62QnO3VAv8rapDWP6YcWT3f9sWUVKMWAFsUpWA0aGAaOCmIP8A7VInfuJcIxwgO7CYkIkw0I8IUFB1oCagkjSqRbGOycX/ABjAoJioXiQf9VJmmWhcg7E1ttPZLiovEBMVLpVMLhmbLT9SSTkCZPUEHOTJ41KIceV4p9kVhbKGBTkhmeb8m5CREj6sxOFAs2JnA1maCoBA1f8AVKb2MdpeHd3F7xpLaf8AqqihM6tLflYWL0UmrgaqcMWcSY0mczOluTKLi6PWYsiyRUoiYXCxXEArQkScEAs7MWecpUkHDcW4AMKi5Wp5pdlEVxo/7Bpy8za72SHIE6ZEzJYE5k6MZ5ybkWKohw7gsSGd5kEgTFB7uZ2CbT0XlFSVMldju0ab0g3aOXihLBUgIkOiViesjMsXGYax3SKcPdLDrQwxAMVAHwkkuQGZ5VBe2WX+ArHihnu4kNRIUP0LzBOaTPEOcqA3LgXaf+6QSWReYJwxEHL/AFUCZKG+dM7dLFk7r9nmeVxnhlr/AJ9EzjHD0FC1fUwxCoTEwzCFEVhlQA1IesrYIq8xExSsumIFYjJmU8/DQTy2a2337jwmSAAPqTVjOYBM0kPI0epBtj3afB35MJ8BarHxCSjoBoJsGnKzZrRkg2i0wO0JiwkRWDjwq1o6XHPE37WevUNEZDpIAeRchm6SHqHytTuzXEhCijF/41+FQkzE76V6WuF74aqCccMhSVVDmtXfrzE83tzpx6s9JxszzQ2VXjvDnxLCfGlyr/oP9TN9QLAt/INOnzK2gX4CJCLlmPhrIsxkDIMQGzpuKRfOHmH4snI5FyMJ+xztpxz7I5PL4/4pXHwyOIBzlzf+Xza3osLDqNs7P3KDjUEmgcnKQFpMPhON14gIYLPkSA7B2kBUn1s5KzEf/9k="/>
          <p:cNvSpPr>
            <a:spLocks noChangeAspect="1" noChangeArrowheads="1"/>
          </p:cNvSpPr>
          <p:nvPr/>
        </p:nvSpPr>
        <p:spPr bwMode="auto">
          <a:xfrm>
            <a:off x="77788"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7892" name="AutoShape 4" descr="data:image/jpg;base64,/9j/4AAQSkZJRgABAQAAAQABAAD/2wCEAAkGBhQSERUTExMWFRQUGBwXGRgYFxgXGxkYFxcbGRgYHRobHCYeGBojGR0cHy8gIycpLCwsGh4yNTAqNSkrLCkBCQoKDgwOGg8PGCklHCQpKSksLCksKSkpLCwpKSwpNSksKSwsLCkpLCwpKSwsKSkpKSkpKSkpKTUsKSksLCksKf/AABEIAKAAoAMBIgACEQEDEQH/xAAcAAABBQEBAQAAAAAAAAAAAAAFAgMEBgcBAAj/xAA7EAABAgMGAwcDAwUAAQUBAAABAhEDITEABBJBUWEFcYEGEyKRobHwMsHRQuHxBxQjUmIzJFNygqIW/8QAGgEAAgMBAQAAAAAAAAAAAAAAAQMAAgQFBv/EACURAAICAgICAgIDAQAAAAAAAAABAhEDIQQSMUEiURNhQoGxMv/aAAwDAQACEQMRAD8Az0AmT9R7ZMRX7B7eSl/x5ZVs4E7EjI9Pz7iylI0f39hPXl1tUeIwGjennucvzKye7AyHmJfBtUeToRlTbfXTpvzsvBq4lX97EJHWjQbSB9vs/wB7dXIaenly650sxfbyIf8A8pMKUJ9RMWhQkKirSkuB12lzy8hsAC9k8LxSQkqO06uNaPKeotMgcFjqchFNdZS85Ny5gvwG7IQwwqLEPMMX3LSbLOfS+3W44mkzSbWVXkGZvn1Jlk+kPjjXszv/APlo+iZbnIjqquW1lp7ORQJB9gQXm88zR8qW1WFw4FpOMv1AtWgn+X6vq4MCl5n1z16ZGucrV/Iy7hFIxhVyWB4gzatJp8izk9beMA6E/D8z6W1W+dn0rkpIJG3mduk97U7jnZowPEl1IE8iQKPRyMn0bIGzVIS4fRWVQWy85vq85h8rcSlj99c2O3JuYe00wpYizEereT1sgQJaS8mbLK1xdkVQmZZ6Uy+a2SojSo0rT7T2s9Fu/im3wyl8+9mjBesmq+oagzr6WBEe7zM7e21anfnK3FLNC2Xllly+SspaXk8zqTyyM/3NWtwDX319szX94iHElyJF/Keecv2FlEyYeVKmvJ8rJwA+3Wnm7edlYHD/AJ2atBWxIRsqVab71J+Us6PLm46ZtpTLKlkYch6Cv3r7dLeBZp6+wHzW1SwtSAadKz2YTB2spakoQpZoKsWn93pt626CeYEvLXeUxaBx+N4ADPxA+QOfUTadoBgeLeMSipVft/qz0/bmJ/DDPNiWlMyy85edLDEhyNNvnxrSoMcghIckHUgDXKYHR2O1rsrF0W7hpAOKY6sJFwSwegzLMMraNwuI6E4i8tWzGbB556ztlnC45SATUDQc212bYb20rgUZXdpKsTgzJGbuRzAYWyT0zbHastt0IoTM1/O8rTnDcvnT72DXEOwBLmvzKr+dii5An3euVPk9prQWrId4NASWOobnL4zdLDuIQwpDEO+Uq5zfI1lpPMu3xYm7yq4Y6SLsTzz5tZhd5xVJ6ZZ/gUtdMCiZ1xG7CHFUgEYVOU1kwczyTMsMi9kdy0mI6zc51AGYf2tN7UwilYWKpOKVddn/AH626sJaTFJDgZEGnRvtbRF2jPONMF3mDLTLQeWmXxrRSh5dPUNv6a2KRYXXX26kZDnOtoUScpV+bNT13awsiqxcpj5KtLNF0nLJ3fLPf72mIhzert9uqTXplKznchnHtk456iW/nCWQkIDfPu0v2s6sZT6y5zzH40s8pAq3u+vwbTM7eTTykDVsn5WgGDMPJt+cnNfmbCywmbvKQevWs5E78ntxNczNpPllzNX3s+ijsXYiWsjkH6bjoC4uEn29PP48yLCe0C0slDzfEz0BBfz9/IlYaq9SX2E30aflatXyIYsVShPxOH0DTMm/jSsRVkeBcyqjmWWkxWWvv0lIuuE/WDR8jIU5fDoECMtsYBIzqkbUI5chLOzYjLH1ApEz6Sbp7aM1iVQb7OPEjhAmGLA7sCwyJEhoKa21u7QxCQ2KQk5ro71c52oP9OrklKlLM1EMQzyJHUnZtdbX68Q3bqW6Vdxoz2x5XcjdiXx2chR1rSQlRhIzXMEpqcIlOsyZOa51fi11J8UFd6igEupDFOdCfCpjKUp87WC+3OIoYAyYbOo1JBLhIAaUqScetS7T8Fir7p45CUuFp8QoZEIDIAAkBznYRVsa6S0iRwS+RnDxIgcCUQkpIk4C3LZZZTzFrVxriYud3QuIwBT5k6B56NX1NhPZa4BCVKLlaT4JliCSSFO0993k9jXavhn9xdkoU4ECKmKGDugYkqrJwCTsQNCAbV7KyX0Zpe7/AHq9xCUK7sKBwpU9Awak/wA6StP4BGUqEpCwQqErBKfIPnNp1mNrDeIXRf8AcmKYjpET/GASCEA+F3DPhExm9KWJ9nL2mIlaC2PGVUqCZE5ypX3tqgZMq1ZLVAHkWBqPTWnnZld3DuXPNtNZDScgaidSsS7sQwdxU1/nyztCUwlTLV2r8lawoGdzORFebGTTFZ/xSzxSGIeXOulPejT1suJBc5gjLXQHmc/SVuqDiT8/MDY2BUiKhl5AHnKs58/S3u759PvrNzu1Qz2fjCjPMzz5N6/A9uCDQl39j96efpAgvuy9dfajNPP13Z9EMEOxb3AMtT86WaSK1PWvnlSe+1pEGG8yJA+vPP7PvapZkPi8bDCIAYq8OdK+b/KWrS4ocsxFB0b5+bXS9XYKDUahplMnZmBf7WqfFbgqEspDFKgDuBoQZpnP23vGijHrizpUtR+pkpFG1pV5PsZPaZfVmKnEAEmExAEnZ5z8xpocxF2T4Sy043DMdHcPmSbWnhfB0xoBTDhxVLKge8iEEJkXYJMw03PMMZWpN9djsa7aJHZNSkRELWCErdRk2Z//AC7l6eVtHgxwZu/PpPf1e1Mj8DiQYYh4nQssSR4vD+nymBJ2LsxexcNiEEBSpyBc57mQM28WdWnLFOSe0dCEeqLVASlSB5Cu3qGGfUs9h18uRUzUOkp5nRm59LKJOF0iRYzbyz21o0zZy6RVEHEGb1+SYb5WopFunsk3DhkOCkSBJqrLSTlqHrPSzkaIOhHMNIT08gx6kA+M3+JgJSHLgttJzPb2HQNB49FQMUSGGDAlMQOl6kvhMszP8sW9g60/Ii98PCVxEyGGaZTw1FayJr0ytQ5w48QQ1FOElmlSoptPl52/i3aOHEjgJEsGT1eWU2DybMWpUaI0TFOZfOYeZByzHwizsdiOTXVF24TeO9hgmokeYq+lJTDPZs3eeg01fpqRz9nOBFCoKcAlvMhiXxHM6mtpMWlHn65PQ/N5vswg2KhlD43KVuREN+kkkAZPSu/tZ6LDcuefX8+72ZKXE5j56PJxp5lEZHil5THrsef3PQHwRIs9eec576v+LOKhj9/gmfQOedvd4Go2+n4Y/i0ACglxObe5rUVbp72cCCDh6S6SozufXmbcRCaciz0IPN92+3O0uFCDS5PVvSbN0tUg4hy7hnm3sBtudaWpXaOCoXhSSp3ZQlJ1DTOUuuVrugsZctm+e1kX7hEOOUlaHIDAhwW0llz13sU6JRncJWFTkBTZF8+W7elLFeBdqrxAiEpXInxJUHSR5yAYSFGFp3E+yYhwlLERRSlL4QkVyc6MZ1MzKwHhcEqjIQASSoBhWrDy1b3tZ1JMqm4s0S88UvEdKYi4aUwwQksSoqUfpIkGBoM52LQIgwhWTPKfL7zLdbFoXZ//ANL3ERJSpSGLgBmmkaS0fI7tWOH3koUpESSkFiGynX/ky9XkLc/zpHWg7Vl24bE7xJBGgyk+5G2W41sWRAAQTqHdtj1zz3INqxwi9gH6izvSeoIMzLrkaM9kgxwpLVl1ee+LSdZ7iy/ZZpld4jx+ECQColyGSlzIzzkPL7kFxW9wVh1lZo6VIUkqKSwA1oxm7P0uw4aEpwgeESAbfUNXXrnYZf7oXPiUCKMAZAu7GukvtJqbD8TLol1R3hwAjCl1AguGIAYH7tnY1wrhQjQUlQGus3MpsTz2tH4wgwitXhZaJ7AOQwyz9ZGtj3CbuUXeECW8KTVzNjXcULmYrbVDaMXI06FXS5phhhSQlQAUm3XnZxaNfzzm2/vZZUxBZxKb82nnUU/D+UkF3Eub6Dz5b87WZmIEdDmQY555fb3Fu9yQBNvnpyO/SQlI219D9nyyNlKSVGgplOekqCxsANKROfyp5jbezZS1Qx+S/f8AFpioRAL/ALSHl75SerK1Fm16PP1NoEGw0nQzznQ+bt6HSln0w2Eqa/J58g1mkrbIzypKn7P+9piGZ88jPz+3tS1A0J7sO8tdhvpl/Dy5feOQoJCFEuQ7BJJAGv8AOr2fh6yl19Rm/wAe1fvEZBvhU5BQAmUvocqc8ya6Wsthf6FXvtlBmkpUoFwRhGtTl96dKlw29qReIcVMimIlQmAJKkHaQaVKWOdoYP8AcK/wwZiqwGJAo7luppOtq53ZDpYghwRNxqCPlLMhXoTNS9o+t0cNEaElUkrIdwcQHJsnYjRhandq+w6l+NKTiS7KR6A5ttPW0/8ApL2yTfbmlCpR4CUoibgBkRHzcCehtegLLnhi3ZbFnlBUfPZvEa7nCQ86h9yxBLib13Z8jNw7ZikQMRLM0xPP50trHFuzV3vI/wAsJKj/ALDwqHJQnalcV/pMZm7xn0RFFJH9aRvUpJ3sqWE2Q5Uf5Hbl2mgLDBQBkwLejaBpV2AkZV84nDCHf71pzcPza2c8d7IXy7l1XZeElguGpCktWoIIGfnSYNWv/EloQGiLJM2cthk4KgZ+QsFgbGPPjQa7VXtEWPDhoIaIoJcTZL+LWotctAkeGgwsWG1X11thca8KUcRJJ+Z2sXAO2MeEqGgnvEEhJSZuCZ7uLaFClSMWTN3lZqMSDPUNl61Zw/oLMR3SN95dRT4NmtLikYnBJeWU28nNauXfkYkQszPOWjmTc50nnvagRkK3/ertPo372dw+W09W6b8+jK4oxDPJ/tWrAgjby6ItCJ8i+9QPXNxaIAmOWHwZaa0rraIpID4R50brV6T58pSy8jsNvbbTa0ZwXnr869KvzsioMQ4Z9XcNlsDqaeWlpl0WGb1ebvrLz2yew+DeAqTGeQGKQkVBIkG+2U7FYXDIkRBKUKLurMSB1/6Y7C1VFhXmmRL3fAQoIpObE6SAk5oHH3sOudzBUElOFGlA5o5zJfJ/qDCx8XcQkBKhiWQWaZcEggaBny97O/28M/qLtQzI1lSukqdEymztYePGKQhV3g92A6MJAkCxLTymmcpVyrar9qODukxEJJUipLHGl5OxmoGlHGVLWmBdgASHeTFtHnVzzll1YjpSwLO09yGedCzfM7UjNxdjsmBZIuNFK7K9oolyvMO8QplMsJJZaD9SH/611SDvb6g4Lx6FeoaIsJWJC0hSTsZEHRQMiMjb5g43cQlZWlsJPi2IImJfSXeUtg07v/RztCuFGVdn8K0qiAHJSB41A6FImMzhZp26MakjzObHLHKmb29mrxEKQ4TiOlvQooIBFCHHW3VzFhQvsZx2sjLvAiGEAnAGn3hUpSgGCRiCXYuXEhkXtlnans8uAFw1YVqd8SUsCz/SFcyRWQkBbY+MXhCbwlCMOJaiVAyIDOSDupno56NnHa0r7x1JOLEoqBcYVK8IQAzmbDpSzUtBjIzCFAdyZCtDP88rF+xHDu+vqHHhhvEVVmSzORQYiPk7Cy4ppTPSm55VNrH2Qvwu6nUAywxNTVwpvVpuORNkydIbCLkzQ1RnMn3+UfqK5WSo5dM33lL9OWVmId8CwCJhnBFDuFB5b6OZ26YjA5PmWmcpZjpq2lkUPPRIBMyzlt3mdObfBZIQ2n8DMD4J2cQuTmQfMH2lPLn6+UpxIPpyNDsK1paAZEilvgf4/wDFuCbmnMfgeXWz15TsPbLPo9PxZoAtSmXrQUJHK1gUZZE43FKgpKygu4wOCCA31VMi1bXrsv2uixkBIihEdFQ3hWgMAoAMAoSdmkHlbNjrZ27x1IUFpOFSS4I1ys+LozPZtke4pWceIGIQAqZmweh+nI6TskXZiAC5ZzKVKj06WjdhuPIvEML+mIgYVhKmKXYBSW/SSWYyJLG1k4rwpKwqJDKRIqUMWFwB/wCRM2lmJ1cC2bNjb+UTr8PlpVCYCKWbTlN/v7je0SInwEHQy+e+86yllw02GjAScfJysiIAGq8p8vf9Q6vnbHZ3EkBeIpT4AzkhiNXeR2mfyGmK7NRf7LiMJZT/AIlKVDBM3QsYa0cGU9bWONBdOlKzG3KQafOwi/3HvIaoaiQpwUqJliFDoUtUjXPPRiy9Wc/mcP8AJF15RtfCb+qGTBMwgkguxwioOZZxaWntIlSigAlWwkayTrTOXtbP+yvG1Xm6pXPvIJCIic/CCJ0rScn6PdrpdoaoYiw2TQjZpqfMM055Eb23HmnEq/GYsR4iijAtRLqmolOhIdmkGAbQm1V7Qx1xEKKQYiUpxqxgJKUJDnxfUslsIrNtJa1Ciwryl0lyJtm++YB320tX+2MJMEAAo71bYcWWFvGZjwijE552YnoCez51UUmI+pn5gjn0rPqagAFCQdAJVBkMU6dQ85WDLnGZQw/5CMOYdVHyZ5cyeZm9wO7NXBAPJ8jtvKrOcs2T6Ohxk6bI0PtNHgf4wzAvrWciXbyq9LEbn24eSxg6lqAUA9fhDcWhYkY2LpLE6pNDz/NgtiqaETuEmbDcL+iJ9KgZBy7zbNvnOdiaYQG5PruWeb9LYpdbytCgUKKT6FtRz8rWfhn9QI0MDvUiInVunXPzG1g4fQFkNDjQA27bSFM/NtpbNQkpFK7vPX+OfSLwntRBvIASfGJ4auwmz7fMrEhCBBAn0bn1oM6zqRanjyMMKTv83s/dx9WuE+hH297NpEj8mftb0JczyI8xZ6MwR4HxuJdoyYsOoM00CkkMpBGh1ytq92v8MQ4V6hk90ohQIBKklJ8cJYoFJZuTF2ItiyFfJ2snYztb/arVDiYlXeL9YBmhYDCKkZqGY/UktpYp0Q03iqIa1BcBWNMTxJCSGANfIkJq/nYapSk/7DanTNvg5nuE8WuqYRu8ZQhCKREhRgkBCgpmIcYcJkerEAi0DjXCYiF+KIkgJdJbwqTOYIoSxDaja3Py4+rv0ek4XLWRKEvP+g9TqmztUsxlm9Hedah55QVlnSJnQTboZV1/h+IsoM0FJLkOmubgkTyNbcixlLDCaRQUDcxzpy5lK0dJ7IXDOIm53kXlP0KGGMmbFBqv/rDJ9mq1tKVHTgERDxIC0upILY0EmkyyhmHnO2bLUp2TMh51DP7S9+hXsXxz+1im5xD/AIYiz3Z/9uKawzL6VAUl0ZrbcE7XVnnufxur/JH+zTeE8Ru6sJhliR+sKQ+YDMMVKjQ62r/arh+EqWpRWVKSVEgFSgn6QEiWEOoMGEwZkGyry13JxSglTmpCVT0dgauHatpnFOF/3CEFERsEnmXcPkXBlnOtti0cdmbdoeziYsM4EjvYScQBUCQQSpQFPAxBw5O71Fq3fEqWhMRvAtImNc+ra1Y2vPF4CgiJDcIKHVjBLhagA5KTNqiThzKZtSuyV9AUu6RppclABliSCFAZsoAHmN7JzrXZG7hy+XRvyDLuvAoEgqT+pOqVfUM3cP6VkwfiPD1QYioZmzEHVJDpVsCCD1toEbs+HiAEEJLEEz8U8QlMETydmsD43cu8QxB7xH/jOsMAujmBMGjPsSnHkTdGnk8SUY9iqwY5SXGU2O1LT1XtK54Xq7FjMeoFJiXWw4299JBmDzb2toTo5bJKl4VOk/n9vMWtXBv6irhkiMjvRqCAsDn+qprvPWnGOSZk/PnzJSHWQEjETIBnPQCwdMNtHfz7cub2bWJ8rPEVmJEBubkttI+dmog+VtYAlJnZTz62QnO3VAv8rapDWP6YcWT3f9sWUVKMWAFsUpWA0aGAaOCmIP8A7VInfuJcIxwgO7CYkIkw0I8IUFB1oCagkjSqRbGOycX/ABjAoJioXiQf9VJmmWhcg7E1ttPZLiovEBMVLpVMLhmbLT9SSTkCZPUEHOTJ41KIceV4p9kVhbKGBTkhmeb8m5CREj6sxOFAs2JnA1maCoBA1f8AVKb2MdpeHd3F7xpLaf8AqqihM6tLflYWL0UmrgaqcMWcSY0mczOluTKLi6PWYsiyRUoiYXCxXEArQkScEAs7MWecpUkHDcW4AMKi5Wp5pdlEVxo/7Bpy8za72SHIE6ZEzJYE5k6MZ5ybkWKohw7gsSGd5kEgTFB7uZ2CbT0XlFSVMldju0ab0g3aOXihLBUgIkOiViesjMsXGYax3SKcPdLDrQwxAMVAHwkkuQGZ5VBe2WX+ArHihnu4kNRIUP0LzBOaTPEOcqA3LgXaf+6QSWReYJwxEHL/AFUCZKG+dM7dLFk7r9nmeVxnhlr/AJ9EzjHD0FC1fUwxCoTEwzCFEVhlQA1IesrYIq8xExSsumIFYjJmU8/DQTy2a2337jwmSAAPqTVjOYBM0kPI0epBtj3afB35MJ8BarHxCSjoBoJsGnKzZrRkg2i0wO0JiwkRWDjwq1o6XHPE37WevUNEZDpIAeRchm6SHqHytTuzXEhCijF/41+FQkzE76V6WuF74aqCccMhSVVDmtXfrzE83tzpx6s9JxszzQ2VXjvDnxLCfGlyr/oP9TN9QLAt/INOnzK2gX4CJCLlmPhrIsxkDIMQGzpuKRfOHmH4snI5FyMJ+xztpxz7I5PL4/4pXHwyOIBzlzf+Xza3osLDqNs7P3KDjUEmgcnKQFpMPhON14gIYLPkSA7B2kBUn1s5KzEf/9k="/>
          <p:cNvSpPr>
            <a:spLocks noChangeAspect="1" noChangeArrowheads="1"/>
          </p:cNvSpPr>
          <p:nvPr/>
        </p:nvSpPr>
        <p:spPr bwMode="auto">
          <a:xfrm>
            <a:off x="77788"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7893" name="Picture 5"/>
          <p:cNvPicPr>
            <a:picLocks noChangeAspect="1" noChangeArrowheads="1"/>
          </p:cNvPicPr>
          <p:nvPr/>
        </p:nvPicPr>
        <p:blipFill>
          <a:blip r:embed="rId4" cstate="print"/>
          <a:srcRect/>
          <a:stretch>
            <a:fillRect/>
          </a:stretch>
        </p:blipFill>
        <p:spPr bwMode="auto">
          <a:xfrm>
            <a:off x="2057400" y="2438400"/>
            <a:ext cx="762000" cy="685800"/>
          </a:xfrm>
          <a:prstGeom prst="rect">
            <a:avLst/>
          </a:prstGeom>
          <a:noFill/>
          <a:ln w="9525">
            <a:noFill/>
            <a:miter lim="800000"/>
            <a:headEnd/>
            <a:tailEnd/>
          </a:ln>
          <a:effectLst>
            <a:outerShdw blurRad="152400" dist="38100" dir="900000" algn="t" rotWithShape="0">
              <a:prstClr val="black">
                <a:alpha val="30000"/>
              </a:prstClr>
            </a:outerShdw>
          </a:effectLst>
          <a:scene3d>
            <a:camera prst="perspectiveFront">
              <a:rot lat="19800000" lon="1200000" rev="20820000"/>
            </a:camera>
            <a:lightRig rig="threePt" dir="t"/>
          </a:scene3d>
        </p:spPr>
      </p:pic>
      <p:pic>
        <p:nvPicPr>
          <p:cNvPr id="37895" name="Picture 7" descr="http://t2.gstatic.com/images?q=tbn:ANd9GcTj1OpiiN0-WRO9DghfAPseApMspmGUxUYMKxEAwwseZew_103O"/>
          <p:cNvPicPr>
            <a:picLocks noChangeAspect="1" noChangeArrowheads="1"/>
          </p:cNvPicPr>
          <p:nvPr/>
        </p:nvPicPr>
        <p:blipFill>
          <a:blip r:embed="rId5" cstate="print"/>
          <a:srcRect/>
          <a:stretch>
            <a:fillRect/>
          </a:stretch>
        </p:blipFill>
        <p:spPr bwMode="auto">
          <a:xfrm>
            <a:off x="1524001" y="3505200"/>
            <a:ext cx="914399" cy="1447800"/>
          </a:xfrm>
          <a:prstGeom prst="rect">
            <a:avLst/>
          </a:prstGeom>
          <a:noFill/>
          <a:effectLst>
            <a:outerShdw blurRad="152400" dir="900000" algn="t" rotWithShape="0">
              <a:prstClr val="black">
                <a:alpha val="30000"/>
              </a:prstClr>
            </a:outerShdw>
          </a:effectLst>
          <a:scene3d>
            <a:camera prst="perspectiveFront">
              <a:rot lat="19800000" lon="1200000" rev="20820000"/>
            </a:camera>
            <a:lightRig rig="threePt" dir="t"/>
          </a:scene3d>
        </p:spPr>
      </p:pic>
      <p:sp>
        <p:nvSpPr>
          <p:cNvPr id="7" name="Rounded Rectangular Callout 6"/>
          <p:cNvSpPr/>
          <p:nvPr/>
        </p:nvSpPr>
        <p:spPr>
          <a:xfrm>
            <a:off x="323850" y="5181600"/>
            <a:ext cx="3562350" cy="1219200"/>
          </a:xfrm>
          <a:prstGeom prst="wedgeRoundRectCallout">
            <a:avLst>
              <a:gd name="adj1" fmla="val -8333"/>
              <a:gd name="adj2" fmla="val -107464"/>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dirty="0" smtClean="0">
                <a:solidFill>
                  <a:schemeClr val="tx1"/>
                </a:solidFill>
              </a:rPr>
              <a:t>… la </a:t>
            </a:r>
            <a:r>
              <a:rPr lang="en-US" sz="1600" dirty="0" err="1" smtClean="0">
                <a:solidFill>
                  <a:schemeClr val="tx1"/>
                </a:solidFill>
              </a:rPr>
              <a:t>pedirá</a:t>
            </a:r>
            <a:r>
              <a:rPr lang="en-US" sz="1600" dirty="0" smtClean="0">
                <a:solidFill>
                  <a:schemeClr val="tx1"/>
                </a:solidFill>
              </a:rPr>
              <a:t> el </a:t>
            </a:r>
            <a:r>
              <a:rPr lang="en-US" sz="1600" dirty="0" err="1" smtClean="0">
                <a:solidFill>
                  <a:schemeClr val="tx1"/>
                </a:solidFill>
              </a:rPr>
              <a:t>gobierno</a:t>
            </a:r>
            <a:r>
              <a:rPr lang="en-US" sz="1600" dirty="0" smtClean="0">
                <a:solidFill>
                  <a:schemeClr val="tx1"/>
                </a:solidFill>
              </a:rPr>
              <a:t> </a:t>
            </a:r>
            <a:r>
              <a:rPr lang="en-US" sz="1600" dirty="0" err="1" smtClean="0">
                <a:solidFill>
                  <a:schemeClr val="tx1"/>
                </a:solidFill>
              </a:rPr>
              <a:t>español</a:t>
            </a:r>
            <a:r>
              <a:rPr lang="en-US" sz="1600" dirty="0" smtClean="0">
                <a:solidFill>
                  <a:schemeClr val="tx1"/>
                </a:solidFill>
              </a:rPr>
              <a:t> en </a:t>
            </a:r>
            <a:r>
              <a:rPr lang="en-US" sz="1600" dirty="0" err="1" smtClean="0">
                <a:solidFill>
                  <a:schemeClr val="accent5">
                    <a:lumMod val="50000"/>
                  </a:schemeClr>
                </a:solidFill>
              </a:rPr>
              <a:t>Versalles</a:t>
            </a:r>
            <a:r>
              <a:rPr lang="en-US" sz="1600" dirty="0" smtClean="0">
                <a:solidFill>
                  <a:schemeClr val="tx1"/>
                </a:solidFill>
              </a:rPr>
              <a:t>, en </a:t>
            </a:r>
            <a:r>
              <a:rPr lang="en-US" sz="1600" dirty="0" err="1" smtClean="0">
                <a:solidFill>
                  <a:schemeClr val="tx1"/>
                </a:solidFill>
              </a:rPr>
              <a:t>septiembre</a:t>
            </a:r>
            <a:r>
              <a:rPr lang="en-US" sz="1600" dirty="0" smtClean="0">
                <a:solidFill>
                  <a:schemeClr val="tx1"/>
                </a:solidFill>
              </a:rPr>
              <a:t> de 1783, </a:t>
            </a:r>
            <a:r>
              <a:rPr lang="en-US" sz="1600" dirty="0" err="1" smtClean="0">
                <a:solidFill>
                  <a:schemeClr val="tx1"/>
                </a:solidFill>
              </a:rPr>
              <a:t>durante</a:t>
            </a:r>
            <a:r>
              <a:rPr lang="en-US" sz="1600" dirty="0" smtClean="0">
                <a:solidFill>
                  <a:schemeClr val="tx1"/>
                </a:solidFill>
              </a:rPr>
              <a:t> </a:t>
            </a:r>
            <a:r>
              <a:rPr lang="en-US" sz="1600" dirty="0" err="1" smtClean="0">
                <a:solidFill>
                  <a:schemeClr val="tx1"/>
                </a:solidFill>
              </a:rPr>
              <a:t>las</a:t>
            </a:r>
            <a:r>
              <a:rPr lang="en-US" sz="1600" dirty="0" smtClean="0">
                <a:solidFill>
                  <a:schemeClr val="tx1"/>
                </a:solidFill>
              </a:rPr>
              <a:t> </a:t>
            </a:r>
            <a:r>
              <a:rPr lang="en-US" sz="1600" dirty="0" err="1" smtClean="0">
                <a:solidFill>
                  <a:schemeClr val="tx1"/>
                </a:solidFill>
              </a:rPr>
              <a:t>negociaciones</a:t>
            </a:r>
            <a:r>
              <a:rPr lang="en-US" sz="1600" dirty="0" smtClean="0">
                <a:solidFill>
                  <a:schemeClr val="tx1"/>
                </a:solidFill>
              </a:rPr>
              <a:t> de </a:t>
            </a:r>
            <a:r>
              <a:rPr lang="en-US" sz="1600" dirty="0" err="1" smtClean="0">
                <a:solidFill>
                  <a:schemeClr val="tx1"/>
                </a:solidFill>
              </a:rPr>
              <a:t>paz</a:t>
            </a:r>
            <a:r>
              <a:rPr lang="en-US" sz="1600" dirty="0" smtClean="0">
                <a:solidFill>
                  <a:schemeClr val="tx1"/>
                </a:solidFill>
              </a:rPr>
              <a:t> entre </a:t>
            </a:r>
            <a:r>
              <a:rPr lang="en-US" sz="1600" dirty="0" err="1" smtClean="0">
                <a:solidFill>
                  <a:schemeClr val="tx1"/>
                </a:solidFill>
              </a:rPr>
              <a:t>Estados</a:t>
            </a:r>
            <a:r>
              <a:rPr lang="en-US" sz="1600" dirty="0" smtClean="0">
                <a:solidFill>
                  <a:schemeClr val="tx1"/>
                </a:solidFill>
              </a:rPr>
              <a:t> </a:t>
            </a:r>
            <a:r>
              <a:rPr lang="en-US" sz="1600" dirty="0" err="1" smtClean="0">
                <a:solidFill>
                  <a:schemeClr val="tx1"/>
                </a:solidFill>
              </a:rPr>
              <a:t>Unidos</a:t>
            </a:r>
            <a:r>
              <a:rPr lang="en-US" sz="1600" dirty="0" smtClean="0">
                <a:solidFill>
                  <a:schemeClr val="tx1"/>
                </a:solidFill>
              </a:rPr>
              <a:t> y el </a:t>
            </a:r>
            <a:r>
              <a:rPr lang="en-US" sz="1600" dirty="0" err="1" smtClean="0">
                <a:solidFill>
                  <a:schemeClr val="tx1"/>
                </a:solidFill>
              </a:rPr>
              <a:t>Reino</a:t>
            </a:r>
            <a:r>
              <a:rPr lang="en-US" sz="1600" dirty="0" smtClean="0">
                <a:solidFill>
                  <a:schemeClr val="tx1"/>
                </a:solidFill>
              </a:rPr>
              <a:t> </a:t>
            </a:r>
            <a:r>
              <a:rPr lang="en-US" sz="1600" dirty="0" err="1" smtClean="0">
                <a:solidFill>
                  <a:schemeClr val="tx1"/>
                </a:solidFill>
              </a:rPr>
              <a:t>Unido</a:t>
            </a:r>
            <a:endParaRPr lang="en-US" sz="1600" dirty="0">
              <a:solidFill>
                <a:schemeClr val="tx1"/>
              </a:solidFill>
            </a:endParaRPr>
          </a:p>
        </p:txBody>
      </p:sp>
      <p:sp>
        <p:nvSpPr>
          <p:cNvPr id="15" name="14 Rectángulo redondeado"/>
          <p:cNvSpPr/>
          <p:nvPr/>
        </p:nvSpPr>
        <p:spPr>
          <a:xfrm>
            <a:off x="2667000" y="2514600"/>
            <a:ext cx="3810000" cy="1524000"/>
          </a:xfrm>
          <a:prstGeom prst="roundRect">
            <a:avLst/>
          </a:prstGeom>
          <a:solidFill>
            <a:schemeClr val="bg1"/>
          </a:solidFill>
          <a:effectLst>
            <a:outerShdw blurRad="152400" dir="900000" algn="t" rotWithShape="0">
              <a:prstClr val="black">
                <a:alpha val="30000"/>
              </a:prst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“¿Cómo podremos, pues, nosotros esperar que los americanos respeten el reino de la Nueva España, cuando tengan facilidad de apoderarse  de éste rico y hermoso país?”</a:t>
            </a:r>
            <a:endParaRPr lang="es-ES" dirty="0">
              <a:solidFill>
                <a:schemeClr val="bg1"/>
              </a:solidFill>
            </a:endParaRPr>
          </a:p>
        </p:txBody>
      </p:sp>
      <p:pic>
        <p:nvPicPr>
          <p:cNvPr id="16" name="Picture 6" descr="gold callout 2"/>
          <p:cNvPicPr>
            <a:picLocks noChangeAspect="1" noChangeArrowheads="1"/>
          </p:cNvPicPr>
          <p:nvPr/>
        </p:nvPicPr>
        <p:blipFill>
          <a:blip r:embed="rId6" cstate="print"/>
          <a:srcRect/>
          <a:stretch>
            <a:fillRect/>
          </a:stretch>
        </p:blipFill>
        <p:spPr bwMode="auto">
          <a:xfrm>
            <a:off x="4953000" y="2819400"/>
            <a:ext cx="4191000" cy="1143000"/>
          </a:xfrm>
          <a:prstGeom prst="rect">
            <a:avLst/>
          </a:prstGeom>
          <a:noFill/>
          <a:ln w="9525">
            <a:noFill/>
            <a:miter lim="800000"/>
            <a:headEnd/>
            <a:tailEnd/>
          </a:ln>
        </p:spPr>
      </p:pic>
      <p:sp>
        <p:nvSpPr>
          <p:cNvPr id="17" name="16 Rectángulo"/>
          <p:cNvSpPr/>
          <p:nvPr/>
        </p:nvSpPr>
        <p:spPr>
          <a:xfrm>
            <a:off x="7010400" y="2895600"/>
            <a:ext cx="2514600" cy="1015663"/>
          </a:xfrm>
          <a:prstGeom prst="rect">
            <a:avLst/>
          </a:prstGeom>
        </p:spPr>
        <p:txBody>
          <a:bodyPr wrap="square">
            <a:spAutoFit/>
          </a:bodyPr>
          <a:lstStyle/>
          <a:p>
            <a:pPr>
              <a:defRPr/>
            </a:pPr>
            <a:r>
              <a:rPr lang="en-US" sz="1200" dirty="0" smtClean="0"/>
              <a:t>“El hombre </a:t>
            </a:r>
            <a:r>
              <a:rPr lang="en-US" sz="1200" dirty="0" err="1" smtClean="0"/>
              <a:t>es</a:t>
            </a:r>
            <a:r>
              <a:rPr lang="en-US" sz="1200" dirty="0" smtClean="0"/>
              <a:t> el </a:t>
            </a:r>
            <a:r>
              <a:rPr lang="en-US" sz="1200" dirty="0" err="1" smtClean="0"/>
              <a:t>mismo</a:t>
            </a:r>
            <a:r>
              <a:rPr lang="en-US" sz="1200" dirty="0" smtClean="0"/>
              <a:t> en</a:t>
            </a:r>
          </a:p>
          <a:p>
            <a:pPr>
              <a:defRPr/>
            </a:pPr>
            <a:r>
              <a:rPr lang="en-US" sz="1200" dirty="0" smtClean="0"/>
              <a:t> </a:t>
            </a:r>
            <a:r>
              <a:rPr lang="en-US" sz="1200" dirty="0" err="1" smtClean="0"/>
              <a:t>todas</a:t>
            </a:r>
            <a:r>
              <a:rPr lang="en-US" sz="1200" dirty="0" smtClean="0"/>
              <a:t> </a:t>
            </a:r>
            <a:r>
              <a:rPr lang="en-US" sz="1200" dirty="0" err="1" smtClean="0"/>
              <a:t>partes</a:t>
            </a:r>
            <a:r>
              <a:rPr lang="en-US" sz="1200" dirty="0" smtClean="0"/>
              <a:t>: la </a:t>
            </a:r>
            <a:r>
              <a:rPr lang="en-US" sz="1200" dirty="0" err="1" smtClean="0"/>
              <a:t>diferencia</a:t>
            </a:r>
            <a:r>
              <a:rPr lang="en-US" sz="1200" dirty="0" smtClean="0"/>
              <a:t> </a:t>
            </a:r>
          </a:p>
          <a:p>
            <a:pPr>
              <a:defRPr/>
            </a:pPr>
            <a:r>
              <a:rPr lang="en-US" sz="1200" dirty="0" smtClean="0"/>
              <a:t>de los </a:t>
            </a:r>
            <a:r>
              <a:rPr lang="en-US" sz="1200" dirty="0" err="1" smtClean="0"/>
              <a:t>climas</a:t>
            </a:r>
            <a:r>
              <a:rPr lang="en-US" sz="1200" dirty="0" smtClean="0"/>
              <a:t> no cambia la </a:t>
            </a:r>
            <a:r>
              <a:rPr lang="en-US" sz="1200" dirty="0" err="1" smtClean="0"/>
              <a:t>naturaleza</a:t>
            </a:r>
            <a:r>
              <a:rPr lang="en-US" sz="1200" dirty="0" smtClean="0"/>
              <a:t> de </a:t>
            </a:r>
            <a:r>
              <a:rPr lang="en-US" sz="1200" dirty="0" err="1" smtClean="0"/>
              <a:t>nuestros</a:t>
            </a:r>
            <a:r>
              <a:rPr lang="en-US" sz="1200" dirty="0" smtClean="0"/>
              <a:t> </a:t>
            </a:r>
            <a:r>
              <a:rPr lang="en-US" sz="1200" dirty="0" err="1" smtClean="0"/>
              <a:t>sentimientos</a:t>
            </a:r>
            <a:r>
              <a:rPr lang="en-US" sz="1200" dirty="0" smtClean="0"/>
              <a:t> …”</a:t>
            </a:r>
            <a:endParaRPr lang="en-US" sz="1200" dirty="0"/>
          </a:p>
        </p:txBody>
      </p:sp>
    </p:spTree>
  </p:cSld>
  <p:clrMapOvr>
    <a:masterClrMapping/>
  </p:clrMapOvr>
  <p:transition advClick="0" advTm="2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lowchart: Magnetic Disk 30"/>
          <p:cNvSpPr/>
          <p:nvPr/>
        </p:nvSpPr>
        <p:spPr bwMode="auto">
          <a:xfrm>
            <a:off x="3200400" y="3743325"/>
            <a:ext cx="2570163" cy="2751138"/>
          </a:xfrm>
          <a:prstGeom prst="flowChartMagneticDisk">
            <a:avLst/>
          </a:prstGeom>
          <a:solidFill>
            <a:schemeClr val="bg2"/>
          </a:solidFill>
          <a:ln w="63500" cap="flat" cmpd="sng" algn="ctr">
            <a:solidFill>
              <a:schemeClr val="accent5">
                <a:lumMod val="50000"/>
              </a:schemeClr>
            </a:solidFill>
            <a:prstDash val="solid"/>
            <a:round/>
            <a:headEnd type="none" w="med" len="med"/>
            <a:tailEnd type="none" w="med" len="med"/>
          </a:ln>
          <a:effectLst/>
        </p:spPr>
        <p:txBody>
          <a:bodyPr anchor="ctr">
            <a:spAutoFit/>
          </a:bodyPr>
          <a:lstStyle/>
          <a:p>
            <a:pPr algn="ctr">
              <a:defRPr/>
            </a:pPr>
            <a:endParaRPr lang="en-US" b="1" u="sng">
              <a:latin typeface="Calibri" pitchFamily="34" charset="0"/>
            </a:endParaRPr>
          </a:p>
          <a:p>
            <a:pPr algn="ctr">
              <a:defRPr/>
            </a:pPr>
            <a:r>
              <a:rPr lang="en-US" b="1">
                <a:latin typeface="Calibri" pitchFamily="34" charset="0"/>
              </a:rPr>
              <a:t>Dependencia o Independencia de un individuo dentro de un campo</a:t>
            </a:r>
          </a:p>
        </p:txBody>
      </p:sp>
      <p:pic>
        <p:nvPicPr>
          <p:cNvPr id="37890" name="Picture 8" descr="http://mathworld.wolfram.com/images/eps-gif/Funnel_1000.gif"/>
          <p:cNvPicPr>
            <a:picLocks noChangeAspect="1" noChangeArrowheads="1"/>
          </p:cNvPicPr>
          <p:nvPr/>
        </p:nvPicPr>
        <p:blipFill>
          <a:blip r:embed="rId2" cstate="print"/>
          <a:srcRect/>
          <a:stretch>
            <a:fillRect/>
          </a:stretch>
        </p:blipFill>
        <p:spPr bwMode="auto">
          <a:xfrm>
            <a:off x="304800" y="2667000"/>
            <a:ext cx="8515350" cy="1882775"/>
          </a:xfrm>
          <a:prstGeom prst="rect">
            <a:avLst/>
          </a:prstGeom>
          <a:noFill/>
          <a:ln w="9525">
            <a:noFill/>
            <a:miter lim="800000"/>
            <a:headEnd/>
            <a:tailEnd/>
          </a:ln>
        </p:spPr>
      </p:pic>
      <p:sp>
        <p:nvSpPr>
          <p:cNvPr id="29" name="Flowchart: Magnetic Disk 28"/>
          <p:cNvSpPr/>
          <p:nvPr/>
        </p:nvSpPr>
        <p:spPr bwMode="auto">
          <a:xfrm>
            <a:off x="3330575" y="4135438"/>
            <a:ext cx="184150" cy="733425"/>
          </a:xfrm>
          <a:prstGeom prst="flowChartMagneticDisk">
            <a:avLst/>
          </a:prstGeom>
          <a:noFill/>
          <a:ln w="12700" cap="flat" cmpd="sng" algn="ctr">
            <a:noFill/>
            <a:prstDash val="solid"/>
            <a:round/>
            <a:headEnd type="none" w="med" len="med"/>
            <a:tailEnd type="none" w="med" len="med"/>
          </a:ln>
          <a:effectLst/>
        </p:spPr>
        <p:txBody>
          <a:bodyPr wrap="none">
            <a:spAutoFit/>
          </a:bodyPr>
          <a:lstStyle/>
          <a:p>
            <a:pPr>
              <a:defRPr/>
            </a:pPr>
            <a:endParaRPr lang="en-US">
              <a:solidFill>
                <a:schemeClr val="tx1">
                  <a:alpha val="100000"/>
                </a:schemeClr>
              </a:solidFill>
              <a:effectLst>
                <a:outerShdw blurRad="38100" dist="38100" dir="2700000" algn="tl">
                  <a:srgbClr val="000000">
                    <a:alpha val="43137"/>
                  </a:srgbClr>
                </a:outerShdw>
              </a:effectLst>
              <a:latin typeface="Segoe Semibold"/>
              <a:cs typeface="Arial" pitchFamily="34" charset="0"/>
            </a:endParaRPr>
          </a:p>
        </p:txBody>
      </p:sp>
      <p:sp>
        <p:nvSpPr>
          <p:cNvPr id="37892" name="TextBox 15"/>
          <p:cNvSpPr txBox="1">
            <a:spLocks noChangeArrowheads="1"/>
          </p:cNvSpPr>
          <p:nvPr/>
        </p:nvSpPr>
        <p:spPr bwMode="auto">
          <a:xfrm>
            <a:off x="381000" y="1295400"/>
            <a:ext cx="3219450" cy="1190625"/>
          </a:xfrm>
          <a:prstGeom prst="rect">
            <a:avLst/>
          </a:prstGeom>
          <a:noFill/>
          <a:ln w="9525">
            <a:noFill/>
            <a:miter lim="800000"/>
            <a:headEnd/>
            <a:tailEnd/>
          </a:ln>
        </p:spPr>
        <p:txBody>
          <a:bodyPr wrap="none">
            <a:spAutoFit/>
          </a:bodyPr>
          <a:lstStyle/>
          <a:p>
            <a:r>
              <a:rPr lang="en-US" b="1"/>
              <a:t>La Vergüenza</a:t>
            </a:r>
            <a:r>
              <a:rPr lang="en-US"/>
              <a:t>: </a:t>
            </a:r>
          </a:p>
          <a:p>
            <a:r>
              <a:rPr lang="en-US" i="1"/>
              <a:t>Es un Fenómeno Social</a:t>
            </a:r>
            <a:r>
              <a:rPr lang="en-US"/>
              <a:t>.</a:t>
            </a:r>
          </a:p>
          <a:p>
            <a:r>
              <a:rPr lang="en-US"/>
              <a:t>   Es el primer paso central en</a:t>
            </a:r>
          </a:p>
          <a:p>
            <a:r>
              <a:rPr lang="en-US"/>
              <a:t>   el proceso de socialización.</a:t>
            </a:r>
          </a:p>
        </p:txBody>
      </p:sp>
      <p:sp>
        <p:nvSpPr>
          <p:cNvPr id="37893" name="TextBox 16"/>
          <p:cNvSpPr txBox="1">
            <a:spLocks noChangeArrowheads="1"/>
          </p:cNvSpPr>
          <p:nvPr/>
        </p:nvSpPr>
        <p:spPr bwMode="auto">
          <a:xfrm>
            <a:off x="5562600" y="1295400"/>
            <a:ext cx="3295650" cy="1190625"/>
          </a:xfrm>
          <a:prstGeom prst="rect">
            <a:avLst/>
          </a:prstGeom>
          <a:noFill/>
          <a:ln w="9525">
            <a:noFill/>
            <a:miter lim="800000"/>
            <a:headEnd/>
            <a:tailEnd/>
          </a:ln>
        </p:spPr>
        <p:txBody>
          <a:bodyPr wrap="none">
            <a:spAutoFit/>
          </a:bodyPr>
          <a:lstStyle/>
          <a:p>
            <a:r>
              <a:rPr lang="en-US" i="1"/>
              <a:t>Refleja un Fracaso</a:t>
            </a:r>
          </a:p>
          <a:p>
            <a:r>
              <a:rPr lang="en-US"/>
              <a:t>a la hora de vivir en el nivel </a:t>
            </a:r>
          </a:p>
          <a:p>
            <a:r>
              <a:rPr lang="en-US"/>
              <a:t>   de los ideales y sentimientos</a:t>
            </a:r>
          </a:p>
          <a:p>
            <a:r>
              <a:rPr lang="en-US"/>
              <a:t>   más profundos. </a:t>
            </a:r>
            <a:endParaRPr lang="en-US" i="1"/>
          </a:p>
        </p:txBody>
      </p:sp>
      <p:sp>
        <p:nvSpPr>
          <p:cNvPr id="37894" name="WordArt 18"/>
          <p:cNvSpPr>
            <a:spLocks noChangeArrowheads="1" noChangeShapeType="1" noTextEdit="1"/>
          </p:cNvSpPr>
          <p:nvPr/>
        </p:nvSpPr>
        <p:spPr bwMode="auto">
          <a:xfrm>
            <a:off x="1066800" y="533400"/>
            <a:ext cx="7191375" cy="361950"/>
          </a:xfrm>
          <a:prstGeom prst="rect">
            <a:avLst/>
          </a:prstGeom>
        </p:spPr>
        <p:txBody>
          <a:bodyPr wrap="none" fromWordArt="1">
            <a:prstTxWarp prst="textPlain">
              <a:avLst>
                <a:gd name="adj" fmla="val 50000"/>
              </a:avLst>
            </a:prstTxWarp>
          </a:bodyPr>
          <a:lstStyle/>
          <a:p>
            <a:pPr algn="ctr"/>
            <a:r>
              <a:rPr lang="es-ES" sz="36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La Vergüenza, ¿hasta qué punto se encuentra ligada al Contexto Social?</a:t>
            </a:r>
          </a:p>
        </p:txBody>
      </p:sp>
    </p:spTree>
  </p:cSld>
  <p:clrMapOvr>
    <a:masterClrMapping/>
  </p:clrMapOvr>
  <p:transition advClick="0" advTm="2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2" cstate="print"/>
          <a:srcRect/>
          <a:stretch>
            <a:fillRect/>
          </a:stretch>
        </p:blipFill>
        <p:spPr bwMode="auto">
          <a:xfrm>
            <a:off x="0" y="0"/>
            <a:ext cx="9172575" cy="6858000"/>
          </a:xfrm>
          <a:prstGeom prst="rect">
            <a:avLst/>
          </a:prstGeom>
          <a:noFill/>
          <a:ln w="9525">
            <a:noFill/>
            <a:miter lim="800000"/>
            <a:headEnd/>
            <a:tailEnd/>
          </a:ln>
        </p:spPr>
      </p:pic>
      <p:sp>
        <p:nvSpPr>
          <p:cNvPr id="4" name="3 Rectángulo"/>
          <p:cNvSpPr/>
          <p:nvPr/>
        </p:nvSpPr>
        <p:spPr>
          <a:xfrm>
            <a:off x="990600" y="3352800"/>
            <a:ext cx="47244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rPr>
              <a:t>“V.M. debe deshacerse de todas las posesiones que tiene sobre el continente de las dos Américas, […]”</a:t>
            </a:r>
            <a:endParaRPr lang="es-ES" dirty="0">
              <a:solidFill>
                <a:schemeClr val="tx1"/>
              </a:solidFill>
            </a:endParaRPr>
          </a:p>
        </p:txBody>
      </p:sp>
      <p:sp>
        <p:nvSpPr>
          <p:cNvPr id="5" name="4 Rectángulo"/>
          <p:cNvSpPr/>
          <p:nvPr/>
        </p:nvSpPr>
        <p:spPr>
          <a:xfrm>
            <a:off x="990600" y="4572000"/>
            <a:ext cx="4724400" cy="16002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rPr>
              <a:t>“A fin de llevar á efecto este gran pensamiento de una manera conveniente á la España, se deben colocar sus infantes en América: el uno como rey de México; otro, rey del Perú, y el tercero, de la Costa Firme. V.M. tomará el título de Emperador.”</a:t>
            </a:r>
            <a:endParaRPr lang="es-ES" dirty="0">
              <a:solidFill>
                <a:schemeClr val="tx1"/>
              </a:solidFill>
            </a:endParaRPr>
          </a:p>
        </p:txBody>
      </p:sp>
      <p:sp>
        <p:nvSpPr>
          <p:cNvPr id="6" name="5 Rectángulo"/>
          <p:cNvSpPr/>
          <p:nvPr/>
        </p:nvSpPr>
        <p:spPr>
          <a:xfrm>
            <a:off x="990600" y="2057400"/>
            <a:ext cx="47244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accent1"/>
                </a:solidFill>
                <a:latin typeface="Times New Roman" pitchFamily="18" charset="0"/>
                <a:cs typeface="Times New Roman" pitchFamily="18" charset="0"/>
              </a:rPr>
              <a:t>La pugna entre la ponderación de los intereses (fisiócratas) y la movilidad de la población (mercantilistas) …</a:t>
            </a:r>
            <a:endParaRPr lang="es-ES" dirty="0">
              <a:solidFill>
                <a:schemeClr val="accent1"/>
              </a:solidFill>
              <a:latin typeface="Times New Roman" pitchFamily="18" charset="0"/>
              <a:cs typeface="Times New Roman" pitchFamily="18" charset="0"/>
            </a:endParaRPr>
          </a:p>
        </p:txBody>
      </p:sp>
      <p:sp>
        <p:nvSpPr>
          <p:cNvPr id="7" name="Rounded Rectangular Callout 7"/>
          <p:cNvSpPr/>
          <p:nvPr/>
        </p:nvSpPr>
        <p:spPr>
          <a:xfrm>
            <a:off x="6705600" y="1905000"/>
            <a:ext cx="2266950" cy="609600"/>
          </a:xfrm>
          <a:prstGeom prst="wedgeRoundRectCallout">
            <a:avLst>
              <a:gd name="adj1" fmla="val -222739"/>
              <a:gd name="adj2" fmla="val 183531"/>
              <a:gd name="adj3" fmla="val 16667"/>
            </a:avLst>
          </a:prstGeom>
          <a:solidFill>
            <a:schemeClr val="bg1"/>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200" b="1" dirty="0" smtClean="0">
                <a:solidFill>
                  <a:srgbClr val="FF0000"/>
                </a:solidFill>
              </a:rPr>
              <a:t>se </a:t>
            </a:r>
            <a:r>
              <a:rPr lang="en-US" sz="1200" b="1" dirty="0" err="1" smtClean="0">
                <a:solidFill>
                  <a:srgbClr val="FF0000"/>
                </a:solidFill>
              </a:rPr>
              <a:t>resuelve</a:t>
            </a:r>
            <a:r>
              <a:rPr lang="en-US" sz="1200" b="1" dirty="0" smtClean="0">
                <a:solidFill>
                  <a:srgbClr val="FF0000"/>
                </a:solidFill>
              </a:rPr>
              <a:t> </a:t>
            </a:r>
            <a:r>
              <a:rPr lang="en-US" sz="1200" b="1" dirty="0" err="1" smtClean="0">
                <a:solidFill>
                  <a:srgbClr val="FF0000"/>
                </a:solidFill>
              </a:rPr>
              <a:t>sacando</a:t>
            </a:r>
            <a:r>
              <a:rPr lang="en-US" sz="1200" b="1" dirty="0" smtClean="0">
                <a:solidFill>
                  <a:srgbClr val="FF0000"/>
                </a:solidFill>
              </a:rPr>
              <a:t> a la </a:t>
            </a:r>
            <a:r>
              <a:rPr lang="en-US" sz="1200" b="1" dirty="0" err="1" smtClean="0">
                <a:solidFill>
                  <a:srgbClr val="FF0000"/>
                </a:solidFill>
              </a:rPr>
              <a:t>luz</a:t>
            </a:r>
            <a:r>
              <a:rPr lang="en-US" sz="1200" b="1" dirty="0" smtClean="0">
                <a:solidFill>
                  <a:srgbClr val="FF0000"/>
                </a:solidFill>
              </a:rPr>
              <a:t> la </a:t>
            </a:r>
            <a:r>
              <a:rPr lang="en-US" sz="1200" b="1" dirty="0" err="1" smtClean="0">
                <a:solidFill>
                  <a:srgbClr val="FF0000"/>
                </a:solidFill>
              </a:rPr>
              <a:t>importante</a:t>
            </a:r>
            <a:r>
              <a:rPr lang="en-US" sz="1200" b="1" dirty="0" smtClean="0">
                <a:solidFill>
                  <a:srgbClr val="FF0000"/>
                </a:solidFill>
              </a:rPr>
              <a:t> </a:t>
            </a:r>
            <a:r>
              <a:rPr lang="en-US" sz="1200" b="1" dirty="0" err="1" smtClean="0">
                <a:solidFill>
                  <a:srgbClr val="FF0000"/>
                </a:solidFill>
              </a:rPr>
              <a:t>cuestión</a:t>
            </a:r>
            <a:r>
              <a:rPr lang="en-US" sz="1200" b="1" dirty="0" smtClean="0">
                <a:solidFill>
                  <a:srgbClr val="FF0000"/>
                </a:solidFill>
              </a:rPr>
              <a:t> de la </a:t>
            </a:r>
            <a:r>
              <a:rPr lang="en-US" sz="1200" b="1" dirty="0" err="1" smtClean="0">
                <a:solidFill>
                  <a:srgbClr val="FF0000"/>
                </a:solidFill>
              </a:rPr>
              <a:t>identidad</a:t>
            </a:r>
            <a:r>
              <a:rPr lang="en-US" sz="1200" b="1" dirty="0" smtClean="0">
                <a:solidFill>
                  <a:srgbClr val="FF0000"/>
                </a:solidFill>
              </a:rPr>
              <a:t> </a:t>
            </a:r>
            <a:endParaRPr lang="en-US" sz="1200" b="1" dirty="0">
              <a:solidFill>
                <a:srgbClr val="FF0000"/>
              </a:solidFill>
            </a:endParaRPr>
          </a:p>
        </p:txBody>
      </p:sp>
      <p:sp>
        <p:nvSpPr>
          <p:cNvPr id="8" name="Rounded Rectangular Callout 7"/>
          <p:cNvSpPr/>
          <p:nvPr/>
        </p:nvSpPr>
        <p:spPr>
          <a:xfrm>
            <a:off x="6781800" y="3429000"/>
            <a:ext cx="2190750" cy="609600"/>
          </a:xfrm>
          <a:prstGeom prst="wedgeRoundRectCallout">
            <a:avLst>
              <a:gd name="adj1" fmla="val 22478"/>
              <a:gd name="adj2" fmla="val 125719"/>
              <a:gd name="adj3" fmla="val 16667"/>
            </a:avLst>
          </a:prstGeom>
          <a:solidFill>
            <a:schemeClr val="bg1"/>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200" b="1" dirty="0" err="1" smtClean="0">
                <a:solidFill>
                  <a:srgbClr val="FF0000"/>
                </a:solidFill>
              </a:rPr>
              <a:t>una</a:t>
            </a:r>
            <a:r>
              <a:rPr lang="en-US" sz="1200" b="1" dirty="0" smtClean="0">
                <a:solidFill>
                  <a:srgbClr val="FF0000"/>
                </a:solidFill>
              </a:rPr>
              <a:t> </a:t>
            </a:r>
            <a:r>
              <a:rPr lang="en-US" sz="1200" b="1" dirty="0" err="1" smtClean="0">
                <a:solidFill>
                  <a:srgbClr val="FF0000"/>
                </a:solidFill>
              </a:rPr>
              <a:t>ambición</a:t>
            </a:r>
            <a:r>
              <a:rPr lang="en-US" sz="1200" b="1" dirty="0" smtClean="0">
                <a:solidFill>
                  <a:srgbClr val="FF0000"/>
                </a:solidFill>
              </a:rPr>
              <a:t> sin </a:t>
            </a:r>
            <a:r>
              <a:rPr lang="en-US" sz="1200" b="1" dirty="0" err="1" smtClean="0">
                <a:solidFill>
                  <a:srgbClr val="FF0000"/>
                </a:solidFill>
              </a:rPr>
              <a:t>reflejo</a:t>
            </a:r>
            <a:r>
              <a:rPr lang="en-US" sz="1200" b="1" dirty="0" smtClean="0">
                <a:solidFill>
                  <a:srgbClr val="FF0000"/>
                </a:solidFill>
              </a:rPr>
              <a:t> en la </a:t>
            </a:r>
            <a:r>
              <a:rPr lang="en-US" sz="1200" b="1" dirty="0" err="1" smtClean="0">
                <a:solidFill>
                  <a:srgbClr val="FF0000"/>
                </a:solidFill>
              </a:rPr>
              <a:t>respuesta</a:t>
            </a:r>
            <a:r>
              <a:rPr lang="en-US" sz="1200" b="1" dirty="0" smtClean="0">
                <a:solidFill>
                  <a:srgbClr val="FF0000"/>
                </a:solidFill>
              </a:rPr>
              <a:t> de </a:t>
            </a:r>
            <a:r>
              <a:rPr lang="en-US" sz="1200" b="1" dirty="0" err="1" smtClean="0">
                <a:solidFill>
                  <a:srgbClr val="FF0000"/>
                </a:solidFill>
              </a:rPr>
              <a:t>Floridablanca</a:t>
            </a:r>
            <a:endParaRPr lang="en-US" sz="1200" b="1" dirty="0">
              <a:solidFill>
                <a:srgbClr val="FF0000"/>
              </a:solidFill>
            </a:endParaRPr>
          </a:p>
        </p:txBody>
      </p:sp>
      <p:sp>
        <p:nvSpPr>
          <p:cNvPr id="9" name="8 Rectángulo"/>
          <p:cNvSpPr/>
          <p:nvPr/>
        </p:nvSpPr>
        <p:spPr>
          <a:xfrm>
            <a:off x="6781800" y="4800600"/>
            <a:ext cx="2133600" cy="8382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b="1" dirty="0" smtClean="0">
                <a:solidFill>
                  <a:srgbClr val="FF0000"/>
                </a:solidFill>
              </a:rPr>
              <a:t>“Los indios y los que están allá pueden gritar si gustan, que V.E., sepa que nuestros indios están más seguros en estos momentos que nunca.”</a:t>
            </a:r>
            <a:endParaRPr lang="es-ES" sz="1200" b="1" dirty="0">
              <a:solidFill>
                <a:srgbClr val="FF0000"/>
              </a:solidFill>
            </a:endParaRPr>
          </a:p>
        </p:txBody>
      </p:sp>
      <p:grpSp>
        <p:nvGrpSpPr>
          <p:cNvPr id="10" name="Group 22"/>
          <p:cNvGrpSpPr>
            <a:grpSpLocks/>
          </p:cNvGrpSpPr>
          <p:nvPr/>
        </p:nvGrpSpPr>
        <p:grpSpPr bwMode="auto">
          <a:xfrm>
            <a:off x="304800" y="-4648200"/>
            <a:ext cx="13563599" cy="6553200"/>
            <a:chOff x="-2272375" y="1981164"/>
            <a:chExt cx="9587575" cy="5621483"/>
          </a:xfrm>
        </p:grpSpPr>
        <p:sp>
          <p:nvSpPr>
            <p:cNvPr id="11" name="Cloud Callout 14"/>
            <p:cNvSpPr/>
            <p:nvPr/>
          </p:nvSpPr>
          <p:spPr>
            <a:xfrm>
              <a:off x="-2272375" y="7145084"/>
              <a:ext cx="2747002" cy="457563"/>
            </a:xfrm>
            <a:prstGeom prst="cloudCallout">
              <a:avLst>
                <a:gd name="adj1" fmla="val 17393"/>
                <a:gd name="adj2" fmla="val 106290"/>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err="1" smtClean="0">
                  <a:solidFill>
                    <a:schemeClr val="tx1"/>
                  </a:solidFill>
                </a:rPr>
                <a:t>Sistema</a:t>
              </a:r>
              <a:r>
                <a:rPr lang="en-US" sz="1600" dirty="0" smtClean="0">
                  <a:solidFill>
                    <a:schemeClr val="tx1"/>
                  </a:solidFill>
                </a:rPr>
                <a:t> </a:t>
              </a:r>
              <a:r>
                <a:rPr lang="en-US" sz="1600" dirty="0" err="1" smtClean="0">
                  <a:solidFill>
                    <a:schemeClr val="tx1"/>
                  </a:solidFill>
                </a:rPr>
                <a:t>circulatorio</a:t>
              </a:r>
              <a:r>
                <a:rPr lang="en-US" sz="1600" dirty="0" smtClean="0">
                  <a:solidFill>
                    <a:schemeClr val="tx1"/>
                  </a:solidFill>
                </a:rPr>
                <a:t> </a:t>
              </a:r>
              <a:r>
                <a:rPr lang="en-US" sz="1600" dirty="0" err="1" smtClean="0">
                  <a:solidFill>
                    <a:schemeClr val="tx1"/>
                  </a:solidFill>
                </a:rPr>
                <a:t>estable</a:t>
              </a:r>
              <a:endParaRPr lang="en-US" sz="1600" dirty="0">
                <a:solidFill>
                  <a:schemeClr val="tx1"/>
                </a:solidFill>
              </a:endParaRPr>
            </a:p>
          </p:txBody>
        </p:sp>
        <p:sp>
          <p:nvSpPr>
            <p:cNvPr id="12" name="TextBox 15"/>
            <p:cNvSpPr txBox="1"/>
            <p:nvPr/>
          </p:nvSpPr>
          <p:spPr>
            <a:xfrm>
              <a:off x="4724400" y="1981164"/>
              <a:ext cx="2590800" cy="369245"/>
            </a:xfrm>
            <a:prstGeom prst="rect">
              <a:avLst/>
            </a:prstGeom>
            <a:noFill/>
          </p:spPr>
          <p:txBody>
            <a:bodyPr>
              <a:spAutoFit/>
            </a:bodyPr>
            <a:lstStyle/>
            <a:p>
              <a:pPr>
                <a:defRPr/>
              </a:pPr>
              <a:endParaRPr lang="en-US" dirty="0">
                <a:latin typeface="Arial" pitchFamily="34" charset="0"/>
                <a:cs typeface="Arial" pitchFamily="34" charset="0"/>
              </a:endParaRPr>
            </a:p>
          </p:txBody>
        </p:sp>
      </p:grpSp>
    </p:spTree>
  </p:cSld>
  <p:clrMapOvr>
    <a:masterClrMapping/>
  </p:clrMapOvr>
  <p:transition advClick="0" advTm="2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a:blip r:embed="rId2" cstate="print"/>
          <a:srcRect/>
          <a:stretch>
            <a:fillRect/>
          </a:stretch>
        </p:blipFill>
        <p:spPr bwMode="auto">
          <a:xfrm>
            <a:off x="6400800" y="4191000"/>
            <a:ext cx="2286000" cy="2057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Title 2"/>
          <p:cNvSpPr>
            <a:spLocks noGrp="1"/>
          </p:cNvSpPr>
          <p:nvPr>
            <p:ph type="title"/>
          </p:nvPr>
        </p:nvSpPr>
        <p:spPr>
          <a:xfrm>
            <a:off x="228600" y="220640"/>
            <a:ext cx="8686800" cy="762000"/>
          </a:xfrm>
        </p:spPr>
        <p:txBody>
          <a:bodyPr>
            <a:normAutofit fontScale="90000"/>
          </a:bodyPr>
          <a:lstStyle/>
          <a:p>
            <a:pPr>
              <a:defRPr/>
            </a:pPr>
            <a:r>
              <a:rPr lang="en-US" dirty="0" smtClean="0"/>
              <a:t>La </a:t>
            </a:r>
            <a:r>
              <a:rPr lang="en-US" dirty="0" err="1" smtClean="0"/>
              <a:t>contricción</a:t>
            </a:r>
            <a:r>
              <a:rPr lang="en-US" dirty="0" smtClean="0"/>
              <a:t>, o </a:t>
            </a:r>
            <a:r>
              <a:rPr lang="en-US" dirty="0" err="1" smtClean="0"/>
              <a:t>vergüenza</a:t>
            </a:r>
            <a:r>
              <a:rPr lang="en-US" dirty="0" smtClean="0"/>
              <a:t>, </a:t>
            </a:r>
            <a:r>
              <a:rPr lang="en-US" dirty="0" err="1" smtClean="0"/>
              <a:t>que</a:t>
            </a:r>
            <a:r>
              <a:rPr lang="en-US" dirty="0" smtClean="0"/>
              <a:t> </a:t>
            </a:r>
            <a:r>
              <a:rPr lang="en-US" dirty="0" err="1" smtClean="0"/>
              <a:t>éste</a:t>
            </a:r>
            <a:r>
              <a:rPr lang="en-US" dirty="0" smtClean="0"/>
              <a:t> </a:t>
            </a:r>
            <a:r>
              <a:rPr lang="en-US" dirty="0" err="1" smtClean="0"/>
              <a:t>específico</a:t>
            </a:r>
            <a:r>
              <a:rPr lang="en-US" dirty="0" smtClean="0"/>
              <a:t> </a:t>
            </a:r>
            <a:r>
              <a:rPr lang="en-US" dirty="0" err="1" smtClean="0"/>
              <a:t>fracaso</a:t>
            </a:r>
            <a:r>
              <a:rPr lang="en-US" dirty="0" smtClean="0"/>
              <a:t> </a:t>
            </a:r>
            <a:r>
              <a:rPr lang="en-US" dirty="0" err="1" smtClean="0"/>
              <a:t>suscita</a:t>
            </a:r>
            <a:r>
              <a:rPr lang="en-US" dirty="0" smtClean="0"/>
              <a:t>, </a:t>
            </a:r>
            <a:r>
              <a:rPr lang="en-US" dirty="0" err="1" smtClean="0"/>
              <a:t>tiene</a:t>
            </a:r>
            <a:r>
              <a:rPr lang="en-US" dirty="0" smtClean="0"/>
              <a:t> un </a:t>
            </a:r>
            <a:r>
              <a:rPr lang="en-US" dirty="0" err="1" smtClean="0"/>
              <a:t>ingrediente</a:t>
            </a:r>
            <a:r>
              <a:rPr lang="en-US" dirty="0" smtClean="0"/>
              <a:t> de “</a:t>
            </a:r>
            <a:r>
              <a:rPr lang="en-US" dirty="0" err="1" smtClean="0"/>
              <a:t>experiencia</a:t>
            </a:r>
            <a:r>
              <a:rPr lang="en-US" dirty="0" smtClean="0"/>
              <a:t> </a:t>
            </a:r>
            <a:r>
              <a:rPr lang="en-US" dirty="0" err="1" smtClean="0"/>
              <a:t>satírica</a:t>
            </a:r>
            <a:r>
              <a:rPr lang="en-US" dirty="0" smtClean="0"/>
              <a:t>” ante la </a:t>
            </a:r>
            <a:r>
              <a:rPr lang="en-US" dirty="0" err="1" smtClean="0"/>
              <a:t>incapaz</a:t>
            </a:r>
            <a:r>
              <a:rPr lang="en-US" dirty="0" smtClean="0"/>
              <a:t> </a:t>
            </a:r>
            <a:r>
              <a:rPr lang="en-US" dirty="0" err="1" smtClean="0"/>
              <a:t>persecución</a:t>
            </a:r>
            <a:r>
              <a:rPr lang="en-US" dirty="0" smtClean="0"/>
              <a:t> del </a:t>
            </a:r>
            <a:r>
              <a:rPr lang="en-US" dirty="0" err="1" smtClean="0"/>
              <a:t>éxito</a:t>
            </a:r>
            <a:r>
              <a:rPr lang="en-US" dirty="0" smtClean="0"/>
              <a:t>  </a:t>
            </a:r>
            <a:endParaRPr lang="en-US" dirty="0"/>
          </a:p>
        </p:txBody>
      </p:sp>
      <p:grpSp>
        <p:nvGrpSpPr>
          <p:cNvPr id="68611" name="Group 1028"/>
          <p:cNvGrpSpPr>
            <a:grpSpLocks/>
          </p:cNvGrpSpPr>
          <p:nvPr/>
        </p:nvGrpSpPr>
        <p:grpSpPr bwMode="auto">
          <a:xfrm>
            <a:off x="762000" y="1611023"/>
            <a:ext cx="4495800" cy="2949361"/>
            <a:chOff x="457200" y="914400"/>
            <a:chExt cx="6248400" cy="4495800"/>
          </a:xfrm>
        </p:grpSpPr>
        <p:sp>
          <p:nvSpPr>
            <p:cNvPr id="5" name="Rounded Rectangle 4"/>
            <p:cNvSpPr/>
            <p:nvPr/>
          </p:nvSpPr>
          <p:spPr>
            <a:xfrm>
              <a:off x="457200" y="914400"/>
              <a:ext cx="6248400" cy="4495800"/>
            </a:xfrm>
            <a:prstGeom prst="roundRect">
              <a:avLst>
                <a:gd name="adj" fmla="val 827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schemeClr val="tx2"/>
                </a:solidFill>
              </a:endParaRPr>
            </a:p>
          </p:txBody>
        </p:sp>
        <p:sp>
          <p:nvSpPr>
            <p:cNvPr id="12" name="Rounded Rectangle 11"/>
            <p:cNvSpPr/>
            <p:nvPr/>
          </p:nvSpPr>
          <p:spPr>
            <a:xfrm>
              <a:off x="761677" y="1677102"/>
              <a:ext cx="5520303" cy="3286189"/>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1600" dirty="0" smtClean="0">
                  <a:solidFill>
                    <a:schemeClr val="tx2"/>
                  </a:solidFill>
                </a:rPr>
                <a:t>“</a:t>
              </a:r>
              <a:r>
                <a:rPr lang="en-US" sz="1600" dirty="0" err="1" smtClean="0">
                  <a:solidFill>
                    <a:schemeClr val="tx2"/>
                  </a:solidFill>
                </a:rPr>
                <a:t>Entendimiento</a:t>
              </a:r>
              <a:r>
                <a:rPr lang="en-US" sz="1600" dirty="0" smtClean="0">
                  <a:solidFill>
                    <a:schemeClr val="tx2"/>
                  </a:solidFill>
                </a:rPr>
                <a:t> </a:t>
              </a:r>
              <a:r>
                <a:rPr lang="en-US" sz="1600" dirty="0" err="1" smtClean="0">
                  <a:solidFill>
                    <a:schemeClr val="tx2"/>
                  </a:solidFill>
                </a:rPr>
                <a:t>claro</a:t>
              </a:r>
              <a:r>
                <a:rPr lang="en-US" sz="1600" dirty="0" smtClean="0">
                  <a:solidFill>
                    <a:schemeClr val="tx2"/>
                  </a:solidFill>
                </a:rPr>
                <a:t> y </a:t>
              </a:r>
              <a:r>
                <a:rPr lang="en-US" sz="1600" dirty="0" err="1" smtClean="0">
                  <a:solidFill>
                    <a:schemeClr val="tx2"/>
                  </a:solidFill>
                </a:rPr>
                <a:t>sana</a:t>
              </a:r>
              <a:r>
                <a:rPr lang="en-US" sz="1600" dirty="0" smtClean="0">
                  <a:solidFill>
                    <a:schemeClr val="tx2"/>
                  </a:solidFill>
                </a:rPr>
                <a:t> </a:t>
              </a:r>
              <a:r>
                <a:rPr lang="en-US" sz="1600" dirty="0" err="1" smtClean="0">
                  <a:solidFill>
                    <a:schemeClr val="tx2"/>
                  </a:solidFill>
                </a:rPr>
                <a:t>razón</a:t>
              </a:r>
              <a:r>
                <a:rPr lang="en-US" sz="1600" dirty="0" smtClean="0">
                  <a:solidFill>
                    <a:schemeClr val="tx2"/>
                  </a:solidFill>
                </a:rPr>
                <a:t> se </a:t>
              </a:r>
              <a:r>
                <a:rPr lang="en-US" sz="1600" dirty="0" err="1" smtClean="0">
                  <a:solidFill>
                    <a:schemeClr val="tx2"/>
                  </a:solidFill>
                </a:rPr>
                <a:t>encuentra</a:t>
              </a:r>
              <a:r>
                <a:rPr lang="en-US" sz="1600" dirty="0" smtClean="0">
                  <a:solidFill>
                    <a:schemeClr val="tx2"/>
                  </a:solidFill>
                </a:rPr>
                <a:t> en los </a:t>
              </a:r>
              <a:r>
                <a:rPr lang="en-US" sz="1600" dirty="0" err="1" smtClean="0">
                  <a:solidFill>
                    <a:schemeClr val="tx2"/>
                  </a:solidFill>
                </a:rPr>
                <a:t>Españoles</a:t>
              </a:r>
              <a:r>
                <a:rPr lang="en-US" sz="1600" dirty="0" smtClean="0">
                  <a:solidFill>
                    <a:schemeClr val="tx2"/>
                  </a:solidFill>
                </a:rPr>
                <a:t>. </a:t>
              </a:r>
              <a:r>
                <a:rPr lang="en-US" sz="1600" dirty="0" err="1" smtClean="0">
                  <a:solidFill>
                    <a:schemeClr val="tx2"/>
                  </a:solidFill>
                </a:rPr>
                <a:t>Vease</a:t>
              </a:r>
              <a:r>
                <a:rPr lang="en-US" sz="1600" dirty="0" smtClean="0">
                  <a:solidFill>
                    <a:schemeClr val="tx2"/>
                  </a:solidFill>
                </a:rPr>
                <a:t> </a:t>
              </a:r>
              <a:r>
                <a:rPr lang="en-US" sz="1600" dirty="0" err="1" smtClean="0">
                  <a:solidFill>
                    <a:schemeClr val="tx2"/>
                  </a:solidFill>
                </a:rPr>
                <a:t>una</a:t>
              </a:r>
              <a:r>
                <a:rPr lang="en-US" sz="1600" dirty="0" smtClean="0">
                  <a:solidFill>
                    <a:schemeClr val="tx2"/>
                  </a:solidFill>
                </a:rPr>
                <a:t> de </a:t>
              </a:r>
              <a:r>
                <a:rPr lang="en-US" sz="1600" dirty="0" err="1" smtClean="0">
                  <a:solidFill>
                    <a:schemeClr val="tx2"/>
                  </a:solidFill>
                </a:rPr>
                <a:t>sus</a:t>
              </a:r>
              <a:r>
                <a:rPr lang="en-US" sz="1600" dirty="0" smtClean="0">
                  <a:solidFill>
                    <a:schemeClr val="tx2"/>
                  </a:solidFill>
                </a:rPr>
                <a:t> </a:t>
              </a:r>
              <a:r>
                <a:rPr lang="en-US" sz="1600" dirty="0" err="1" smtClean="0">
                  <a:solidFill>
                    <a:schemeClr val="tx2"/>
                  </a:solidFill>
                </a:rPr>
                <a:t>bibliotecas</a:t>
              </a:r>
              <a:r>
                <a:rPr lang="en-US" sz="1600" dirty="0" smtClean="0">
                  <a:solidFill>
                    <a:schemeClr val="tx2"/>
                  </a:solidFill>
                </a:rPr>
                <a:t>; </a:t>
              </a:r>
              <a:r>
                <a:rPr lang="en-US" sz="1600" dirty="0" err="1" smtClean="0">
                  <a:solidFill>
                    <a:schemeClr val="tx2"/>
                  </a:solidFill>
                </a:rPr>
                <a:t>novelas</a:t>
              </a:r>
              <a:r>
                <a:rPr lang="en-US" sz="1600" dirty="0" smtClean="0">
                  <a:solidFill>
                    <a:schemeClr val="tx2"/>
                  </a:solidFill>
                </a:rPr>
                <a:t> á un </a:t>
              </a:r>
              <a:r>
                <a:rPr lang="en-US" sz="1600" dirty="0" err="1" smtClean="0">
                  <a:solidFill>
                    <a:schemeClr val="tx2"/>
                  </a:solidFill>
                </a:rPr>
                <a:t>lado</a:t>
              </a:r>
              <a:r>
                <a:rPr lang="en-US" sz="1600" dirty="0" smtClean="0">
                  <a:solidFill>
                    <a:schemeClr val="tx2"/>
                  </a:solidFill>
                </a:rPr>
                <a:t>, y </a:t>
              </a:r>
              <a:r>
                <a:rPr lang="en-US" sz="1600" dirty="0" err="1" smtClean="0">
                  <a:solidFill>
                    <a:schemeClr val="tx2"/>
                  </a:solidFill>
                </a:rPr>
                <a:t>escolásticos</a:t>
              </a:r>
              <a:r>
                <a:rPr lang="en-US" sz="1600" dirty="0" smtClean="0">
                  <a:solidFill>
                    <a:schemeClr val="tx2"/>
                  </a:solidFill>
                </a:rPr>
                <a:t> á </a:t>
              </a:r>
              <a:r>
                <a:rPr lang="en-US" sz="1600" dirty="0" err="1" smtClean="0">
                  <a:solidFill>
                    <a:schemeClr val="tx2"/>
                  </a:solidFill>
                </a:rPr>
                <a:t>otro</a:t>
              </a:r>
              <a:r>
                <a:rPr lang="en-US" sz="1600" dirty="0" smtClean="0">
                  <a:solidFill>
                    <a:schemeClr val="tx2"/>
                  </a:solidFill>
                </a:rPr>
                <a:t> : </a:t>
              </a:r>
              <a:r>
                <a:rPr lang="en-US" sz="1600" dirty="0" err="1" smtClean="0">
                  <a:solidFill>
                    <a:schemeClr val="tx2"/>
                  </a:solidFill>
                </a:rPr>
                <a:t>cualquiera</a:t>
              </a:r>
              <a:r>
                <a:rPr lang="en-US" sz="1600" dirty="0" smtClean="0">
                  <a:solidFill>
                    <a:schemeClr val="tx2"/>
                  </a:solidFill>
                </a:rPr>
                <a:t> </a:t>
              </a:r>
              <a:r>
                <a:rPr lang="en-US" sz="1600" dirty="0" err="1" smtClean="0">
                  <a:solidFill>
                    <a:schemeClr val="tx2"/>
                  </a:solidFill>
                </a:rPr>
                <a:t>diría</a:t>
              </a:r>
              <a:r>
                <a:rPr lang="en-US" sz="1600" dirty="0" smtClean="0">
                  <a:solidFill>
                    <a:schemeClr val="tx2"/>
                  </a:solidFill>
                </a:rPr>
                <a:t> </a:t>
              </a:r>
              <a:r>
                <a:rPr lang="en-US" sz="1600" dirty="0" err="1" smtClean="0">
                  <a:solidFill>
                    <a:schemeClr val="tx2"/>
                  </a:solidFill>
                </a:rPr>
                <a:t>que</a:t>
              </a:r>
              <a:r>
                <a:rPr lang="en-US" sz="1600" dirty="0" smtClean="0">
                  <a:solidFill>
                    <a:schemeClr val="tx2"/>
                  </a:solidFill>
                </a:rPr>
                <a:t> ha </a:t>
              </a:r>
              <a:r>
                <a:rPr lang="en-US" sz="1600" dirty="0" err="1" smtClean="0">
                  <a:solidFill>
                    <a:schemeClr val="tx2"/>
                  </a:solidFill>
                </a:rPr>
                <a:t>hecho</a:t>
              </a:r>
              <a:r>
                <a:rPr lang="en-US" sz="1600" dirty="0" smtClean="0">
                  <a:solidFill>
                    <a:schemeClr val="tx2"/>
                  </a:solidFill>
                </a:rPr>
                <a:t> </a:t>
              </a:r>
              <a:r>
                <a:rPr lang="en-US" sz="1600" dirty="0" err="1" smtClean="0">
                  <a:solidFill>
                    <a:schemeClr val="tx2"/>
                  </a:solidFill>
                </a:rPr>
                <a:t>ambas</a:t>
              </a:r>
              <a:r>
                <a:rPr lang="en-US" sz="1600" dirty="0" smtClean="0">
                  <a:solidFill>
                    <a:schemeClr val="tx2"/>
                  </a:solidFill>
                </a:rPr>
                <a:t> </a:t>
              </a:r>
              <a:r>
                <a:rPr lang="en-US" sz="1600" dirty="0" err="1" smtClean="0">
                  <a:solidFill>
                    <a:schemeClr val="tx2"/>
                  </a:solidFill>
                </a:rPr>
                <a:t>partes</a:t>
              </a:r>
              <a:r>
                <a:rPr lang="en-US" sz="1600" dirty="0" smtClean="0">
                  <a:solidFill>
                    <a:schemeClr val="tx2"/>
                  </a:solidFill>
                </a:rPr>
                <a:t> y </a:t>
              </a:r>
              <a:r>
                <a:rPr lang="en-US" sz="1600" smtClean="0">
                  <a:solidFill>
                    <a:schemeClr val="tx2"/>
                  </a:solidFill>
                </a:rPr>
                <a:t>reunido</a:t>
              </a:r>
              <a:r>
                <a:rPr lang="en-US" sz="1600" dirty="0" smtClean="0">
                  <a:solidFill>
                    <a:schemeClr val="tx2"/>
                  </a:solidFill>
                </a:rPr>
                <a:t> el </a:t>
              </a:r>
              <a:r>
                <a:rPr lang="en-US" sz="1600" dirty="0" err="1" smtClean="0">
                  <a:solidFill>
                    <a:schemeClr val="tx2"/>
                  </a:solidFill>
                </a:rPr>
                <a:t>todo</a:t>
              </a:r>
              <a:r>
                <a:rPr lang="en-US" sz="1600" dirty="0" smtClean="0">
                  <a:solidFill>
                    <a:schemeClr val="tx2"/>
                  </a:solidFill>
                </a:rPr>
                <a:t> un </a:t>
              </a:r>
              <a:r>
                <a:rPr lang="en-US" sz="1600" dirty="0" err="1" smtClean="0">
                  <a:solidFill>
                    <a:schemeClr val="tx2"/>
                  </a:solidFill>
                </a:rPr>
                <a:t>enemigo</a:t>
              </a:r>
              <a:r>
                <a:rPr lang="en-US" sz="1600" dirty="0" smtClean="0">
                  <a:solidFill>
                    <a:schemeClr val="tx2"/>
                  </a:solidFill>
                </a:rPr>
                <a:t> </a:t>
              </a:r>
              <a:r>
                <a:rPr lang="en-US" sz="1600" dirty="0" err="1" smtClean="0">
                  <a:solidFill>
                    <a:schemeClr val="tx2"/>
                  </a:solidFill>
                </a:rPr>
                <a:t>secreto</a:t>
              </a:r>
              <a:r>
                <a:rPr lang="en-US" sz="1600" dirty="0" smtClean="0">
                  <a:solidFill>
                    <a:schemeClr val="tx2"/>
                  </a:solidFill>
                </a:rPr>
                <a:t> de la </a:t>
              </a:r>
              <a:r>
                <a:rPr lang="en-US" sz="1600" dirty="0" err="1" smtClean="0">
                  <a:solidFill>
                    <a:schemeClr val="tx2"/>
                  </a:solidFill>
                </a:rPr>
                <a:t>razón</a:t>
              </a:r>
              <a:r>
                <a:rPr lang="en-US" sz="1600" dirty="0" smtClean="0">
                  <a:solidFill>
                    <a:schemeClr val="tx2"/>
                  </a:solidFill>
                </a:rPr>
                <a:t> </a:t>
              </a:r>
              <a:r>
                <a:rPr lang="en-US" sz="1600" dirty="0" err="1" smtClean="0">
                  <a:solidFill>
                    <a:schemeClr val="tx2"/>
                  </a:solidFill>
                </a:rPr>
                <a:t>humana</a:t>
              </a:r>
              <a:r>
                <a:rPr lang="en-US" sz="1600" dirty="0" smtClean="0">
                  <a:solidFill>
                    <a:schemeClr val="tx2"/>
                  </a:solidFill>
                </a:rPr>
                <a:t>. El </a:t>
              </a:r>
              <a:r>
                <a:rPr lang="en-US" sz="1600" dirty="0" err="1" smtClean="0">
                  <a:solidFill>
                    <a:schemeClr val="tx2"/>
                  </a:solidFill>
                </a:rPr>
                <a:t>único</a:t>
              </a:r>
              <a:r>
                <a:rPr lang="en-US" sz="1600" dirty="0" smtClean="0">
                  <a:solidFill>
                    <a:schemeClr val="tx2"/>
                  </a:solidFill>
                </a:rPr>
                <a:t> </a:t>
              </a:r>
              <a:r>
                <a:rPr lang="en-US" sz="1600" dirty="0" err="1" smtClean="0">
                  <a:solidFill>
                    <a:schemeClr val="tx2"/>
                  </a:solidFill>
                </a:rPr>
                <a:t>buen</a:t>
              </a:r>
              <a:r>
                <a:rPr lang="en-US" sz="1600" dirty="0" smtClean="0">
                  <a:solidFill>
                    <a:schemeClr val="tx2"/>
                  </a:solidFill>
                </a:rPr>
                <a:t> </a:t>
              </a:r>
              <a:r>
                <a:rPr lang="en-US" sz="1600" dirty="0" err="1" smtClean="0">
                  <a:solidFill>
                    <a:schemeClr val="tx2"/>
                  </a:solidFill>
                </a:rPr>
                <a:t>libro</a:t>
              </a:r>
              <a:r>
                <a:rPr lang="en-US" sz="1600" dirty="0" smtClean="0">
                  <a:solidFill>
                    <a:schemeClr val="tx2"/>
                  </a:solidFill>
                </a:rPr>
                <a:t> </a:t>
              </a:r>
              <a:r>
                <a:rPr lang="en-US" sz="1600" dirty="0" err="1" smtClean="0">
                  <a:solidFill>
                    <a:schemeClr val="tx2"/>
                  </a:solidFill>
                </a:rPr>
                <a:t>que</a:t>
              </a:r>
              <a:r>
                <a:rPr lang="en-US" sz="1600" dirty="0" smtClean="0">
                  <a:solidFill>
                    <a:schemeClr val="tx2"/>
                  </a:solidFill>
                </a:rPr>
                <a:t> </a:t>
              </a:r>
              <a:r>
                <a:rPr lang="en-US" sz="1600" dirty="0" err="1" smtClean="0">
                  <a:solidFill>
                    <a:schemeClr val="tx2"/>
                  </a:solidFill>
                </a:rPr>
                <a:t>tienen</a:t>
              </a:r>
              <a:r>
                <a:rPr lang="en-US" sz="1600" dirty="0" smtClean="0">
                  <a:solidFill>
                    <a:schemeClr val="tx2"/>
                  </a:solidFill>
                </a:rPr>
                <a:t>, </a:t>
              </a:r>
              <a:r>
                <a:rPr lang="en-US" sz="1600" dirty="0" err="1" smtClean="0">
                  <a:solidFill>
                    <a:schemeClr val="tx2"/>
                  </a:solidFill>
                </a:rPr>
                <a:t>es</a:t>
              </a:r>
              <a:r>
                <a:rPr lang="en-US" sz="1600" dirty="0" smtClean="0">
                  <a:solidFill>
                    <a:schemeClr val="tx2"/>
                  </a:solidFill>
                </a:rPr>
                <a:t> el </a:t>
              </a:r>
              <a:r>
                <a:rPr lang="en-US" sz="1600" dirty="0" err="1" smtClean="0">
                  <a:solidFill>
                    <a:schemeClr val="tx2"/>
                  </a:solidFill>
                </a:rPr>
                <a:t>que</a:t>
              </a:r>
              <a:r>
                <a:rPr lang="en-US" sz="1600" dirty="0" smtClean="0">
                  <a:solidFill>
                    <a:schemeClr val="tx2"/>
                  </a:solidFill>
                </a:rPr>
                <a:t> ha </a:t>
              </a:r>
              <a:r>
                <a:rPr lang="en-US" sz="1600" dirty="0" err="1" smtClean="0">
                  <a:solidFill>
                    <a:schemeClr val="tx2"/>
                  </a:solidFill>
                </a:rPr>
                <a:t>hecho</a:t>
              </a:r>
              <a:r>
                <a:rPr lang="en-US" sz="1600" dirty="0" smtClean="0">
                  <a:solidFill>
                    <a:schemeClr val="tx2"/>
                  </a:solidFill>
                </a:rPr>
                <a:t> </a:t>
              </a:r>
              <a:r>
                <a:rPr lang="en-US" sz="1600" dirty="0" err="1" smtClean="0">
                  <a:solidFill>
                    <a:schemeClr val="tx2"/>
                  </a:solidFill>
                </a:rPr>
                <a:t>ver</a:t>
              </a:r>
              <a:r>
                <a:rPr lang="en-US" sz="1600" dirty="0" smtClean="0">
                  <a:solidFill>
                    <a:schemeClr val="tx2"/>
                  </a:solidFill>
                </a:rPr>
                <a:t> lo </a:t>
              </a:r>
              <a:r>
                <a:rPr lang="en-US" sz="1600" dirty="0" err="1" smtClean="0">
                  <a:solidFill>
                    <a:schemeClr val="tx2"/>
                  </a:solidFill>
                </a:rPr>
                <a:t>ridículo</a:t>
              </a:r>
              <a:r>
                <a:rPr lang="en-US" sz="1600" dirty="0" smtClean="0">
                  <a:solidFill>
                    <a:schemeClr val="tx2"/>
                  </a:solidFill>
                </a:rPr>
                <a:t> </a:t>
              </a:r>
              <a:r>
                <a:rPr lang="en-US" sz="1600" dirty="0" err="1" smtClean="0">
                  <a:solidFill>
                    <a:schemeClr val="tx2"/>
                  </a:solidFill>
                </a:rPr>
                <a:t>que</a:t>
              </a:r>
              <a:r>
                <a:rPr lang="en-US" sz="1600" dirty="0" smtClean="0">
                  <a:solidFill>
                    <a:schemeClr val="tx2"/>
                  </a:solidFill>
                </a:rPr>
                <a:t> </a:t>
              </a:r>
              <a:r>
                <a:rPr lang="en-US" sz="1600" dirty="0" err="1" smtClean="0">
                  <a:solidFill>
                    <a:schemeClr val="tx2"/>
                  </a:solidFill>
                </a:rPr>
                <a:t>eran</a:t>
              </a:r>
              <a:r>
                <a:rPr lang="en-US" sz="1600" dirty="0" smtClean="0">
                  <a:solidFill>
                    <a:schemeClr val="tx2"/>
                  </a:solidFill>
                </a:rPr>
                <a:t> </a:t>
              </a:r>
              <a:r>
                <a:rPr lang="en-US" sz="1600" dirty="0" err="1" smtClean="0">
                  <a:solidFill>
                    <a:schemeClr val="tx2"/>
                  </a:solidFill>
                </a:rPr>
                <a:t>todos</a:t>
              </a:r>
              <a:r>
                <a:rPr lang="en-US" sz="1600" dirty="0" smtClean="0">
                  <a:solidFill>
                    <a:schemeClr val="tx2"/>
                  </a:solidFill>
                </a:rPr>
                <a:t> los </a:t>
              </a:r>
              <a:r>
                <a:rPr lang="en-US" sz="1600" dirty="0" err="1" smtClean="0">
                  <a:solidFill>
                    <a:schemeClr val="tx2"/>
                  </a:solidFill>
                </a:rPr>
                <a:t>demás</a:t>
              </a:r>
              <a:r>
                <a:rPr lang="en-US" sz="1600" dirty="0" smtClean="0">
                  <a:solidFill>
                    <a:schemeClr val="tx2"/>
                  </a:solidFill>
                </a:rPr>
                <a:t>.”</a:t>
              </a:r>
              <a:endParaRPr lang="en-US" sz="1600" u="sng" dirty="0">
                <a:solidFill>
                  <a:schemeClr val="tx2"/>
                </a:solidFill>
              </a:endParaRPr>
            </a:p>
          </p:txBody>
        </p:sp>
        <p:sp>
          <p:nvSpPr>
            <p:cNvPr id="68627" name="TextBox 12"/>
            <p:cNvSpPr txBox="1">
              <a:spLocks noChangeArrowheads="1"/>
            </p:cNvSpPr>
            <p:nvPr/>
          </p:nvSpPr>
          <p:spPr bwMode="auto">
            <a:xfrm>
              <a:off x="3750811" y="3415146"/>
              <a:ext cx="256745" cy="515978"/>
            </a:xfrm>
            <a:prstGeom prst="rect">
              <a:avLst/>
            </a:prstGeom>
            <a:noFill/>
            <a:ln w="9525">
              <a:noFill/>
              <a:miter lim="800000"/>
              <a:headEnd/>
              <a:tailEnd/>
            </a:ln>
          </p:spPr>
          <p:txBody>
            <a:bodyPr wrap="none">
              <a:spAutoFit/>
            </a:bodyPr>
            <a:lstStyle/>
            <a:p>
              <a:endParaRPr lang="es-ES" sz="1600" u="sng">
                <a:solidFill>
                  <a:schemeClr val="tx2"/>
                </a:solidFill>
              </a:endParaRPr>
            </a:p>
          </p:txBody>
        </p:sp>
      </p:grpSp>
      <p:sp>
        <p:nvSpPr>
          <p:cNvPr id="15" name="Rounded Rectangular Callout 14"/>
          <p:cNvSpPr/>
          <p:nvPr/>
        </p:nvSpPr>
        <p:spPr>
          <a:xfrm>
            <a:off x="5334000" y="1447800"/>
            <a:ext cx="3048000" cy="609600"/>
          </a:xfrm>
          <a:prstGeom prst="wedgeRoundRectCallout">
            <a:avLst>
              <a:gd name="adj1" fmla="val -58503"/>
              <a:gd name="adj2" fmla="val 118965"/>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err="1" smtClean="0">
                <a:solidFill>
                  <a:schemeClr val="tx2"/>
                </a:solidFill>
              </a:rPr>
              <a:t>Definición</a:t>
            </a:r>
            <a:r>
              <a:rPr lang="en-US" sz="1600" b="1" dirty="0" smtClean="0">
                <a:solidFill>
                  <a:schemeClr val="tx2"/>
                </a:solidFill>
              </a:rPr>
              <a:t> </a:t>
            </a:r>
            <a:r>
              <a:rPr lang="en-US" sz="1600" b="1" dirty="0" err="1" smtClean="0">
                <a:solidFill>
                  <a:schemeClr val="tx2"/>
                </a:solidFill>
              </a:rPr>
              <a:t>que</a:t>
            </a:r>
            <a:r>
              <a:rPr lang="en-US" sz="1600" b="1" dirty="0" smtClean="0">
                <a:solidFill>
                  <a:schemeClr val="tx2"/>
                </a:solidFill>
              </a:rPr>
              <a:t> </a:t>
            </a:r>
            <a:r>
              <a:rPr lang="en-US" sz="1600" b="1" dirty="0" err="1" smtClean="0">
                <a:solidFill>
                  <a:schemeClr val="tx2"/>
                </a:solidFill>
              </a:rPr>
              <a:t>alcanzaban</a:t>
            </a:r>
            <a:r>
              <a:rPr lang="en-US" sz="1600" b="1" dirty="0" smtClean="0">
                <a:solidFill>
                  <a:schemeClr val="tx2"/>
                </a:solidFill>
              </a:rPr>
              <a:t>, en 1717, </a:t>
            </a:r>
            <a:r>
              <a:rPr lang="en-US" sz="1600" b="1" dirty="0" err="1" smtClean="0">
                <a:solidFill>
                  <a:schemeClr val="tx2"/>
                </a:solidFill>
              </a:rPr>
              <a:t>las</a:t>
            </a:r>
            <a:r>
              <a:rPr lang="en-US" sz="1600" b="1" dirty="0" smtClean="0">
                <a:solidFill>
                  <a:schemeClr val="tx2"/>
                </a:solidFill>
              </a:rPr>
              <a:t> </a:t>
            </a:r>
            <a:r>
              <a:rPr lang="en-US" sz="1600" b="1" i="1" dirty="0" err="1" smtClean="0">
                <a:solidFill>
                  <a:schemeClr val="tx2"/>
                </a:solidFill>
              </a:rPr>
              <a:t>Lettres</a:t>
            </a:r>
            <a:r>
              <a:rPr lang="en-US" sz="1600" b="1" i="1" dirty="0" smtClean="0">
                <a:solidFill>
                  <a:schemeClr val="tx2"/>
                </a:solidFill>
              </a:rPr>
              <a:t> </a:t>
            </a:r>
            <a:r>
              <a:rPr lang="en-US" sz="1600" b="1" i="1" dirty="0" err="1" smtClean="0">
                <a:solidFill>
                  <a:schemeClr val="tx2"/>
                </a:solidFill>
              </a:rPr>
              <a:t>Persanes</a:t>
            </a:r>
            <a:r>
              <a:rPr lang="en-US" sz="1600" b="1" dirty="0" smtClean="0">
                <a:solidFill>
                  <a:schemeClr val="tx2"/>
                </a:solidFill>
              </a:rPr>
              <a:t>,</a:t>
            </a:r>
            <a:endParaRPr lang="en-US" dirty="0">
              <a:solidFill>
                <a:schemeClr val="tx2"/>
              </a:solidFill>
            </a:endParaRPr>
          </a:p>
        </p:txBody>
      </p:sp>
      <p:sp>
        <p:nvSpPr>
          <p:cNvPr id="17" name="Rounded Rectangular Callout 16"/>
          <p:cNvSpPr/>
          <p:nvPr/>
        </p:nvSpPr>
        <p:spPr>
          <a:xfrm>
            <a:off x="1447800" y="4648200"/>
            <a:ext cx="2895600" cy="381000"/>
          </a:xfrm>
          <a:prstGeom prst="wedgeRoundRectCallout">
            <a:avLst>
              <a:gd name="adj1" fmla="val -11628"/>
              <a:gd name="adj2" fmla="val -22228"/>
              <a:gd name="adj3" fmla="val 16667"/>
            </a:avLst>
          </a:prstGeom>
          <a:solidFill>
            <a:schemeClr val="bg1"/>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solidFill>
                  <a:schemeClr val="tx1"/>
                </a:solidFill>
              </a:rPr>
              <a:t>Montesquieu, </a:t>
            </a:r>
            <a:r>
              <a:rPr lang="en-US" sz="1600" dirty="0" err="1" smtClean="0">
                <a:solidFill>
                  <a:schemeClr val="tx1"/>
                </a:solidFill>
              </a:rPr>
              <a:t>Cartas</a:t>
            </a:r>
            <a:r>
              <a:rPr lang="en-US" sz="1600" dirty="0" smtClean="0">
                <a:solidFill>
                  <a:schemeClr val="tx1"/>
                </a:solidFill>
              </a:rPr>
              <a:t> </a:t>
            </a:r>
            <a:r>
              <a:rPr lang="en-US" sz="1600" dirty="0" err="1" smtClean="0">
                <a:solidFill>
                  <a:schemeClr val="tx1"/>
                </a:solidFill>
              </a:rPr>
              <a:t>persianas</a:t>
            </a:r>
            <a:endParaRPr lang="en-US" sz="1600" dirty="0">
              <a:solidFill>
                <a:schemeClr val="tx1"/>
              </a:solidFill>
            </a:endParaRPr>
          </a:p>
        </p:txBody>
      </p:sp>
      <p:pic>
        <p:nvPicPr>
          <p:cNvPr id="35844" name="Picture 4" descr="LIBROS - CARTAS PERSAS"/>
          <p:cNvPicPr>
            <a:picLocks noChangeAspect="1" noChangeArrowheads="1"/>
          </p:cNvPicPr>
          <p:nvPr/>
        </p:nvPicPr>
        <p:blipFill>
          <a:blip r:embed="rId3" cstate="print">
            <a:lum bright="14000" contrast="51000"/>
          </a:blip>
          <a:srcRect/>
          <a:stretch>
            <a:fillRect/>
          </a:stretch>
        </p:blipFill>
        <p:spPr bwMode="auto">
          <a:xfrm>
            <a:off x="6934200" y="4495800"/>
            <a:ext cx="1219200" cy="1524000"/>
          </a:xfrm>
          <a:prstGeom prst="rect">
            <a:avLst/>
          </a:prstGeom>
          <a:gradFill>
            <a:gsLst>
              <a:gs pos="2000">
                <a:schemeClr val="accent1">
                  <a:tint val="66000"/>
                  <a:satMod val="160000"/>
                  <a:alpha val="76000"/>
                </a:schemeClr>
              </a:gs>
              <a:gs pos="50000">
                <a:schemeClr val="accent1">
                  <a:tint val="44500"/>
                  <a:satMod val="160000"/>
                </a:schemeClr>
              </a:gs>
              <a:gs pos="100000">
                <a:schemeClr val="accent1">
                  <a:tint val="23500"/>
                  <a:satMod val="160000"/>
                </a:schemeClr>
              </a:gs>
            </a:gsLst>
            <a:lin ang="5400000" scaled="0"/>
          </a:gradFill>
          <a:scene3d>
            <a:camera prst="perspectiveFront">
              <a:rot lat="19800000" lon="1200000" rev="20820000"/>
            </a:camera>
            <a:lightRig rig="threePt" dir="t"/>
          </a:scene3d>
        </p:spPr>
      </p:pic>
    </p:spTree>
  </p:cSld>
  <p:clrMapOvr>
    <a:masterClrMapping/>
  </p:clrMapOvr>
  <p:transition advClick="0" advTm="2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0"/>
            <a:ext cx="8686800" cy="762000"/>
          </a:xfrm>
        </p:spPr>
        <p:txBody>
          <a:bodyPr>
            <a:normAutofit fontScale="90000"/>
          </a:bodyPr>
          <a:lstStyle/>
          <a:p>
            <a:pPr>
              <a:defRPr/>
            </a:pPr>
            <a:r>
              <a:rPr lang="en-US" dirty="0" smtClean="0"/>
              <a:t>El </a:t>
            </a:r>
            <a:r>
              <a:rPr lang="en-US" dirty="0" err="1" smtClean="0"/>
              <a:t>Ridículo</a:t>
            </a:r>
            <a:r>
              <a:rPr lang="en-US" dirty="0" smtClean="0"/>
              <a:t> de la </a:t>
            </a:r>
            <a:r>
              <a:rPr lang="en-US" dirty="0" err="1" smtClean="0"/>
              <a:t>Obra</a:t>
            </a:r>
            <a:r>
              <a:rPr lang="en-US" dirty="0" smtClean="0"/>
              <a:t> de Arte</a:t>
            </a:r>
            <a:br>
              <a:rPr lang="en-US" dirty="0" smtClean="0"/>
            </a:br>
            <a:r>
              <a:rPr lang="en-US" dirty="0" smtClean="0"/>
              <a:t>del </a:t>
            </a:r>
            <a:r>
              <a:rPr lang="en-US" dirty="0" err="1" smtClean="0"/>
              <a:t>Artículo</a:t>
            </a:r>
            <a:r>
              <a:rPr lang="en-US" dirty="0" smtClean="0"/>
              <a:t> de </a:t>
            </a:r>
            <a:r>
              <a:rPr lang="en-US" dirty="0" err="1" smtClean="0"/>
              <a:t>lujo</a:t>
            </a:r>
            <a:r>
              <a:rPr lang="en-US" dirty="0" smtClean="0"/>
              <a:t>, </a:t>
            </a:r>
            <a:r>
              <a:rPr lang="en-US" dirty="0" err="1" smtClean="0"/>
              <a:t>confrontado</a:t>
            </a:r>
            <a:r>
              <a:rPr lang="en-US" dirty="0" smtClean="0"/>
              <a:t> al </a:t>
            </a:r>
            <a:r>
              <a:rPr lang="en-US" dirty="0" err="1" smtClean="0"/>
              <a:t>resultado</a:t>
            </a:r>
            <a:r>
              <a:rPr lang="en-US" dirty="0" smtClean="0"/>
              <a:t> del </a:t>
            </a:r>
            <a:r>
              <a:rPr lang="en-US" dirty="0" err="1" smtClean="0"/>
              <a:t>trabajo</a:t>
            </a:r>
            <a:endParaRPr lang="en-US" dirty="0"/>
          </a:p>
        </p:txBody>
      </p:sp>
      <p:pic>
        <p:nvPicPr>
          <p:cNvPr id="4" name="Picture 3"/>
          <p:cNvPicPr>
            <a:picLocks noChangeAspect="1"/>
          </p:cNvPicPr>
          <p:nvPr/>
        </p:nvPicPr>
        <p:blipFill>
          <a:blip r:embed="rId2" cstate="print">
            <a:extLst>
              <a:ext uri="28A0092B-C50C-407e-A947-70E740481C1C"/>
            </a:extLst>
          </a:blip>
          <a:stretch>
            <a:fillRect/>
          </a:stretch>
        </p:blipFill>
        <p:spPr>
          <a:xfrm>
            <a:off x="3505200" y="3540456"/>
            <a:ext cx="4478740" cy="2559520"/>
          </a:xfrm>
          <a:prstGeom prst="roundRect">
            <a:avLst>
              <a:gd name="adj" fmla="val 1027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ounded Rectangular Callout 4"/>
          <p:cNvSpPr/>
          <p:nvPr/>
        </p:nvSpPr>
        <p:spPr>
          <a:xfrm>
            <a:off x="6629400" y="2667000"/>
            <a:ext cx="2362200" cy="1066800"/>
          </a:xfrm>
          <a:prstGeom prst="wedgeRoundRectCallout">
            <a:avLst>
              <a:gd name="adj1" fmla="val -161800"/>
              <a:gd name="adj2" fmla="val 158697"/>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solidFill>
                  <a:schemeClr val="tx2"/>
                </a:solidFill>
              </a:rPr>
              <a:t>Un </a:t>
            </a:r>
            <a:r>
              <a:rPr lang="en-US" sz="1600" b="1" dirty="0" err="1" smtClean="0">
                <a:solidFill>
                  <a:schemeClr val="tx2"/>
                </a:solidFill>
              </a:rPr>
              <a:t>tiempo</a:t>
            </a:r>
            <a:r>
              <a:rPr lang="en-US" sz="1600" b="1" dirty="0" smtClean="0">
                <a:solidFill>
                  <a:schemeClr val="tx2"/>
                </a:solidFill>
              </a:rPr>
              <a:t> de </a:t>
            </a:r>
            <a:r>
              <a:rPr lang="en-US" sz="1600" b="1" dirty="0" err="1" smtClean="0">
                <a:solidFill>
                  <a:schemeClr val="tx2"/>
                </a:solidFill>
              </a:rPr>
              <a:t>calumnias</a:t>
            </a:r>
            <a:r>
              <a:rPr lang="en-US" sz="1600" b="1" dirty="0" smtClean="0">
                <a:solidFill>
                  <a:schemeClr val="tx2"/>
                </a:solidFill>
              </a:rPr>
              <a:t>, y </a:t>
            </a:r>
            <a:r>
              <a:rPr lang="en-US" sz="1600" b="1" dirty="0" err="1" smtClean="0">
                <a:solidFill>
                  <a:schemeClr val="tx2"/>
                </a:solidFill>
              </a:rPr>
              <a:t>por</a:t>
            </a:r>
            <a:r>
              <a:rPr lang="en-US" sz="1600" b="1" dirty="0" smtClean="0">
                <a:solidFill>
                  <a:schemeClr val="tx2"/>
                </a:solidFill>
              </a:rPr>
              <a:t> </a:t>
            </a:r>
            <a:r>
              <a:rPr lang="en-US" sz="1600" b="1" dirty="0" err="1" smtClean="0">
                <a:solidFill>
                  <a:schemeClr val="tx2"/>
                </a:solidFill>
              </a:rPr>
              <a:t>tanto</a:t>
            </a:r>
            <a:r>
              <a:rPr lang="en-US" sz="1600" b="1" dirty="0" smtClean="0">
                <a:solidFill>
                  <a:schemeClr val="tx2"/>
                </a:solidFill>
              </a:rPr>
              <a:t> de </a:t>
            </a:r>
            <a:r>
              <a:rPr lang="en-US" sz="1600" b="1" dirty="0" err="1" smtClean="0">
                <a:solidFill>
                  <a:schemeClr val="tx2"/>
                </a:solidFill>
              </a:rPr>
              <a:t>vergüenza</a:t>
            </a:r>
            <a:r>
              <a:rPr lang="en-US" sz="1600" b="1" dirty="0" smtClean="0">
                <a:solidFill>
                  <a:schemeClr val="tx2"/>
                </a:solidFill>
              </a:rPr>
              <a:t> a </a:t>
            </a:r>
            <a:r>
              <a:rPr lang="en-US" sz="1600" b="1" dirty="0" err="1" smtClean="0">
                <a:solidFill>
                  <a:schemeClr val="tx2"/>
                </a:solidFill>
              </a:rPr>
              <a:t>callar</a:t>
            </a:r>
            <a:r>
              <a:rPr lang="en-US" sz="1600" b="1" dirty="0" smtClean="0">
                <a:solidFill>
                  <a:schemeClr val="tx2"/>
                </a:solidFill>
              </a:rPr>
              <a:t>, </a:t>
            </a:r>
            <a:r>
              <a:rPr lang="en-US" sz="1600" b="1" dirty="0" err="1" smtClean="0">
                <a:solidFill>
                  <a:schemeClr val="tx2"/>
                </a:solidFill>
              </a:rPr>
              <a:t>asociadas</a:t>
            </a:r>
            <a:r>
              <a:rPr lang="en-US" sz="1600" b="1" dirty="0" smtClean="0">
                <a:solidFill>
                  <a:schemeClr val="tx2"/>
                </a:solidFill>
              </a:rPr>
              <a:t> al …</a:t>
            </a:r>
            <a:endParaRPr lang="en-US" sz="1600" dirty="0">
              <a:solidFill>
                <a:schemeClr val="tx2"/>
              </a:solidFill>
            </a:endParaRPr>
          </a:p>
        </p:txBody>
      </p:sp>
      <p:pic>
        <p:nvPicPr>
          <p:cNvPr id="6" name="Picture 2" descr="\\michaelz-01\Users\michaelz\Documents\BioDotNet\FY2010\Decks\SequenceViewer.jpg"/>
          <p:cNvPicPr>
            <a:picLocks noChangeAspect="1" noChangeArrowheads="1"/>
          </p:cNvPicPr>
          <p:nvPr/>
        </p:nvPicPr>
        <p:blipFill>
          <a:blip r:embed="rId3" cstate="print">
            <a:extLst>
              <a:ext uri="28A0092B-C50C-407e-A947-70E740481C1C"/>
            </a:extLst>
          </a:blip>
          <a:srcRect/>
          <a:stretch>
            <a:fillRect/>
          </a:stretch>
        </p:blipFill>
        <p:spPr bwMode="auto">
          <a:xfrm>
            <a:off x="3200400" y="1295400"/>
            <a:ext cx="3429000" cy="1849409"/>
          </a:xfrm>
          <a:prstGeom prst="roundRect">
            <a:avLst>
              <a:gd name="adj" fmla="val 1085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ext uri="{53640926-AAD7-44d8-BBD7-CCE9431645EC}"/>
          </a:extLst>
        </p:spPr>
      </p:pic>
      <p:pic>
        <p:nvPicPr>
          <p:cNvPr id="7" name="Picture 3" descr="\\michaelz-01\Users\michaelz\Documents\BioDotNet\FY2010\Decks\SilverMap.jpg"/>
          <p:cNvPicPr>
            <a:picLocks noChangeAspect="1" noChangeArrowheads="1"/>
          </p:cNvPicPr>
          <p:nvPr/>
        </p:nvPicPr>
        <p:blipFill>
          <a:blip r:embed="rId4" cstate="print">
            <a:extLst>
              <a:ext uri="28A0092B-C50C-407e-A947-70E740481C1C"/>
            </a:extLst>
          </a:blip>
          <a:srcRect/>
          <a:stretch>
            <a:fillRect/>
          </a:stretch>
        </p:blipFill>
        <p:spPr bwMode="auto">
          <a:xfrm>
            <a:off x="457200" y="2590800"/>
            <a:ext cx="3581400" cy="1758142"/>
          </a:xfrm>
          <a:prstGeom prst="roundRect">
            <a:avLst>
              <a:gd name="adj" fmla="val 1169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extLst>
        </p:spPr>
      </p:pic>
      <p:sp>
        <p:nvSpPr>
          <p:cNvPr id="10" name="Rounded Rectangular Callout 9"/>
          <p:cNvSpPr/>
          <p:nvPr/>
        </p:nvSpPr>
        <p:spPr>
          <a:xfrm>
            <a:off x="228600" y="1295400"/>
            <a:ext cx="2895600" cy="857250"/>
          </a:xfrm>
          <a:prstGeom prst="wedgeRoundRectCallout">
            <a:avLst>
              <a:gd name="adj1" fmla="val 51870"/>
              <a:gd name="adj2" fmla="val 106812"/>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solidFill>
                  <a:schemeClr val="tx2"/>
                </a:solidFill>
              </a:rPr>
              <a:t>La “</a:t>
            </a:r>
            <a:r>
              <a:rPr lang="en-US" sz="1600" b="1" dirty="0" err="1" smtClean="0">
                <a:solidFill>
                  <a:schemeClr val="tx2"/>
                </a:solidFill>
              </a:rPr>
              <a:t>tendencia</a:t>
            </a:r>
            <a:r>
              <a:rPr lang="en-US" sz="1600" b="1" dirty="0" smtClean="0">
                <a:solidFill>
                  <a:schemeClr val="tx2"/>
                </a:solidFill>
              </a:rPr>
              <a:t> del </a:t>
            </a:r>
            <a:r>
              <a:rPr lang="en-US" sz="1600" b="1" dirty="0" err="1" smtClean="0">
                <a:solidFill>
                  <a:schemeClr val="tx2"/>
                </a:solidFill>
              </a:rPr>
              <a:t>lujo</a:t>
            </a:r>
            <a:r>
              <a:rPr lang="en-US" sz="1600" b="1" dirty="0" smtClean="0">
                <a:solidFill>
                  <a:schemeClr val="tx2"/>
                </a:solidFill>
              </a:rPr>
              <a:t> a </a:t>
            </a:r>
            <a:r>
              <a:rPr lang="en-US" sz="1600" b="1" dirty="0" err="1" smtClean="0">
                <a:solidFill>
                  <a:schemeClr val="tx2"/>
                </a:solidFill>
              </a:rPr>
              <a:t>recrear</a:t>
            </a:r>
            <a:r>
              <a:rPr lang="en-US" sz="1600" b="1" dirty="0" smtClean="0">
                <a:solidFill>
                  <a:schemeClr val="tx2"/>
                </a:solidFill>
              </a:rPr>
              <a:t> los </a:t>
            </a:r>
            <a:r>
              <a:rPr lang="en-US" sz="1600" b="1" dirty="0" err="1" smtClean="0">
                <a:solidFill>
                  <a:schemeClr val="tx2"/>
                </a:solidFill>
              </a:rPr>
              <a:t>sentidos</a:t>
            </a:r>
            <a:r>
              <a:rPr lang="en-US" sz="1600" b="1" dirty="0" smtClean="0">
                <a:solidFill>
                  <a:schemeClr val="tx2"/>
                </a:solidFill>
              </a:rPr>
              <a:t>”, </a:t>
            </a:r>
            <a:r>
              <a:rPr lang="en-US" sz="1600" b="1" dirty="0" err="1" smtClean="0">
                <a:solidFill>
                  <a:schemeClr val="tx2"/>
                </a:solidFill>
              </a:rPr>
              <a:t>ligada</a:t>
            </a:r>
            <a:r>
              <a:rPr lang="en-US" sz="1600" b="1" dirty="0" smtClean="0">
                <a:solidFill>
                  <a:schemeClr val="tx2"/>
                </a:solidFill>
              </a:rPr>
              <a:t> al </a:t>
            </a:r>
            <a:r>
              <a:rPr lang="en-US" sz="1600" b="1" dirty="0" err="1" smtClean="0">
                <a:solidFill>
                  <a:schemeClr val="tx2"/>
                </a:solidFill>
              </a:rPr>
              <a:t>triunfo</a:t>
            </a:r>
            <a:r>
              <a:rPr lang="en-US" sz="1600" b="1" dirty="0" smtClean="0">
                <a:solidFill>
                  <a:schemeClr val="tx2"/>
                </a:solidFill>
              </a:rPr>
              <a:t> del </a:t>
            </a:r>
            <a:r>
              <a:rPr lang="en-US" sz="1600" b="1" dirty="0" err="1" smtClean="0">
                <a:solidFill>
                  <a:schemeClr val="tx2"/>
                </a:solidFill>
              </a:rPr>
              <a:t>rococó</a:t>
            </a:r>
            <a:r>
              <a:rPr lang="en-US" sz="1600" b="1" dirty="0" smtClean="0">
                <a:solidFill>
                  <a:schemeClr val="tx2"/>
                </a:solidFill>
              </a:rPr>
              <a:t> </a:t>
            </a:r>
            <a:r>
              <a:rPr lang="en-US" sz="1600" b="1" dirty="0" err="1" smtClean="0">
                <a:solidFill>
                  <a:schemeClr val="tx2"/>
                </a:solidFill>
              </a:rPr>
              <a:t>sobre</a:t>
            </a:r>
            <a:r>
              <a:rPr lang="en-US" sz="1600" b="1" dirty="0" smtClean="0">
                <a:solidFill>
                  <a:schemeClr val="tx2"/>
                </a:solidFill>
              </a:rPr>
              <a:t> el </a:t>
            </a:r>
            <a:r>
              <a:rPr lang="en-US" sz="1600" b="1" dirty="0" err="1" smtClean="0">
                <a:solidFill>
                  <a:schemeClr val="tx2"/>
                </a:solidFill>
              </a:rPr>
              <a:t>barroco</a:t>
            </a:r>
            <a:endParaRPr lang="en-US" sz="1600" dirty="0">
              <a:solidFill>
                <a:schemeClr val="tx2"/>
              </a:solidFill>
            </a:endParaRPr>
          </a:p>
        </p:txBody>
      </p:sp>
      <p:sp>
        <p:nvSpPr>
          <p:cNvPr id="9" name="8 Rectángulo redondeado"/>
          <p:cNvSpPr/>
          <p:nvPr/>
        </p:nvSpPr>
        <p:spPr>
          <a:xfrm>
            <a:off x="3276600" y="1676400"/>
            <a:ext cx="3200400" cy="1295400"/>
          </a:xfrm>
          <a:prstGeom prst="roundRect">
            <a:avLst/>
          </a:prstGeom>
          <a:solidFill>
            <a:schemeClr val="bg1">
              <a:alpha val="50000"/>
            </a:schemeClr>
          </a:solidFill>
          <a:effectLst>
            <a:outerShdw blurRad="152400" dir="900000" algn="t" rotWithShape="0">
              <a:prstClr val="black">
                <a:alpha val="30000"/>
              </a:prst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El historiador fascista asocia el crecimiento de la cantidad de dinero en la época del rococó con el estudio especial del libertino</a:t>
            </a:r>
            <a:endParaRPr lang="es-ES" dirty="0">
              <a:solidFill>
                <a:schemeClr val="bg1"/>
              </a:solidFill>
            </a:endParaRPr>
          </a:p>
        </p:txBody>
      </p:sp>
      <p:sp>
        <p:nvSpPr>
          <p:cNvPr id="11" name="10 Rectángulo redondeado"/>
          <p:cNvSpPr/>
          <p:nvPr/>
        </p:nvSpPr>
        <p:spPr>
          <a:xfrm>
            <a:off x="685800" y="2819400"/>
            <a:ext cx="3200400" cy="1295400"/>
          </a:xfrm>
          <a:prstGeom prst="roundRect">
            <a:avLst/>
          </a:prstGeom>
          <a:solidFill>
            <a:schemeClr val="bg1">
              <a:alpha val="5000"/>
            </a:schemeClr>
          </a:solidFill>
          <a:effectLst>
            <a:outerShdw blurRad="152400" dir="900000" algn="t" rotWithShape="0">
              <a:prstClr val="black">
                <a:alpha val="30000"/>
              </a:prst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Cuando a pesar de que los enciclopedistas y los fisiócratas vayan mano con mano, </a:t>
            </a:r>
            <a:r>
              <a:rPr lang="es-ES" dirty="0" err="1" smtClean="0">
                <a:solidFill>
                  <a:schemeClr val="tx1"/>
                </a:solidFill>
              </a:rPr>
              <a:t>Diderot</a:t>
            </a:r>
            <a:r>
              <a:rPr lang="es-ES" dirty="0" smtClean="0">
                <a:solidFill>
                  <a:schemeClr val="tx1"/>
                </a:solidFill>
              </a:rPr>
              <a:t> parezca dar la razón a </a:t>
            </a:r>
            <a:r>
              <a:rPr lang="es-ES" dirty="0" err="1" smtClean="0">
                <a:solidFill>
                  <a:schemeClr val="tx1"/>
                </a:solidFill>
              </a:rPr>
              <a:t>Necker</a:t>
            </a:r>
            <a:r>
              <a:rPr lang="es-ES" dirty="0" smtClean="0">
                <a:solidFill>
                  <a:schemeClr val="tx1"/>
                </a:solidFill>
              </a:rPr>
              <a:t> ante el conflicto social</a:t>
            </a:r>
            <a:endParaRPr lang="es-ES" dirty="0">
              <a:solidFill>
                <a:schemeClr val="bg1"/>
              </a:solidFill>
            </a:endParaRPr>
          </a:p>
        </p:txBody>
      </p:sp>
      <p:sp>
        <p:nvSpPr>
          <p:cNvPr id="12" name="Rounded Rectangular Callout 10"/>
          <p:cNvSpPr/>
          <p:nvPr/>
        </p:nvSpPr>
        <p:spPr>
          <a:xfrm>
            <a:off x="685800" y="4419600"/>
            <a:ext cx="2667000" cy="1600200"/>
          </a:xfrm>
          <a:prstGeom prst="wedgeRoundRectCallout">
            <a:avLst>
              <a:gd name="adj1" fmla="val -38029"/>
              <a:gd name="adj2" fmla="val -74380"/>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dirty="0" smtClean="0"/>
              <a:t>Los </a:t>
            </a:r>
            <a:r>
              <a:rPr lang="en-US" sz="1600" dirty="0" err="1" smtClean="0"/>
              <a:t>fisiócratas</a:t>
            </a:r>
            <a:r>
              <a:rPr lang="en-US" sz="1600" dirty="0" smtClean="0"/>
              <a:t> </a:t>
            </a:r>
            <a:r>
              <a:rPr lang="en-US" sz="1600" dirty="0" err="1" smtClean="0"/>
              <a:t>reivindicarán</a:t>
            </a:r>
            <a:r>
              <a:rPr lang="en-US" sz="1600" dirty="0" smtClean="0"/>
              <a:t> el </a:t>
            </a:r>
            <a:r>
              <a:rPr lang="en-US" sz="1600" dirty="0" err="1" smtClean="0"/>
              <a:t>nacimiento</a:t>
            </a:r>
            <a:r>
              <a:rPr lang="en-US" sz="1600" dirty="0" smtClean="0"/>
              <a:t> de </a:t>
            </a:r>
            <a:r>
              <a:rPr lang="en-US" sz="1600" dirty="0" err="1" smtClean="0"/>
              <a:t>su</a:t>
            </a:r>
            <a:r>
              <a:rPr lang="en-US" sz="1600" dirty="0" smtClean="0"/>
              <a:t> </a:t>
            </a:r>
            <a:r>
              <a:rPr lang="en-US" sz="1600" dirty="0" err="1" smtClean="0"/>
              <a:t>ciencia</a:t>
            </a:r>
            <a:r>
              <a:rPr lang="en-US" sz="1600" dirty="0" smtClean="0"/>
              <a:t>, </a:t>
            </a:r>
            <a:r>
              <a:rPr lang="en-US" sz="1600" dirty="0" err="1" smtClean="0"/>
              <a:t>como</a:t>
            </a:r>
            <a:r>
              <a:rPr lang="en-US" sz="1600" dirty="0" smtClean="0"/>
              <a:t> </a:t>
            </a:r>
            <a:r>
              <a:rPr lang="en-US" sz="1600" dirty="0" err="1" smtClean="0"/>
              <a:t>una</a:t>
            </a:r>
            <a:r>
              <a:rPr lang="en-US" sz="1600" dirty="0" smtClean="0"/>
              <a:t> de </a:t>
            </a:r>
            <a:r>
              <a:rPr lang="en-US" sz="1600" dirty="0" err="1" smtClean="0"/>
              <a:t>las</a:t>
            </a:r>
            <a:r>
              <a:rPr lang="en-US" sz="1600" dirty="0" smtClean="0"/>
              <a:t> </a:t>
            </a:r>
            <a:r>
              <a:rPr lang="en-US" sz="1600" dirty="0" err="1" smtClean="0"/>
              <a:t>principales</a:t>
            </a:r>
            <a:r>
              <a:rPr lang="en-US" sz="1600" dirty="0" smtClean="0"/>
              <a:t> </a:t>
            </a:r>
            <a:r>
              <a:rPr lang="en-US" sz="1600" dirty="0" err="1" smtClean="0"/>
              <a:t>adquisiciones</a:t>
            </a:r>
            <a:r>
              <a:rPr lang="en-US" sz="1600" dirty="0" smtClean="0"/>
              <a:t> de la </a:t>
            </a:r>
            <a:r>
              <a:rPr lang="en-US" sz="1600" dirty="0" err="1" smtClean="0"/>
              <a:t>humanidad</a:t>
            </a:r>
            <a:r>
              <a:rPr lang="en-US" sz="1600" dirty="0" smtClean="0"/>
              <a:t>, </a:t>
            </a:r>
            <a:r>
              <a:rPr lang="en-US" sz="1600" dirty="0" err="1" smtClean="0"/>
              <a:t>como</a:t>
            </a:r>
            <a:r>
              <a:rPr lang="en-US" sz="1600" dirty="0" smtClean="0"/>
              <a:t> la </a:t>
            </a:r>
            <a:r>
              <a:rPr lang="en-US" sz="1600" dirty="0" err="1" smtClean="0"/>
              <a:t>escritura</a:t>
            </a:r>
            <a:r>
              <a:rPr lang="en-US" sz="1600" dirty="0" smtClean="0"/>
              <a:t> y la </a:t>
            </a:r>
            <a:r>
              <a:rPr lang="en-US" sz="1600" dirty="0" err="1" smtClean="0"/>
              <a:t>moneda</a:t>
            </a:r>
            <a:endParaRPr lang="en-US" sz="1600" dirty="0"/>
          </a:p>
        </p:txBody>
      </p:sp>
      <p:sp>
        <p:nvSpPr>
          <p:cNvPr id="13" name="12 Rectángulo redondeado"/>
          <p:cNvSpPr/>
          <p:nvPr/>
        </p:nvSpPr>
        <p:spPr>
          <a:xfrm>
            <a:off x="3581400" y="4876800"/>
            <a:ext cx="4114800" cy="914400"/>
          </a:xfrm>
          <a:prstGeom prst="roundRect">
            <a:avLst/>
          </a:prstGeom>
          <a:solidFill>
            <a:schemeClr val="bg1">
              <a:alpha val="50000"/>
            </a:schemeClr>
          </a:solidFill>
          <a:effectLst>
            <a:outerShdw blurRad="152400" dir="900000" algn="t" rotWithShape="0">
              <a:prstClr val="black">
                <a:alpha val="30000"/>
              </a:prst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rPr>
              <a:t>conocimiento preciso de las condiciones en que se desarrolla la manufactura contra el consumo de primera necesidad</a:t>
            </a:r>
            <a:endParaRPr lang="es-ES" dirty="0">
              <a:solidFill>
                <a:schemeClr val="bg1"/>
              </a:solidFill>
            </a:endParaRPr>
          </a:p>
        </p:txBody>
      </p:sp>
    </p:spTree>
  </p:cSld>
  <p:clrMapOvr>
    <a:masterClrMapping/>
  </p:clrMapOvr>
  <p:transition advClick="0" advTm="2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0" y="609600"/>
            <a:ext cx="9144000" cy="5638800"/>
          </a:xfrm>
          <a:prstGeom prst="rect">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27013" indent="-227013">
              <a:spcBef>
                <a:spcPct val="20000"/>
              </a:spcBef>
              <a:defRPr/>
            </a:pPr>
            <a:endParaRPr lang="en-US" dirty="0"/>
          </a:p>
        </p:txBody>
      </p:sp>
      <p:grpSp>
        <p:nvGrpSpPr>
          <p:cNvPr id="2" name="Group 81"/>
          <p:cNvGrpSpPr>
            <a:grpSpLocks/>
          </p:cNvGrpSpPr>
          <p:nvPr/>
        </p:nvGrpSpPr>
        <p:grpSpPr bwMode="auto">
          <a:xfrm>
            <a:off x="228600" y="2133600"/>
            <a:ext cx="7437036" cy="4401474"/>
            <a:chOff x="-76205" y="3040571"/>
            <a:chExt cx="7437479" cy="4401663"/>
          </a:xfrm>
        </p:grpSpPr>
        <p:grpSp>
          <p:nvGrpSpPr>
            <p:cNvPr id="3" name="Group 119"/>
            <p:cNvGrpSpPr>
              <a:grpSpLocks/>
            </p:cNvGrpSpPr>
            <p:nvPr/>
          </p:nvGrpSpPr>
          <p:grpSpPr bwMode="auto">
            <a:xfrm>
              <a:off x="6401181" y="5326669"/>
              <a:ext cx="960093" cy="718841"/>
              <a:chOff x="6917052" y="4581242"/>
              <a:chExt cx="960093" cy="718841"/>
            </a:xfrm>
          </p:grpSpPr>
          <p:pic>
            <p:nvPicPr>
              <p:cNvPr id="93259" name="Picture 14" descr="j0311198.wmf"/>
              <p:cNvPicPr>
                <a:picLocks noChangeAspect="1"/>
              </p:cNvPicPr>
              <p:nvPr/>
            </p:nvPicPr>
            <p:blipFill>
              <a:blip r:embed="rId3" cstate="print"/>
              <a:srcRect/>
              <a:stretch>
                <a:fillRect/>
              </a:stretch>
            </p:blipFill>
            <p:spPr bwMode="auto">
              <a:xfrm>
                <a:off x="7069461" y="4581242"/>
                <a:ext cx="562765" cy="487991"/>
              </a:xfrm>
              <a:prstGeom prst="rect">
                <a:avLst/>
              </a:prstGeom>
              <a:noFill/>
              <a:ln w="9525">
                <a:noFill/>
                <a:miter lim="800000"/>
                <a:headEnd/>
                <a:tailEnd/>
              </a:ln>
            </p:spPr>
          </p:pic>
          <p:sp>
            <p:nvSpPr>
              <p:cNvPr id="93260" name="TextBox 71"/>
              <p:cNvSpPr txBox="1">
                <a:spLocks noChangeArrowheads="1"/>
              </p:cNvSpPr>
              <p:nvPr/>
            </p:nvSpPr>
            <p:spPr bwMode="auto">
              <a:xfrm>
                <a:off x="6917052" y="5038462"/>
                <a:ext cx="960093" cy="261621"/>
              </a:xfrm>
              <a:prstGeom prst="rect">
                <a:avLst/>
              </a:prstGeom>
              <a:noFill/>
              <a:ln w="9525">
                <a:noFill/>
                <a:miter lim="800000"/>
                <a:headEnd/>
                <a:tailEnd/>
              </a:ln>
            </p:spPr>
            <p:txBody>
              <a:bodyPr>
                <a:spAutoFit/>
              </a:bodyPr>
              <a:lstStyle/>
              <a:p>
                <a:pPr algn="ctr"/>
                <a:r>
                  <a:rPr lang="en-US" sz="1100" dirty="0" err="1" smtClean="0"/>
                  <a:t>moléculas</a:t>
                </a:r>
                <a:endParaRPr lang="en-US" sz="1100" dirty="0"/>
              </a:p>
            </p:txBody>
          </p:sp>
        </p:grpSp>
        <p:grpSp>
          <p:nvGrpSpPr>
            <p:cNvPr id="4" name="Group 78"/>
            <p:cNvGrpSpPr>
              <a:grpSpLocks/>
            </p:cNvGrpSpPr>
            <p:nvPr/>
          </p:nvGrpSpPr>
          <p:grpSpPr bwMode="auto">
            <a:xfrm>
              <a:off x="-76205" y="3040571"/>
              <a:ext cx="7143250" cy="4401663"/>
              <a:chOff x="-76205" y="3040571"/>
              <a:chExt cx="7143250" cy="4401663"/>
            </a:xfrm>
          </p:grpSpPr>
          <p:pic>
            <p:nvPicPr>
              <p:cNvPr id="93207" name="Picture 3" descr="oreChemgraph.png"/>
              <p:cNvPicPr>
                <a:picLocks noChangeAspect="1"/>
              </p:cNvPicPr>
              <p:nvPr/>
            </p:nvPicPr>
            <p:blipFill>
              <a:blip r:embed="rId4" cstate="print"/>
              <a:srcRect/>
              <a:stretch>
                <a:fillRect/>
              </a:stretch>
            </p:blipFill>
            <p:spPr bwMode="auto">
              <a:xfrm>
                <a:off x="0" y="4031388"/>
                <a:ext cx="7067045" cy="1263403"/>
              </a:xfrm>
              <a:prstGeom prst="rect">
                <a:avLst/>
              </a:prstGeom>
              <a:solidFill>
                <a:schemeClr val="bg1"/>
              </a:solidFill>
              <a:ln w="9525">
                <a:noFill/>
                <a:miter lim="800000"/>
                <a:headEnd/>
                <a:tailEnd/>
              </a:ln>
            </p:spPr>
          </p:pic>
          <p:cxnSp>
            <p:nvCxnSpPr>
              <p:cNvPr id="17" name="Straight Connector 16"/>
              <p:cNvCxnSpPr/>
              <p:nvPr/>
            </p:nvCxnSpPr>
            <p:spPr>
              <a:xfrm rot="16200000" flipV="1">
                <a:off x="2387" y="5298886"/>
                <a:ext cx="630266" cy="142884"/>
              </a:xfrm>
              <a:prstGeom prst="line">
                <a:avLst/>
              </a:prstGeom>
              <a:ln w="6350" cap="flat" cmpd="sng" algn="ctr">
                <a:solidFill>
                  <a:schemeClr val="tx1">
                    <a:lumMod val="65000"/>
                    <a:lumOff val="35000"/>
                  </a:schemeClr>
                </a:solidFill>
                <a:prstDash val="sysDot"/>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a:xfrm rot="16200000" flipV="1">
                <a:off x="760462" y="4715458"/>
                <a:ext cx="476273" cy="136530"/>
              </a:xfrm>
              <a:prstGeom prst="line">
                <a:avLst/>
              </a:prstGeom>
              <a:ln w="6350" cap="flat" cmpd="sng" algn="ctr">
                <a:solidFill>
                  <a:schemeClr val="tx1">
                    <a:lumMod val="65000"/>
                    <a:lumOff val="35000"/>
                  </a:schemeClr>
                </a:solidFill>
                <a:prstDash val="sysDot"/>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rot="16200000" flipV="1">
                <a:off x="1649515" y="5299681"/>
                <a:ext cx="500084" cy="11113"/>
              </a:xfrm>
              <a:prstGeom prst="line">
                <a:avLst/>
              </a:prstGeom>
              <a:ln w="6350" cap="flat" cmpd="sng" algn="ctr">
                <a:solidFill>
                  <a:schemeClr val="tx1">
                    <a:lumMod val="65000"/>
                    <a:lumOff val="35000"/>
                  </a:schemeClr>
                </a:solidFill>
                <a:prstDash val="sysDot"/>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rot="16200000" flipV="1">
                <a:off x="1969417" y="4781336"/>
                <a:ext cx="652491" cy="438175"/>
              </a:xfrm>
              <a:prstGeom prst="line">
                <a:avLst/>
              </a:prstGeom>
              <a:ln w="6350" cap="flat" cmpd="sng" algn="ctr">
                <a:solidFill>
                  <a:schemeClr val="tx1">
                    <a:lumMod val="65000"/>
                    <a:lumOff val="35000"/>
                  </a:schemeClr>
                </a:solidFill>
                <a:prstDash val="sysDot"/>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a:xfrm rot="16200000" flipV="1">
                <a:off x="5601036" y="5059957"/>
                <a:ext cx="304813" cy="76205"/>
              </a:xfrm>
              <a:prstGeom prst="line">
                <a:avLst/>
              </a:prstGeom>
              <a:ln w="6350" cap="flat" cmpd="sng" algn="ctr">
                <a:solidFill>
                  <a:schemeClr val="tx1">
                    <a:lumMod val="65000"/>
                    <a:lumOff val="35000"/>
                  </a:schemeClr>
                </a:solidFill>
                <a:prstDash val="sysDot"/>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7" name="Straight Connector 36"/>
              <p:cNvCxnSpPr/>
              <p:nvPr/>
            </p:nvCxnSpPr>
            <p:spPr>
              <a:xfrm rot="16200000" flipH="1">
                <a:off x="6600427" y="5297298"/>
                <a:ext cx="384194" cy="131772"/>
              </a:xfrm>
              <a:prstGeom prst="line">
                <a:avLst/>
              </a:prstGeom>
              <a:ln w="6350" cap="flat" cmpd="sng" algn="ctr">
                <a:solidFill>
                  <a:schemeClr val="tx1">
                    <a:lumMod val="65000"/>
                    <a:lumOff val="35000"/>
                  </a:schemeClr>
                </a:solidFill>
                <a:prstDash val="sysDot"/>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a:stCxn id="38" idx="2"/>
              </p:cNvCxnSpPr>
              <p:nvPr/>
            </p:nvCxnSpPr>
            <p:spPr>
              <a:xfrm rot="5400000">
                <a:off x="811268" y="3662892"/>
                <a:ext cx="968417" cy="7302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8" idx="2"/>
              </p:cNvCxnSpPr>
              <p:nvPr/>
            </p:nvCxnSpPr>
            <p:spPr>
              <a:xfrm rot="16200000" flipH="1">
                <a:off x="1382008" y="3822446"/>
                <a:ext cx="789023" cy="231789"/>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38" idx="2"/>
              </p:cNvCxnSpPr>
              <p:nvPr/>
            </p:nvCxnSpPr>
            <p:spPr>
              <a:xfrm rot="16200000" flipH="1">
                <a:off x="1713019" y="3491435"/>
                <a:ext cx="608040" cy="7128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469511" y="3215988"/>
                <a:ext cx="839825" cy="1031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2964046" y="3710524"/>
                <a:ext cx="839825" cy="428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6200000" flipH="1">
                <a:off x="2921184" y="3796251"/>
                <a:ext cx="1200203" cy="231789"/>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6200000" flipH="1">
                <a:off x="3426035" y="3291400"/>
                <a:ext cx="779497" cy="8207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40" idx="2"/>
              </p:cNvCxnSpPr>
              <p:nvPr/>
            </p:nvCxnSpPr>
            <p:spPr>
              <a:xfrm rot="5400000">
                <a:off x="5335909" y="3977236"/>
                <a:ext cx="582639" cy="128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40" idx="2"/>
              </p:cNvCxnSpPr>
              <p:nvPr/>
            </p:nvCxnSpPr>
            <p:spPr>
              <a:xfrm rot="16200000" flipH="1">
                <a:off x="5159691" y="4282050"/>
                <a:ext cx="10636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40" idx="2"/>
              </p:cNvCxnSpPr>
              <p:nvPr/>
            </p:nvCxnSpPr>
            <p:spPr>
              <a:xfrm rot="16200000" flipH="1">
                <a:off x="5556591" y="3885149"/>
                <a:ext cx="1304982" cy="1035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40" idx="2"/>
              </p:cNvCxnSpPr>
              <p:nvPr/>
            </p:nvCxnSpPr>
            <p:spPr>
              <a:xfrm rot="5400000">
                <a:off x="4854871" y="3675590"/>
                <a:ext cx="762033" cy="911279"/>
              </a:xfrm>
              <a:prstGeom prst="line">
                <a:avLst/>
              </a:prstGeom>
            </p:spPr>
            <p:style>
              <a:lnRef idx="2">
                <a:schemeClr val="accent1"/>
              </a:lnRef>
              <a:fillRef idx="0">
                <a:schemeClr val="accent1"/>
              </a:fillRef>
              <a:effectRef idx="1">
                <a:schemeClr val="accent1"/>
              </a:effectRef>
              <a:fontRef idx="minor">
                <a:schemeClr val="tx1"/>
              </a:fontRef>
            </p:style>
          </p:cxnSp>
          <p:grpSp>
            <p:nvGrpSpPr>
              <p:cNvPr id="5" name="Group 111"/>
              <p:cNvGrpSpPr>
                <a:grpSpLocks/>
              </p:cNvGrpSpPr>
              <p:nvPr/>
            </p:nvGrpSpPr>
            <p:grpSpPr bwMode="auto">
              <a:xfrm>
                <a:off x="-76205" y="5685460"/>
                <a:ext cx="1905114" cy="1756774"/>
                <a:chOff x="439666" y="4800600"/>
                <a:chExt cx="1905114" cy="1756774"/>
              </a:xfrm>
            </p:grpSpPr>
            <p:pic>
              <p:nvPicPr>
                <p:cNvPr id="93257" name="Picture 7"/>
                <p:cNvPicPr>
                  <a:picLocks noChangeAspect="1"/>
                </p:cNvPicPr>
                <p:nvPr/>
              </p:nvPicPr>
              <p:blipFill>
                <a:blip r:embed="rId5" cstate="print"/>
                <a:srcRect/>
                <a:stretch>
                  <a:fillRect/>
                </a:stretch>
              </p:blipFill>
              <p:spPr bwMode="auto">
                <a:xfrm>
                  <a:off x="664281" y="4800600"/>
                  <a:ext cx="481297" cy="481297"/>
                </a:xfrm>
                <a:prstGeom prst="rect">
                  <a:avLst/>
                </a:prstGeom>
                <a:noFill/>
                <a:ln w="9525">
                  <a:noFill/>
                  <a:miter lim="800000"/>
                  <a:headEnd/>
                  <a:tailEnd/>
                </a:ln>
              </p:spPr>
            </p:pic>
            <p:sp>
              <p:nvSpPr>
                <p:cNvPr id="93258" name="TextBox 63"/>
                <p:cNvSpPr txBox="1">
                  <a:spLocks noChangeArrowheads="1"/>
                </p:cNvSpPr>
                <p:nvPr/>
              </p:nvSpPr>
              <p:spPr bwMode="auto">
                <a:xfrm>
                  <a:off x="439666" y="5280046"/>
                  <a:ext cx="1905114" cy="1277328"/>
                </a:xfrm>
                <a:prstGeom prst="rect">
                  <a:avLst/>
                </a:prstGeom>
                <a:noFill/>
                <a:ln w="9525">
                  <a:noFill/>
                  <a:miter lim="800000"/>
                  <a:headEnd/>
                  <a:tailEnd/>
                </a:ln>
              </p:spPr>
              <p:txBody>
                <a:bodyPr wrap="square">
                  <a:spAutoFit/>
                </a:bodyPr>
                <a:lstStyle/>
                <a:p>
                  <a:pPr algn="ctr"/>
                  <a:r>
                    <a:rPr lang="en-US" sz="1100" dirty="0" smtClean="0"/>
                    <a:t>“</a:t>
                  </a:r>
                  <a:r>
                    <a:rPr lang="en-US" sz="1100" dirty="0" err="1" smtClean="0"/>
                    <a:t>Est-il</a:t>
                  </a:r>
                  <a:r>
                    <a:rPr lang="en-US" sz="1100" dirty="0" smtClean="0"/>
                    <a:t> </a:t>
                  </a:r>
                  <a:r>
                    <a:rPr lang="en-US" sz="1100" dirty="0" err="1" smtClean="0"/>
                    <a:t>bien</a:t>
                  </a:r>
                  <a:r>
                    <a:rPr lang="en-US" sz="1100" dirty="0" smtClean="0"/>
                    <a:t> </a:t>
                  </a:r>
                  <a:r>
                    <a:rPr lang="en-US" sz="1100" dirty="0" err="1" smtClean="0"/>
                    <a:t>sûr</a:t>
                  </a:r>
                  <a:r>
                    <a:rPr lang="en-US" sz="1100" dirty="0" smtClean="0"/>
                    <a:t> </a:t>
                  </a:r>
                  <a:r>
                    <a:rPr lang="en-US" sz="1100" dirty="0" err="1" smtClean="0"/>
                    <a:t>enfin</a:t>
                  </a:r>
                  <a:r>
                    <a:rPr lang="en-US" sz="1100" dirty="0" smtClean="0"/>
                    <a:t> </a:t>
                  </a:r>
                  <a:r>
                    <a:rPr lang="en-US" sz="1100" dirty="0" err="1" smtClean="0"/>
                    <a:t>que</a:t>
                  </a:r>
                  <a:r>
                    <a:rPr lang="en-US" sz="1100" dirty="0" smtClean="0"/>
                    <a:t> </a:t>
                  </a:r>
                  <a:r>
                    <a:rPr lang="en-US" sz="1100" dirty="0" err="1" smtClean="0"/>
                    <a:t>cette</a:t>
                  </a:r>
                  <a:r>
                    <a:rPr lang="en-US" sz="1100" dirty="0" smtClean="0"/>
                    <a:t> </a:t>
                  </a:r>
                  <a:r>
                    <a:rPr lang="en-US" sz="1100" dirty="0" err="1" smtClean="0"/>
                    <a:t>inégalité</a:t>
                  </a:r>
                  <a:r>
                    <a:rPr lang="en-US" sz="1100" dirty="0" smtClean="0"/>
                    <a:t> de </a:t>
                  </a:r>
                  <a:r>
                    <a:rPr lang="en-US" sz="1100" dirty="0" err="1" smtClean="0"/>
                    <a:t>connoissances</a:t>
                  </a:r>
                  <a:r>
                    <a:rPr lang="en-US" sz="1100" dirty="0" smtClean="0"/>
                    <a:t> ne </a:t>
                  </a:r>
                  <a:r>
                    <a:rPr lang="en-US" sz="1100" dirty="0" err="1" smtClean="0"/>
                    <a:t>soit</a:t>
                  </a:r>
                  <a:r>
                    <a:rPr lang="en-US" sz="1100" dirty="0" smtClean="0"/>
                    <a:t> pas </a:t>
                  </a:r>
                  <a:r>
                    <a:rPr lang="en-US" sz="1100" dirty="0" err="1" smtClean="0"/>
                    <a:t>devenue</a:t>
                  </a:r>
                  <a:r>
                    <a:rPr lang="en-US" sz="1100" dirty="0" smtClean="0"/>
                    <a:t> </a:t>
                  </a:r>
                  <a:r>
                    <a:rPr lang="en-US" sz="1100" dirty="0" err="1" smtClean="0"/>
                    <a:t>nécessaire</a:t>
                  </a:r>
                  <a:r>
                    <a:rPr lang="en-US" sz="1100" dirty="0" smtClean="0"/>
                    <a:t> au </a:t>
                  </a:r>
                  <a:r>
                    <a:rPr lang="en-US" sz="1100" dirty="0" err="1" smtClean="0"/>
                    <a:t>maintien</a:t>
                  </a:r>
                  <a:r>
                    <a:rPr lang="en-US" sz="1100" dirty="0" smtClean="0"/>
                    <a:t> de </a:t>
                  </a:r>
                  <a:r>
                    <a:rPr lang="en-US" sz="1100" dirty="0" err="1" smtClean="0"/>
                    <a:t>toutes</a:t>
                  </a:r>
                  <a:r>
                    <a:rPr lang="en-US" sz="1100" dirty="0" smtClean="0"/>
                    <a:t> les </a:t>
                  </a:r>
                  <a:r>
                    <a:rPr lang="en-US" sz="1100" dirty="0" err="1" smtClean="0"/>
                    <a:t>inégalités</a:t>
                  </a:r>
                  <a:r>
                    <a:rPr lang="en-US" sz="1100" dirty="0" smtClean="0"/>
                    <a:t> </a:t>
                  </a:r>
                  <a:r>
                    <a:rPr lang="en-US" sz="1100" dirty="0" err="1" smtClean="0"/>
                    <a:t>sociales</a:t>
                  </a:r>
                  <a:r>
                    <a:rPr lang="en-US" sz="1100" dirty="0" smtClean="0"/>
                    <a:t> qui </a:t>
                  </a:r>
                  <a:r>
                    <a:rPr lang="en-US" sz="1100" dirty="0" err="1" smtClean="0"/>
                    <a:t>l’ont</a:t>
                  </a:r>
                  <a:r>
                    <a:rPr lang="en-US" sz="1100" dirty="0" smtClean="0"/>
                    <a:t> fait  </a:t>
                  </a:r>
                  <a:r>
                    <a:rPr lang="en-US" sz="1100" dirty="0" err="1" smtClean="0"/>
                    <a:t>naître</a:t>
                  </a:r>
                  <a:r>
                    <a:rPr lang="en-US" sz="1100" dirty="0" smtClean="0"/>
                    <a:t>?”</a:t>
                  </a:r>
                  <a:endParaRPr lang="en-US" sz="1100" dirty="0"/>
                </a:p>
              </p:txBody>
            </p:sp>
          </p:grpSp>
          <p:grpSp>
            <p:nvGrpSpPr>
              <p:cNvPr id="6" name="Group 112"/>
              <p:cNvGrpSpPr>
                <a:grpSpLocks/>
              </p:cNvGrpSpPr>
              <p:nvPr/>
            </p:nvGrpSpPr>
            <p:grpSpPr bwMode="auto">
              <a:xfrm>
                <a:off x="650676" y="5021857"/>
                <a:ext cx="1025823" cy="718840"/>
                <a:chOff x="1166547" y="4136997"/>
                <a:chExt cx="1025823" cy="718840"/>
              </a:xfrm>
            </p:grpSpPr>
            <p:pic>
              <p:nvPicPr>
                <p:cNvPr id="93255" name="Picture 4"/>
                <p:cNvPicPr>
                  <a:picLocks noChangeAspect="1"/>
                </p:cNvPicPr>
                <p:nvPr/>
              </p:nvPicPr>
              <p:blipFill>
                <a:blip r:embed="rId6" cstate="print"/>
                <a:srcRect/>
                <a:stretch>
                  <a:fillRect/>
                </a:stretch>
              </p:blipFill>
              <p:spPr bwMode="auto">
                <a:xfrm>
                  <a:off x="1430326" y="4136997"/>
                  <a:ext cx="400411" cy="395773"/>
                </a:xfrm>
                <a:prstGeom prst="rect">
                  <a:avLst/>
                </a:prstGeom>
                <a:noFill/>
                <a:ln w="9525">
                  <a:noFill/>
                  <a:miter lim="800000"/>
                  <a:headEnd/>
                  <a:tailEnd/>
                </a:ln>
              </p:spPr>
            </p:pic>
            <p:sp>
              <p:nvSpPr>
                <p:cNvPr id="93256" name="TextBox 64"/>
                <p:cNvSpPr txBox="1">
                  <a:spLocks noChangeArrowheads="1"/>
                </p:cNvSpPr>
                <p:nvPr/>
              </p:nvSpPr>
              <p:spPr bwMode="auto">
                <a:xfrm>
                  <a:off x="1166547" y="4594216"/>
                  <a:ext cx="1025823" cy="261621"/>
                </a:xfrm>
                <a:prstGeom prst="rect">
                  <a:avLst/>
                </a:prstGeom>
                <a:noFill/>
                <a:ln w="9525">
                  <a:noFill/>
                  <a:miter lim="800000"/>
                  <a:headEnd/>
                  <a:tailEnd/>
                </a:ln>
              </p:spPr>
              <p:txBody>
                <a:bodyPr wrap="square">
                  <a:spAutoFit/>
                </a:bodyPr>
                <a:lstStyle/>
                <a:p>
                  <a:pPr algn="ctr"/>
                  <a:r>
                    <a:rPr lang="en-US" sz="1100" dirty="0" err="1" smtClean="0"/>
                    <a:t>experimentos</a:t>
                  </a:r>
                  <a:endParaRPr lang="en-US" sz="1100" dirty="0"/>
                </a:p>
              </p:txBody>
            </p:sp>
          </p:grpSp>
          <p:pic>
            <p:nvPicPr>
              <p:cNvPr id="93233" name="Picture 11" descr="j0359757.wmf"/>
              <p:cNvPicPr>
                <a:picLocks noChangeAspect="1"/>
              </p:cNvPicPr>
              <p:nvPr/>
            </p:nvPicPr>
            <p:blipFill>
              <a:blip r:embed="rId7" cstate="print"/>
              <a:srcRect/>
              <a:stretch>
                <a:fillRect/>
              </a:stretch>
            </p:blipFill>
            <p:spPr bwMode="auto">
              <a:xfrm>
                <a:off x="1752704" y="5555279"/>
                <a:ext cx="365973" cy="360889"/>
              </a:xfrm>
              <a:prstGeom prst="rect">
                <a:avLst/>
              </a:prstGeom>
              <a:noFill/>
              <a:ln w="9525">
                <a:noFill/>
                <a:miter lim="800000"/>
                <a:headEnd/>
                <a:tailEnd/>
              </a:ln>
            </p:spPr>
          </p:pic>
          <p:sp>
            <p:nvSpPr>
              <p:cNvPr id="93234" name="TextBox 65"/>
              <p:cNvSpPr txBox="1">
                <a:spLocks noChangeArrowheads="1"/>
              </p:cNvSpPr>
              <p:nvPr/>
            </p:nvSpPr>
            <p:spPr bwMode="auto">
              <a:xfrm>
                <a:off x="1371681" y="5860092"/>
                <a:ext cx="1131292" cy="261621"/>
              </a:xfrm>
              <a:prstGeom prst="rect">
                <a:avLst/>
              </a:prstGeom>
              <a:noFill/>
              <a:ln w="9525">
                <a:noFill/>
                <a:miter lim="800000"/>
                <a:headEnd/>
                <a:tailEnd/>
              </a:ln>
            </p:spPr>
            <p:txBody>
              <a:bodyPr>
                <a:spAutoFit/>
              </a:bodyPr>
              <a:lstStyle/>
              <a:p>
                <a:pPr algn="ctr"/>
                <a:r>
                  <a:rPr lang="en-US" sz="1100" dirty="0" err="1" smtClean="0"/>
                  <a:t>medidas</a:t>
                </a:r>
                <a:endParaRPr lang="en-US" sz="1100" dirty="0"/>
              </a:p>
            </p:txBody>
          </p:sp>
          <p:grpSp>
            <p:nvGrpSpPr>
              <p:cNvPr id="7" name="Group 114"/>
              <p:cNvGrpSpPr>
                <a:grpSpLocks/>
              </p:cNvGrpSpPr>
              <p:nvPr/>
            </p:nvGrpSpPr>
            <p:grpSpPr bwMode="auto">
              <a:xfrm>
                <a:off x="2133727" y="5326670"/>
                <a:ext cx="960093" cy="566433"/>
                <a:chOff x="2649598" y="4441810"/>
                <a:chExt cx="960093" cy="566433"/>
              </a:xfrm>
            </p:grpSpPr>
            <p:pic>
              <p:nvPicPr>
                <p:cNvPr id="93253" name="Picture 6" descr="j0406392.wmf"/>
                <p:cNvPicPr>
                  <a:picLocks noChangeAspect="1"/>
                </p:cNvPicPr>
                <p:nvPr/>
              </p:nvPicPr>
              <p:blipFill>
                <a:blip r:embed="rId8" cstate="print"/>
                <a:srcRect/>
                <a:stretch>
                  <a:fillRect/>
                </a:stretch>
              </p:blipFill>
              <p:spPr bwMode="auto">
                <a:xfrm>
                  <a:off x="2878211" y="4441810"/>
                  <a:ext cx="491889" cy="395773"/>
                </a:xfrm>
                <a:prstGeom prst="rect">
                  <a:avLst/>
                </a:prstGeom>
                <a:noFill/>
                <a:ln w="9525">
                  <a:noFill/>
                  <a:miter lim="800000"/>
                  <a:headEnd/>
                  <a:tailEnd/>
                </a:ln>
              </p:spPr>
            </p:pic>
            <p:sp>
              <p:nvSpPr>
                <p:cNvPr id="93254" name="TextBox 66"/>
                <p:cNvSpPr txBox="1">
                  <a:spLocks noChangeArrowheads="1"/>
                </p:cNvSpPr>
                <p:nvPr/>
              </p:nvSpPr>
              <p:spPr bwMode="auto">
                <a:xfrm>
                  <a:off x="2649598" y="4746622"/>
                  <a:ext cx="960093" cy="261621"/>
                </a:xfrm>
                <a:prstGeom prst="rect">
                  <a:avLst/>
                </a:prstGeom>
                <a:noFill/>
                <a:ln w="9525">
                  <a:noFill/>
                  <a:miter lim="800000"/>
                  <a:headEnd/>
                  <a:tailEnd/>
                </a:ln>
              </p:spPr>
              <p:txBody>
                <a:bodyPr>
                  <a:spAutoFit/>
                </a:bodyPr>
                <a:lstStyle/>
                <a:p>
                  <a:pPr algn="ctr"/>
                  <a:r>
                    <a:rPr lang="en-US" sz="1100" dirty="0" err="1" smtClean="0"/>
                    <a:t>documentos</a:t>
                  </a:r>
                  <a:endParaRPr lang="en-US" sz="1100" dirty="0"/>
                </a:p>
              </p:txBody>
            </p:sp>
          </p:grpSp>
          <p:grpSp>
            <p:nvGrpSpPr>
              <p:cNvPr id="11" name="Group 118"/>
              <p:cNvGrpSpPr>
                <a:grpSpLocks/>
              </p:cNvGrpSpPr>
              <p:nvPr/>
            </p:nvGrpSpPr>
            <p:grpSpPr bwMode="auto">
              <a:xfrm>
                <a:off x="5334317" y="5250466"/>
                <a:ext cx="960093" cy="566434"/>
                <a:chOff x="5850188" y="4365606"/>
                <a:chExt cx="960093" cy="566434"/>
              </a:xfrm>
            </p:grpSpPr>
            <p:pic>
              <p:nvPicPr>
                <p:cNvPr id="93245" name="Picture 5"/>
                <p:cNvPicPr>
                  <a:picLocks noChangeAspect="1"/>
                </p:cNvPicPr>
                <p:nvPr/>
              </p:nvPicPr>
              <p:blipFill>
                <a:blip r:embed="rId9" cstate="print"/>
                <a:srcRect/>
                <a:stretch>
                  <a:fillRect/>
                </a:stretch>
              </p:blipFill>
              <p:spPr bwMode="auto">
                <a:xfrm>
                  <a:off x="6078803" y="4365606"/>
                  <a:ext cx="481296" cy="321115"/>
                </a:xfrm>
                <a:prstGeom prst="rect">
                  <a:avLst/>
                </a:prstGeom>
                <a:noFill/>
                <a:ln w="9525">
                  <a:noFill/>
                  <a:miter lim="800000"/>
                  <a:headEnd/>
                  <a:tailEnd/>
                </a:ln>
              </p:spPr>
            </p:pic>
            <p:sp>
              <p:nvSpPr>
                <p:cNvPr id="93246" name="TextBox 70"/>
                <p:cNvSpPr txBox="1">
                  <a:spLocks noChangeArrowheads="1"/>
                </p:cNvSpPr>
                <p:nvPr/>
              </p:nvSpPr>
              <p:spPr bwMode="auto">
                <a:xfrm>
                  <a:off x="5850188" y="4670419"/>
                  <a:ext cx="960093" cy="261621"/>
                </a:xfrm>
                <a:prstGeom prst="rect">
                  <a:avLst/>
                </a:prstGeom>
                <a:noFill/>
                <a:ln w="9525">
                  <a:noFill/>
                  <a:miter lim="800000"/>
                  <a:headEnd/>
                  <a:tailEnd/>
                </a:ln>
              </p:spPr>
              <p:txBody>
                <a:bodyPr>
                  <a:spAutoFit/>
                </a:bodyPr>
                <a:lstStyle/>
                <a:p>
                  <a:pPr algn="ctr"/>
                  <a:r>
                    <a:rPr lang="en-US" sz="1100" dirty="0" err="1" smtClean="0"/>
                    <a:t>científicos</a:t>
                  </a:r>
                  <a:endParaRPr lang="en-US" sz="1100" dirty="0"/>
                </a:p>
              </p:txBody>
            </p:sp>
          </p:grpSp>
          <p:cxnSp>
            <p:nvCxnSpPr>
              <p:cNvPr id="75" name="Curved Connector 74"/>
              <p:cNvCxnSpPr>
                <a:endCxn id="85" idx="1"/>
              </p:cNvCxnSpPr>
              <p:nvPr/>
            </p:nvCxnSpPr>
            <p:spPr>
              <a:xfrm rot="5400000" flipH="1" flipV="1">
                <a:off x="-359857" y="3921395"/>
                <a:ext cx="1633374" cy="153203"/>
              </a:xfrm>
              <a:prstGeom prst="curvedConnector2">
                <a:avLst/>
              </a:prstGeom>
              <a:ln w="38100" cap="flat" cmpd="sng" algn="ctr">
                <a:solidFill>
                  <a:schemeClr val="tx1">
                    <a:alpha val="44000"/>
                  </a:schemeClr>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77" name="Curved Connector 74"/>
              <p:cNvCxnSpPr>
                <a:endCxn id="38" idx="3"/>
              </p:cNvCxnSpPr>
              <p:nvPr/>
            </p:nvCxnSpPr>
            <p:spPr>
              <a:xfrm rot="10800000" flipV="1">
                <a:off x="1892413" y="3080259"/>
                <a:ext cx="1281189" cy="231785"/>
              </a:xfrm>
              <a:prstGeom prst="curvedConnector3">
                <a:avLst>
                  <a:gd name="adj1" fmla="val 50000"/>
                </a:avLst>
              </a:prstGeom>
              <a:ln w="38100" cap="flat" cmpd="sng" algn="ctr">
                <a:solidFill>
                  <a:schemeClr val="tx1">
                    <a:alpha val="44000"/>
                  </a:schemeClr>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80" name="Curved Connector 74"/>
              <p:cNvCxnSpPr/>
              <p:nvPr/>
            </p:nvCxnSpPr>
            <p:spPr>
              <a:xfrm rot="10800000">
                <a:off x="1892413" y="3312044"/>
                <a:ext cx="1203397" cy="1020808"/>
              </a:xfrm>
              <a:prstGeom prst="curvedConnector3">
                <a:avLst>
                  <a:gd name="adj1" fmla="val 50000"/>
                </a:avLst>
              </a:prstGeom>
              <a:ln w="38100" cap="flat" cmpd="sng" algn="ctr">
                <a:solidFill>
                  <a:schemeClr val="tx1">
                    <a:alpha val="44000"/>
                  </a:schemeClr>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86" name="Freeform 85"/>
              <p:cNvSpPr/>
              <p:nvPr/>
            </p:nvSpPr>
            <p:spPr>
              <a:xfrm>
                <a:off x="3591139" y="3040571"/>
                <a:ext cx="811261" cy="1050971"/>
              </a:xfrm>
              <a:custGeom>
                <a:avLst/>
                <a:gdLst>
                  <a:gd name="connsiteX0" fmla="*/ 965200 w 1027289"/>
                  <a:gd name="connsiteY0" fmla="*/ 1330678 h 1330678"/>
                  <a:gd name="connsiteX1" fmla="*/ 939800 w 1027289"/>
                  <a:gd name="connsiteY1" fmla="*/ 670278 h 1330678"/>
                  <a:gd name="connsiteX2" fmla="*/ 440267 w 1027289"/>
                  <a:gd name="connsiteY2" fmla="*/ 103011 h 1330678"/>
                  <a:gd name="connsiteX3" fmla="*/ 0 w 1027289"/>
                  <a:gd name="connsiteY3" fmla="*/ 52211 h 1330678"/>
                  <a:gd name="connsiteX4" fmla="*/ 0 w 1027289"/>
                  <a:gd name="connsiteY4" fmla="*/ 52211 h 133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289" h="1330678">
                    <a:moveTo>
                      <a:pt x="965200" y="1330678"/>
                    </a:moveTo>
                    <a:cubicBezTo>
                      <a:pt x="996244" y="1102783"/>
                      <a:pt x="1027289" y="874889"/>
                      <a:pt x="939800" y="670278"/>
                    </a:cubicBezTo>
                    <a:cubicBezTo>
                      <a:pt x="852311" y="465667"/>
                      <a:pt x="596900" y="206022"/>
                      <a:pt x="440267" y="103011"/>
                    </a:cubicBezTo>
                    <a:cubicBezTo>
                      <a:pt x="283634" y="0"/>
                      <a:pt x="0" y="52211"/>
                      <a:pt x="0" y="52211"/>
                    </a:cubicBezTo>
                    <a:lnTo>
                      <a:pt x="0" y="52211"/>
                    </a:lnTo>
                  </a:path>
                </a:pathLst>
              </a:custGeom>
              <a:ln w="38100" cap="flat" cmpd="sng" algn="ctr">
                <a:solidFill>
                  <a:schemeClr val="tx1">
                    <a:alpha val="44000"/>
                  </a:schemeClr>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2" name="Freeform 141"/>
              <p:cNvSpPr/>
              <p:nvPr/>
            </p:nvSpPr>
            <p:spPr>
              <a:xfrm>
                <a:off x="4419863" y="3523192"/>
                <a:ext cx="1065276" cy="558825"/>
              </a:xfrm>
              <a:custGeom>
                <a:avLst/>
                <a:gdLst>
                  <a:gd name="connsiteX0" fmla="*/ 0 w 1066800"/>
                  <a:gd name="connsiteY0" fmla="*/ 558800 h 558800"/>
                  <a:gd name="connsiteX1" fmla="*/ 313267 w 1066800"/>
                  <a:gd name="connsiteY1" fmla="*/ 177800 h 558800"/>
                  <a:gd name="connsiteX2" fmla="*/ 1066800 w 1066800"/>
                  <a:gd name="connsiteY2" fmla="*/ 0 h 558800"/>
                </a:gdLst>
                <a:ahLst/>
                <a:cxnLst>
                  <a:cxn ang="0">
                    <a:pos x="connsiteX0" y="connsiteY0"/>
                  </a:cxn>
                  <a:cxn ang="0">
                    <a:pos x="connsiteX1" y="connsiteY1"/>
                  </a:cxn>
                  <a:cxn ang="0">
                    <a:pos x="connsiteX2" y="connsiteY2"/>
                  </a:cxn>
                </a:cxnLst>
                <a:rect l="l" t="t" r="r" b="b"/>
                <a:pathLst>
                  <a:path w="1066800" h="558800">
                    <a:moveTo>
                      <a:pt x="0" y="558800"/>
                    </a:moveTo>
                    <a:cubicBezTo>
                      <a:pt x="67733" y="414866"/>
                      <a:pt x="135467" y="270933"/>
                      <a:pt x="313267" y="177800"/>
                    </a:cubicBezTo>
                    <a:cubicBezTo>
                      <a:pt x="491067" y="84667"/>
                      <a:pt x="1066800" y="0"/>
                      <a:pt x="1066800" y="0"/>
                    </a:cubicBezTo>
                  </a:path>
                </a:pathLst>
              </a:custGeom>
              <a:ln w="38100" cap="flat" cmpd="sng" algn="ctr">
                <a:solidFill>
                  <a:schemeClr val="tx1">
                    <a:alpha val="44000"/>
                  </a:schemeClr>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sp>
        <p:nvSpPr>
          <p:cNvPr id="144" name="TextBox 143"/>
          <p:cNvSpPr txBox="1"/>
          <p:nvPr/>
        </p:nvSpPr>
        <p:spPr>
          <a:xfrm>
            <a:off x="228600" y="0"/>
            <a:ext cx="8610600" cy="584775"/>
          </a:xfrm>
          <a:prstGeom prst="rect">
            <a:avLst/>
          </a:prstGeom>
          <a:noFill/>
        </p:spPr>
        <p:txBody>
          <a:bodyPr wrap="square">
            <a:spAutoFit/>
          </a:bodyPr>
          <a:lstStyle/>
          <a:p>
            <a:pPr>
              <a:defRPr/>
            </a:pPr>
            <a:r>
              <a:rPr lang="en-US" sz="3200" i="1" dirty="0" smtClean="0">
                <a:solidFill>
                  <a:schemeClr val="tx2"/>
                </a:solidFill>
                <a:effectLst>
                  <a:innerShdw blurRad="114300">
                    <a:prstClr val="black"/>
                  </a:innerShdw>
                </a:effectLst>
                <a:latin typeface="+mn-lt"/>
                <a:ea typeface="+mj-ea"/>
                <a:cs typeface="+mj-cs"/>
              </a:rPr>
              <a:t>el </a:t>
            </a:r>
            <a:r>
              <a:rPr lang="en-US" sz="3200" i="1" dirty="0" err="1" smtClean="0">
                <a:solidFill>
                  <a:schemeClr val="tx2"/>
                </a:solidFill>
                <a:effectLst>
                  <a:innerShdw blurRad="114300">
                    <a:prstClr val="black"/>
                  </a:innerShdw>
                </a:effectLst>
                <a:latin typeface="+mn-lt"/>
                <a:ea typeface="+mj-ea"/>
                <a:cs typeface="+mj-cs"/>
              </a:rPr>
              <a:t>único</a:t>
            </a:r>
            <a:r>
              <a:rPr lang="en-US" sz="3200" i="1" dirty="0" smtClean="0">
                <a:solidFill>
                  <a:schemeClr val="tx2"/>
                </a:solidFill>
                <a:effectLst>
                  <a:innerShdw blurRad="114300">
                    <a:prstClr val="black"/>
                  </a:innerShdw>
                </a:effectLst>
                <a:latin typeface="+mn-lt"/>
                <a:ea typeface="+mj-ea"/>
                <a:cs typeface="+mj-cs"/>
              </a:rPr>
              <a:t> </a:t>
            </a:r>
            <a:r>
              <a:rPr lang="en-US" sz="3200" i="1" dirty="0" err="1" smtClean="0">
                <a:solidFill>
                  <a:schemeClr val="tx2"/>
                </a:solidFill>
                <a:effectLst>
                  <a:innerShdw blurRad="114300">
                    <a:prstClr val="black"/>
                  </a:innerShdw>
                </a:effectLst>
                <a:latin typeface="+mn-lt"/>
                <a:ea typeface="+mj-ea"/>
                <a:cs typeface="+mj-cs"/>
              </a:rPr>
              <a:t>consumo</a:t>
            </a:r>
            <a:r>
              <a:rPr lang="en-US" sz="3200" i="1" dirty="0" smtClean="0">
                <a:solidFill>
                  <a:schemeClr val="tx2"/>
                </a:solidFill>
                <a:effectLst>
                  <a:innerShdw blurRad="114300">
                    <a:prstClr val="black"/>
                  </a:innerShdw>
                </a:effectLst>
                <a:latin typeface="+mn-lt"/>
                <a:ea typeface="+mj-ea"/>
                <a:cs typeface="+mj-cs"/>
              </a:rPr>
              <a:t> </a:t>
            </a:r>
            <a:r>
              <a:rPr lang="en-US" sz="3200" i="1" dirty="0" err="1" smtClean="0">
                <a:solidFill>
                  <a:schemeClr val="tx2"/>
                </a:solidFill>
                <a:effectLst>
                  <a:innerShdw blurRad="114300">
                    <a:prstClr val="black"/>
                  </a:innerShdw>
                </a:effectLst>
                <a:latin typeface="+mn-lt"/>
                <a:ea typeface="+mj-ea"/>
                <a:cs typeface="+mj-cs"/>
              </a:rPr>
              <a:t>que</a:t>
            </a:r>
            <a:r>
              <a:rPr lang="en-US" sz="3200" i="1" dirty="0" smtClean="0">
                <a:solidFill>
                  <a:schemeClr val="tx2"/>
                </a:solidFill>
                <a:effectLst>
                  <a:innerShdw blurRad="114300">
                    <a:prstClr val="black"/>
                  </a:innerShdw>
                </a:effectLst>
                <a:latin typeface="+mn-lt"/>
                <a:ea typeface="+mj-ea"/>
                <a:cs typeface="+mj-cs"/>
              </a:rPr>
              <a:t> se </a:t>
            </a:r>
            <a:r>
              <a:rPr lang="en-US" sz="3200" i="1" dirty="0" err="1" smtClean="0">
                <a:solidFill>
                  <a:schemeClr val="tx2"/>
                </a:solidFill>
                <a:effectLst>
                  <a:innerShdw blurRad="114300">
                    <a:prstClr val="black"/>
                  </a:innerShdw>
                </a:effectLst>
                <a:latin typeface="+mn-lt"/>
                <a:ea typeface="+mj-ea"/>
                <a:cs typeface="+mj-cs"/>
              </a:rPr>
              <a:t>conoce</a:t>
            </a:r>
            <a:r>
              <a:rPr lang="en-US" sz="3200" i="1" dirty="0" smtClean="0">
                <a:solidFill>
                  <a:schemeClr val="tx2"/>
                </a:solidFill>
                <a:effectLst>
                  <a:innerShdw blurRad="114300">
                    <a:prstClr val="black"/>
                  </a:innerShdw>
                </a:effectLst>
                <a:latin typeface="+mn-lt"/>
                <a:ea typeface="+mj-ea"/>
                <a:cs typeface="+mj-cs"/>
              </a:rPr>
              <a:t> </a:t>
            </a:r>
            <a:r>
              <a:rPr lang="en-US" sz="3200" i="1" dirty="0" err="1" smtClean="0">
                <a:solidFill>
                  <a:schemeClr val="tx2"/>
                </a:solidFill>
                <a:effectLst>
                  <a:innerShdw blurRad="114300">
                    <a:prstClr val="black"/>
                  </a:innerShdw>
                </a:effectLst>
                <a:latin typeface="+mn-lt"/>
                <a:ea typeface="+mj-ea"/>
                <a:cs typeface="+mj-cs"/>
              </a:rPr>
              <a:t>es</a:t>
            </a:r>
            <a:r>
              <a:rPr lang="en-US" sz="3200" i="1" dirty="0" smtClean="0">
                <a:solidFill>
                  <a:schemeClr val="tx2"/>
                </a:solidFill>
                <a:effectLst>
                  <a:innerShdw blurRad="114300">
                    <a:prstClr val="black"/>
                  </a:innerShdw>
                </a:effectLst>
                <a:latin typeface="+mn-lt"/>
                <a:ea typeface="+mj-ea"/>
                <a:cs typeface="+mj-cs"/>
              </a:rPr>
              <a:t> el </a:t>
            </a:r>
            <a:r>
              <a:rPr lang="en-US" sz="3200" i="1" dirty="0" err="1" smtClean="0">
                <a:solidFill>
                  <a:schemeClr val="tx2"/>
                </a:solidFill>
                <a:effectLst>
                  <a:innerShdw blurRad="114300">
                    <a:prstClr val="black"/>
                  </a:innerShdw>
                </a:effectLst>
                <a:latin typeface="+mn-lt"/>
                <a:ea typeface="+mj-ea"/>
                <a:cs typeface="+mj-cs"/>
              </a:rPr>
              <a:t>solvente</a:t>
            </a:r>
            <a:endParaRPr lang="en-US" sz="3200" i="1" dirty="0">
              <a:solidFill>
                <a:schemeClr val="tx2"/>
              </a:solidFill>
              <a:effectLst>
                <a:innerShdw blurRad="114300">
                  <a:prstClr val="black"/>
                </a:innerShdw>
              </a:effectLst>
              <a:latin typeface="+mn-lt"/>
              <a:ea typeface="+mj-ea"/>
              <a:cs typeface="+mj-cs"/>
            </a:endParaRPr>
          </a:p>
        </p:txBody>
      </p:sp>
      <p:pic>
        <p:nvPicPr>
          <p:cNvPr id="93190" name="Picture 4" descr="space-filling model of the caffeine molecule">
            <a:hlinkClick r:id="rId10" tooltip="space-filling model of the caffeine molecule"/>
          </p:cNvPr>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705600" y="4343400"/>
            <a:ext cx="762000" cy="685800"/>
          </a:xfrm>
          <a:prstGeom prst="rect">
            <a:avLst/>
          </a:prstGeom>
          <a:noFill/>
          <a:ln w="9525">
            <a:noFill/>
            <a:miter lim="800000"/>
            <a:headEnd/>
            <a:tailEnd/>
          </a:ln>
        </p:spPr>
      </p:pic>
      <p:sp>
        <p:nvSpPr>
          <p:cNvPr id="93194" name="Rectangle 92"/>
          <p:cNvSpPr>
            <a:spLocks noChangeArrowheads="1"/>
          </p:cNvSpPr>
          <p:nvPr/>
        </p:nvSpPr>
        <p:spPr bwMode="auto">
          <a:xfrm>
            <a:off x="3352800" y="1219200"/>
            <a:ext cx="2514600" cy="830997"/>
          </a:xfrm>
          <a:prstGeom prst="rect">
            <a:avLst/>
          </a:prstGeom>
          <a:noFill/>
          <a:ln w="9525">
            <a:noFill/>
            <a:miter lim="800000"/>
            <a:headEnd/>
            <a:tailEnd/>
          </a:ln>
        </p:spPr>
        <p:txBody>
          <a:bodyPr>
            <a:spAutoFit/>
          </a:bodyPr>
          <a:lstStyle/>
          <a:p>
            <a:pPr marL="395288" indent="-163513">
              <a:buFont typeface="Arial" charset="0"/>
              <a:buChar char="•"/>
            </a:pPr>
            <a:r>
              <a:rPr lang="en-US" sz="1600" dirty="0" smtClean="0">
                <a:solidFill>
                  <a:srgbClr val="002060"/>
                </a:solidFill>
              </a:rPr>
              <a:t>Jacques Necker</a:t>
            </a:r>
            <a:endParaRPr lang="en-US" sz="1600" dirty="0">
              <a:solidFill>
                <a:srgbClr val="002060"/>
              </a:solidFill>
            </a:endParaRPr>
          </a:p>
          <a:p>
            <a:pPr marL="395288" indent="-163513">
              <a:buFont typeface="Arial" charset="0"/>
              <a:buChar char="•"/>
            </a:pPr>
            <a:r>
              <a:rPr lang="en-US" sz="1600" dirty="0">
                <a:solidFill>
                  <a:srgbClr val="002060"/>
                </a:solidFill>
              </a:rPr>
              <a:t/>
            </a:r>
            <a:br>
              <a:rPr lang="en-US" sz="1600" dirty="0">
                <a:solidFill>
                  <a:srgbClr val="002060"/>
                </a:solidFill>
              </a:rPr>
            </a:br>
            <a:endParaRPr lang="en-US" sz="1600" dirty="0">
              <a:solidFill>
                <a:srgbClr val="002060"/>
              </a:solidFill>
            </a:endParaRPr>
          </a:p>
        </p:txBody>
      </p:sp>
      <p:sp>
        <p:nvSpPr>
          <p:cNvPr id="100" name="Rounded Rectangular Callout 99"/>
          <p:cNvSpPr/>
          <p:nvPr/>
        </p:nvSpPr>
        <p:spPr>
          <a:xfrm>
            <a:off x="6096000" y="5257800"/>
            <a:ext cx="2819400" cy="914400"/>
          </a:xfrm>
          <a:prstGeom prst="wedgeRoundRectCallout">
            <a:avLst>
              <a:gd name="adj1" fmla="val 9968"/>
              <a:gd name="adj2" fmla="val -42035"/>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dirty="0" smtClean="0"/>
              <a:t>A </a:t>
            </a:r>
            <a:r>
              <a:rPr lang="en-US" sz="1600" dirty="0" err="1" smtClean="0"/>
              <a:t>menos</a:t>
            </a:r>
            <a:r>
              <a:rPr lang="en-US" sz="1600" dirty="0" smtClean="0"/>
              <a:t> </a:t>
            </a:r>
            <a:r>
              <a:rPr lang="en-US" sz="1600" dirty="0" err="1" smtClean="0"/>
              <a:t>que</a:t>
            </a:r>
            <a:r>
              <a:rPr lang="en-US" sz="1600" dirty="0" smtClean="0"/>
              <a:t> se </a:t>
            </a:r>
            <a:r>
              <a:rPr lang="en-US" sz="1600" dirty="0" err="1" smtClean="0"/>
              <a:t>eliminen</a:t>
            </a:r>
            <a:r>
              <a:rPr lang="en-US" sz="1600" dirty="0" smtClean="0"/>
              <a:t> los </a:t>
            </a:r>
            <a:r>
              <a:rPr lang="en-US" sz="1600" dirty="0" err="1" smtClean="0"/>
              <a:t>factores</a:t>
            </a:r>
            <a:r>
              <a:rPr lang="en-US" sz="1600" dirty="0" smtClean="0"/>
              <a:t> </a:t>
            </a:r>
            <a:r>
              <a:rPr lang="en-US" sz="1600" dirty="0" err="1" smtClean="0"/>
              <a:t>que</a:t>
            </a:r>
            <a:r>
              <a:rPr lang="en-US" sz="1600" dirty="0" smtClean="0"/>
              <a:t> </a:t>
            </a:r>
            <a:r>
              <a:rPr lang="en-US" sz="1600" dirty="0" err="1" smtClean="0"/>
              <a:t>excluyen</a:t>
            </a:r>
            <a:r>
              <a:rPr lang="en-US" sz="1600" dirty="0" smtClean="0"/>
              <a:t> la </a:t>
            </a:r>
            <a:r>
              <a:rPr lang="en-US" sz="1600" dirty="0" err="1" smtClean="0"/>
              <a:t>libertad</a:t>
            </a:r>
            <a:r>
              <a:rPr lang="en-US" sz="1600" dirty="0" smtClean="0"/>
              <a:t> del “</a:t>
            </a:r>
            <a:r>
              <a:rPr lang="en-US" sz="1600" dirty="0" err="1" smtClean="0"/>
              <a:t>discurso</a:t>
            </a:r>
            <a:r>
              <a:rPr lang="en-US" sz="1600" dirty="0" smtClean="0"/>
              <a:t> </a:t>
            </a:r>
            <a:r>
              <a:rPr lang="en-US" sz="1600" dirty="0" err="1" smtClean="0"/>
              <a:t>cándido</a:t>
            </a:r>
            <a:r>
              <a:rPr lang="en-US" sz="1600" dirty="0" smtClean="0"/>
              <a:t>”</a:t>
            </a:r>
            <a:endParaRPr lang="en-US" sz="1600" dirty="0"/>
          </a:p>
        </p:txBody>
      </p:sp>
      <p:sp>
        <p:nvSpPr>
          <p:cNvPr id="76" name="Rectangle 75"/>
          <p:cNvSpPr/>
          <p:nvPr/>
        </p:nvSpPr>
        <p:spPr>
          <a:xfrm>
            <a:off x="6934200" y="2362200"/>
            <a:ext cx="2057400" cy="1791260"/>
          </a:xfrm>
          <a:prstGeom prst="rect">
            <a:avLst/>
          </a:prstGeom>
        </p:spPr>
        <p:txBody>
          <a:bodyPr wrap="square">
            <a:spAutoFit/>
          </a:bodyPr>
          <a:lstStyle/>
          <a:p>
            <a:pPr marL="227013" indent="-227013">
              <a:spcBef>
                <a:spcPct val="20000"/>
              </a:spcBef>
              <a:defRPr/>
            </a:pPr>
            <a:r>
              <a:rPr lang="en-US" sz="1200" b="1" dirty="0" smtClean="0">
                <a:solidFill>
                  <a:schemeClr val="tx1">
                    <a:lumMod val="50000"/>
                    <a:lumOff val="50000"/>
                  </a:schemeClr>
                </a:solidFill>
                <a:latin typeface="Arial" pitchFamily="34" charset="0"/>
                <a:cs typeface="Arial" pitchFamily="34" charset="0"/>
              </a:rPr>
              <a:t>“</a:t>
            </a:r>
            <a:r>
              <a:rPr lang="en-US" sz="1200" b="1" dirty="0" err="1" smtClean="0">
                <a:solidFill>
                  <a:schemeClr val="tx1">
                    <a:lumMod val="50000"/>
                    <a:lumOff val="50000"/>
                  </a:schemeClr>
                </a:solidFill>
                <a:latin typeface="Arial" pitchFamily="34" charset="0"/>
                <a:cs typeface="Arial" pitchFamily="34" charset="0"/>
              </a:rPr>
              <a:t>Mais</a:t>
            </a:r>
            <a:r>
              <a:rPr lang="en-US" sz="1200" b="1" dirty="0" smtClean="0">
                <a:solidFill>
                  <a:schemeClr val="tx1">
                    <a:lumMod val="50000"/>
                    <a:lumOff val="50000"/>
                  </a:schemeClr>
                </a:solidFill>
                <a:latin typeface="Arial" pitchFamily="34" charset="0"/>
                <a:cs typeface="Arial" pitchFamily="34" charset="0"/>
              </a:rPr>
              <a:t> </a:t>
            </a:r>
            <a:r>
              <a:rPr lang="en-US" sz="1200" b="1" dirty="0" err="1" smtClean="0">
                <a:solidFill>
                  <a:schemeClr val="tx1">
                    <a:lumMod val="50000"/>
                    <a:lumOff val="50000"/>
                  </a:schemeClr>
                </a:solidFill>
                <a:latin typeface="Arial" pitchFamily="34" charset="0"/>
                <a:cs typeface="Arial" pitchFamily="34" charset="0"/>
              </a:rPr>
              <a:t>toutes</a:t>
            </a:r>
            <a:r>
              <a:rPr lang="en-US" sz="1200" b="1" dirty="0" smtClean="0">
                <a:solidFill>
                  <a:schemeClr val="tx1">
                    <a:lumMod val="50000"/>
                    <a:lumOff val="50000"/>
                  </a:schemeClr>
                </a:solidFill>
                <a:latin typeface="Arial" pitchFamily="34" charset="0"/>
                <a:cs typeface="Arial" pitchFamily="34" charset="0"/>
              </a:rPr>
              <a:t> </a:t>
            </a:r>
            <a:r>
              <a:rPr lang="en-US" sz="1200" b="1" dirty="0" err="1" smtClean="0">
                <a:solidFill>
                  <a:schemeClr val="tx1">
                    <a:lumMod val="50000"/>
                    <a:lumOff val="50000"/>
                  </a:schemeClr>
                </a:solidFill>
                <a:latin typeface="Arial" pitchFamily="34" charset="0"/>
                <a:cs typeface="Arial" pitchFamily="34" charset="0"/>
              </a:rPr>
              <a:t>inégalités</a:t>
            </a:r>
            <a:r>
              <a:rPr lang="en-US" sz="1200" b="1" dirty="0" smtClean="0">
                <a:solidFill>
                  <a:schemeClr val="tx1">
                    <a:lumMod val="50000"/>
                    <a:lumOff val="50000"/>
                  </a:schemeClr>
                </a:solidFill>
                <a:latin typeface="Arial" pitchFamily="34" charset="0"/>
                <a:cs typeface="Arial" pitchFamily="34" charset="0"/>
              </a:rPr>
              <a:t> ne </a:t>
            </a:r>
            <a:r>
              <a:rPr lang="en-US" sz="1200" b="1" dirty="0" err="1" smtClean="0">
                <a:solidFill>
                  <a:schemeClr val="tx1">
                    <a:lumMod val="50000"/>
                    <a:lumOff val="50000"/>
                  </a:schemeClr>
                </a:solidFill>
                <a:latin typeface="Arial" pitchFamily="34" charset="0"/>
                <a:cs typeface="Arial" pitchFamily="34" charset="0"/>
              </a:rPr>
              <a:t>cesseront</a:t>
            </a:r>
            <a:r>
              <a:rPr lang="en-US" sz="1200" b="1" dirty="0" smtClean="0">
                <a:solidFill>
                  <a:schemeClr val="tx1">
                    <a:lumMod val="50000"/>
                    <a:lumOff val="50000"/>
                  </a:schemeClr>
                </a:solidFill>
                <a:latin typeface="Arial" pitchFamily="34" charset="0"/>
                <a:cs typeface="Arial" pitchFamily="34" charset="0"/>
              </a:rPr>
              <a:t> </a:t>
            </a:r>
            <a:r>
              <a:rPr lang="en-US" sz="1200" b="1" dirty="0" err="1" smtClean="0">
                <a:solidFill>
                  <a:schemeClr val="tx1">
                    <a:lumMod val="50000"/>
                    <a:lumOff val="50000"/>
                  </a:schemeClr>
                </a:solidFill>
                <a:latin typeface="Arial" pitchFamily="34" charset="0"/>
                <a:cs typeface="Arial" pitchFamily="34" charset="0"/>
              </a:rPr>
              <a:t>jamais</a:t>
            </a:r>
            <a:r>
              <a:rPr lang="en-US" sz="1200" b="1" dirty="0" smtClean="0">
                <a:solidFill>
                  <a:schemeClr val="tx1">
                    <a:lumMod val="50000"/>
                    <a:lumOff val="50000"/>
                  </a:schemeClr>
                </a:solidFill>
                <a:latin typeface="Arial" pitchFamily="34" charset="0"/>
                <a:cs typeface="Arial" pitchFamily="34" charset="0"/>
              </a:rPr>
              <a:t> &amp; le </a:t>
            </a:r>
            <a:r>
              <a:rPr lang="en-US" sz="1200" b="1" dirty="0" err="1" smtClean="0">
                <a:solidFill>
                  <a:schemeClr val="tx1">
                    <a:lumMod val="50000"/>
                    <a:lumOff val="50000"/>
                  </a:schemeClr>
                </a:solidFill>
                <a:latin typeface="Arial" pitchFamily="34" charset="0"/>
                <a:cs typeface="Arial" pitchFamily="34" charset="0"/>
              </a:rPr>
              <a:t>Peuple</a:t>
            </a:r>
            <a:r>
              <a:rPr lang="en-US" sz="1200" b="1" dirty="0" smtClean="0">
                <a:solidFill>
                  <a:schemeClr val="tx1">
                    <a:lumMod val="50000"/>
                    <a:lumOff val="50000"/>
                  </a:schemeClr>
                </a:solidFill>
                <a:latin typeface="Arial" pitchFamily="34" charset="0"/>
                <a:cs typeface="Arial" pitchFamily="34" charset="0"/>
              </a:rPr>
              <a:t> de </a:t>
            </a:r>
            <a:r>
              <a:rPr lang="en-US" sz="1200" b="1" dirty="0" err="1" smtClean="0">
                <a:solidFill>
                  <a:schemeClr val="tx1">
                    <a:lumMod val="50000"/>
                    <a:lumOff val="50000"/>
                  </a:schemeClr>
                </a:solidFill>
                <a:latin typeface="Arial" pitchFamily="34" charset="0"/>
                <a:cs typeface="Arial" pitchFamily="34" charset="0"/>
              </a:rPr>
              <a:t>tous</a:t>
            </a:r>
            <a:r>
              <a:rPr lang="en-US" sz="1200" b="1" dirty="0" smtClean="0">
                <a:solidFill>
                  <a:schemeClr val="tx1">
                    <a:lumMod val="50000"/>
                    <a:lumOff val="50000"/>
                  </a:schemeClr>
                </a:solidFill>
                <a:latin typeface="Arial" pitchFamily="34" charset="0"/>
                <a:cs typeface="Arial" pitchFamily="34" charset="0"/>
              </a:rPr>
              <a:t> les temps sera </a:t>
            </a:r>
            <a:r>
              <a:rPr lang="en-US" sz="1200" b="1" dirty="0" err="1" smtClean="0">
                <a:solidFill>
                  <a:schemeClr val="tx1">
                    <a:lumMod val="50000"/>
                    <a:lumOff val="50000"/>
                  </a:schemeClr>
                </a:solidFill>
                <a:latin typeface="Arial" pitchFamily="34" charset="0"/>
                <a:cs typeface="Arial" pitchFamily="34" charset="0"/>
              </a:rPr>
              <a:t>toujours</a:t>
            </a:r>
            <a:r>
              <a:rPr lang="en-US" sz="1200" b="1" dirty="0" smtClean="0">
                <a:solidFill>
                  <a:schemeClr val="tx1">
                    <a:lumMod val="50000"/>
                    <a:lumOff val="50000"/>
                  </a:schemeClr>
                </a:solidFill>
                <a:latin typeface="Arial" pitchFamily="34" charset="0"/>
                <a:cs typeface="Arial" pitchFamily="34" charset="0"/>
              </a:rPr>
              <a:t> le </a:t>
            </a:r>
            <a:r>
              <a:rPr lang="en-US" sz="1200" b="1" dirty="0" err="1" smtClean="0">
                <a:solidFill>
                  <a:schemeClr val="tx1">
                    <a:lumMod val="50000"/>
                    <a:lumOff val="50000"/>
                  </a:schemeClr>
                </a:solidFill>
                <a:latin typeface="Arial" pitchFamily="34" charset="0"/>
                <a:cs typeface="Arial" pitchFamily="34" charset="0"/>
              </a:rPr>
              <a:t>même</a:t>
            </a:r>
            <a:r>
              <a:rPr lang="en-US" sz="1200" b="1" dirty="0" smtClean="0">
                <a:solidFill>
                  <a:schemeClr val="tx1">
                    <a:lumMod val="50000"/>
                    <a:lumOff val="50000"/>
                  </a:schemeClr>
                </a:solidFill>
                <a:latin typeface="Arial" pitchFamily="34" charset="0"/>
                <a:cs typeface="Arial" pitchFamily="34" charset="0"/>
              </a:rPr>
              <a:t>; </a:t>
            </a:r>
            <a:r>
              <a:rPr lang="en-US" sz="1200" b="1" dirty="0" err="1" smtClean="0">
                <a:solidFill>
                  <a:schemeClr val="tx1">
                    <a:lumMod val="50000"/>
                    <a:lumOff val="50000"/>
                  </a:schemeClr>
                </a:solidFill>
                <a:latin typeface="Arial" pitchFamily="34" charset="0"/>
                <a:cs typeface="Arial" pitchFamily="34" charset="0"/>
              </a:rPr>
              <a:t>il</a:t>
            </a:r>
            <a:r>
              <a:rPr lang="en-US" sz="1200" b="1" dirty="0" smtClean="0">
                <a:solidFill>
                  <a:schemeClr val="tx1">
                    <a:lumMod val="50000"/>
                    <a:lumOff val="50000"/>
                  </a:schemeClr>
                </a:solidFill>
                <a:latin typeface="Arial" pitchFamily="34" charset="0"/>
                <a:cs typeface="Arial" pitchFamily="34" charset="0"/>
              </a:rPr>
              <a:t> </a:t>
            </a:r>
            <a:r>
              <a:rPr lang="en-US" sz="1200" b="1" dirty="0" err="1" smtClean="0">
                <a:solidFill>
                  <a:schemeClr val="tx1">
                    <a:lumMod val="50000"/>
                    <a:lumOff val="50000"/>
                  </a:schemeClr>
                </a:solidFill>
                <a:latin typeface="Arial" pitchFamily="34" charset="0"/>
                <a:cs typeface="Arial" pitchFamily="34" charset="0"/>
              </a:rPr>
              <a:t>n’entendit</a:t>
            </a:r>
            <a:r>
              <a:rPr lang="en-US" sz="1200" b="1" dirty="0" smtClean="0">
                <a:solidFill>
                  <a:schemeClr val="tx1">
                    <a:lumMod val="50000"/>
                    <a:lumOff val="50000"/>
                  </a:schemeClr>
                </a:solidFill>
                <a:latin typeface="Arial" pitchFamily="34" charset="0"/>
                <a:cs typeface="Arial" pitchFamily="34" charset="0"/>
              </a:rPr>
              <a:t> </a:t>
            </a:r>
            <a:r>
              <a:rPr lang="en-US" sz="1200" b="1" dirty="0" err="1" smtClean="0">
                <a:solidFill>
                  <a:schemeClr val="tx1">
                    <a:lumMod val="50000"/>
                    <a:lumOff val="50000"/>
                  </a:schemeClr>
                </a:solidFill>
                <a:latin typeface="Arial" pitchFamily="34" charset="0"/>
                <a:cs typeface="Arial" pitchFamily="34" charset="0"/>
              </a:rPr>
              <a:t>jamais</a:t>
            </a:r>
            <a:r>
              <a:rPr lang="en-US" sz="1200" b="1" dirty="0" smtClean="0">
                <a:solidFill>
                  <a:schemeClr val="tx1">
                    <a:lumMod val="50000"/>
                    <a:lumOff val="50000"/>
                  </a:schemeClr>
                </a:solidFill>
                <a:latin typeface="Arial" pitchFamily="34" charset="0"/>
                <a:cs typeface="Arial" pitchFamily="34" charset="0"/>
              </a:rPr>
              <a:t> raison </a:t>
            </a:r>
            <a:r>
              <a:rPr lang="en-US" sz="1200" b="1" dirty="0" err="1" smtClean="0">
                <a:solidFill>
                  <a:schemeClr val="tx1">
                    <a:lumMod val="50000"/>
                    <a:lumOff val="50000"/>
                  </a:schemeClr>
                </a:solidFill>
                <a:latin typeface="Arial" pitchFamily="34" charset="0"/>
                <a:cs typeface="Arial" pitchFamily="34" charset="0"/>
              </a:rPr>
              <a:t>sur</a:t>
            </a:r>
            <a:r>
              <a:rPr lang="en-US" sz="1200" b="1" dirty="0" smtClean="0">
                <a:solidFill>
                  <a:schemeClr val="tx1">
                    <a:lumMod val="50000"/>
                    <a:lumOff val="50000"/>
                  </a:schemeClr>
                </a:solidFill>
                <a:latin typeface="Arial" pitchFamily="34" charset="0"/>
                <a:cs typeface="Arial" pitchFamily="34" charset="0"/>
              </a:rPr>
              <a:t> la </a:t>
            </a:r>
            <a:r>
              <a:rPr lang="en-US" sz="1200" b="1" dirty="0" err="1" smtClean="0">
                <a:solidFill>
                  <a:schemeClr val="tx1">
                    <a:lumMod val="50000"/>
                    <a:lumOff val="50000"/>
                  </a:schemeClr>
                </a:solidFill>
                <a:latin typeface="Arial" pitchFamily="34" charset="0"/>
                <a:cs typeface="Arial" pitchFamily="34" charset="0"/>
              </a:rPr>
              <a:t>cherté</a:t>
            </a:r>
            <a:r>
              <a:rPr lang="en-US" sz="1200" b="1" dirty="0" smtClean="0">
                <a:solidFill>
                  <a:schemeClr val="tx1">
                    <a:lumMod val="50000"/>
                    <a:lumOff val="50000"/>
                  </a:schemeClr>
                </a:solidFill>
                <a:latin typeface="Arial" pitchFamily="34" charset="0"/>
                <a:cs typeface="Arial" pitchFamily="34" charset="0"/>
              </a:rPr>
              <a:t> du pain, &amp; ne </a:t>
            </a:r>
            <a:r>
              <a:rPr lang="en-US" sz="1200" b="1" dirty="0" err="1" smtClean="0">
                <a:solidFill>
                  <a:schemeClr val="tx1">
                    <a:lumMod val="50000"/>
                    <a:lumOff val="50000"/>
                  </a:schemeClr>
                </a:solidFill>
                <a:latin typeface="Arial" pitchFamily="34" charset="0"/>
                <a:cs typeface="Arial" pitchFamily="34" charset="0"/>
              </a:rPr>
              <a:t>l’entendra</a:t>
            </a:r>
            <a:r>
              <a:rPr lang="en-US" sz="1200" b="1" dirty="0" smtClean="0">
                <a:solidFill>
                  <a:schemeClr val="tx1">
                    <a:lumMod val="50000"/>
                    <a:lumOff val="50000"/>
                  </a:schemeClr>
                </a:solidFill>
                <a:latin typeface="Arial" pitchFamily="34" charset="0"/>
                <a:cs typeface="Arial" pitchFamily="34" charset="0"/>
              </a:rPr>
              <a:t> </a:t>
            </a:r>
            <a:r>
              <a:rPr lang="en-US" sz="1200" b="1" dirty="0" err="1" smtClean="0">
                <a:solidFill>
                  <a:schemeClr val="tx1">
                    <a:lumMod val="50000"/>
                    <a:lumOff val="50000"/>
                  </a:schemeClr>
                </a:solidFill>
                <a:latin typeface="Arial" pitchFamily="34" charset="0"/>
                <a:cs typeface="Arial" pitchFamily="34" charset="0"/>
              </a:rPr>
              <a:t>jamais</a:t>
            </a:r>
            <a:r>
              <a:rPr lang="en-US" sz="1200" b="1" dirty="0" smtClean="0">
                <a:solidFill>
                  <a:schemeClr val="tx1">
                    <a:lumMod val="50000"/>
                    <a:lumOff val="50000"/>
                  </a:schemeClr>
                </a:solidFill>
                <a:latin typeface="Arial" pitchFamily="34" charset="0"/>
                <a:cs typeface="Arial" pitchFamily="34" charset="0"/>
              </a:rPr>
              <a:t>.”</a:t>
            </a:r>
            <a:endParaRPr lang="en-US" sz="1200" b="1" dirty="0">
              <a:solidFill>
                <a:schemeClr val="tx1">
                  <a:lumMod val="50000"/>
                  <a:lumOff val="50000"/>
                </a:schemeClr>
              </a:solidFill>
              <a:latin typeface="Arial" pitchFamily="34" charset="0"/>
              <a:cs typeface="Arial" pitchFamily="34" charset="0"/>
            </a:endParaRPr>
          </a:p>
          <a:p>
            <a:pPr marL="227013" indent="-227013">
              <a:spcBef>
                <a:spcPct val="20000"/>
              </a:spcBef>
              <a:defRPr/>
            </a:pPr>
            <a:endParaRPr lang="en-US" sz="1200" dirty="0">
              <a:solidFill>
                <a:schemeClr val="tx1">
                  <a:lumMod val="50000"/>
                  <a:lumOff val="50000"/>
                </a:schemeClr>
              </a:solidFill>
              <a:latin typeface="Arial" pitchFamily="34" charset="0"/>
              <a:cs typeface="Arial" pitchFamily="34" charset="0"/>
            </a:endParaRPr>
          </a:p>
        </p:txBody>
      </p:sp>
      <p:pic>
        <p:nvPicPr>
          <p:cNvPr id="2050" name="Picture 2" descr="http://t0.gstatic.com/images?q=tbn:ANd9GcQ2LkFyQaQYObLCfOQs4SFnfYeHqgAVcXaATCYsOkGFKrsBMiSMSg"/>
          <p:cNvPicPr>
            <a:picLocks noChangeAspect="1" noChangeArrowheads="1"/>
          </p:cNvPicPr>
          <p:nvPr/>
        </p:nvPicPr>
        <p:blipFill>
          <a:blip r:embed="rId12" cstate="print"/>
          <a:srcRect/>
          <a:stretch>
            <a:fillRect/>
          </a:stretch>
        </p:blipFill>
        <p:spPr bwMode="auto">
          <a:xfrm>
            <a:off x="3048000" y="1524000"/>
            <a:ext cx="1476375" cy="1457326"/>
          </a:xfrm>
          <a:prstGeom prst="rect">
            <a:avLst/>
          </a:prstGeom>
          <a:noFill/>
        </p:spPr>
      </p:pic>
      <p:pic>
        <p:nvPicPr>
          <p:cNvPr id="2053" name="Picture 5"/>
          <p:cNvPicPr>
            <a:picLocks noChangeAspect="1" noChangeArrowheads="1"/>
          </p:cNvPicPr>
          <p:nvPr/>
        </p:nvPicPr>
        <p:blipFill>
          <a:blip r:embed="rId13" cstate="print"/>
          <a:srcRect/>
          <a:stretch>
            <a:fillRect/>
          </a:stretch>
        </p:blipFill>
        <p:spPr bwMode="auto">
          <a:xfrm>
            <a:off x="3886200" y="762000"/>
            <a:ext cx="1257300" cy="523875"/>
          </a:xfrm>
          <a:prstGeom prst="rect">
            <a:avLst/>
          </a:prstGeom>
          <a:noFill/>
          <a:ln w="9525">
            <a:noFill/>
            <a:miter lim="800000"/>
            <a:headEnd/>
            <a:tailEnd/>
          </a:ln>
        </p:spPr>
      </p:pic>
      <p:sp>
        <p:nvSpPr>
          <p:cNvPr id="85" name="TextBox 67"/>
          <p:cNvSpPr txBox="1">
            <a:spLocks noChangeArrowheads="1"/>
          </p:cNvSpPr>
          <p:nvPr/>
        </p:nvSpPr>
        <p:spPr bwMode="auto">
          <a:xfrm>
            <a:off x="838200" y="1905000"/>
            <a:ext cx="1524000" cy="738664"/>
          </a:xfrm>
          <a:prstGeom prst="rect">
            <a:avLst/>
          </a:prstGeom>
          <a:noFill/>
          <a:ln w="9525">
            <a:noFill/>
            <a:miter lim="800000"/>
            <a:headEnd/>
            <a:tailEnd/>
          </a:ln>
        </p:spPr>
        <p:txBody>
          <a:bodyPr wrap="square">
            <a:spAutoFit/>
          </a:bodyPr>
          <a:lstStyle/>
          <a:p>
            <a:pPr algn="ctr"/>
            <a:r>
              <a:rPr lang="en-US" sz="1400" dirty="0" smtClean="0"/>
              <a:t>El </a:t>
            </a:r>
            <a:r>
              <a:rPr lang="en-US" sz="1400" dirty="0" err="1" smtClean="0"/>
              <a:t>conocimiento</a:t>
            </a:r>
            <a:r>
              <a:rPr lang="en-US" sz="1400" dirty="0" smtClean="0"/>
              <a:t> </a:t>
            </a:r>
            <a:r>
              <a:rPr lang="en-US" sz="1400" dirty="0" err="1" smtClean="0"/>
              <a:t>es</a:t>
            </a:r>
            <a:r>
              <a:rPr lang="en-US" sz="1400" dirty="0" smtClean="0"/>
              <a:t> un </a:t>
            </a:r>
            <a:r>
              <a:rPr lang="en-US" sz="1400" dirty="0" err="1" smtClean="0"/>
              <a:t>gasto</a:t>
            </a:r>
            <a:r>
              <a:rPr lang="en-US" sz="1400" dirty="0" smtClean="0"/>
              <a:t> de  </a:t>
            </a:r>
            <a:r>
              <a:rPr lang="en-US" sz="1400" dirty="0" err="1" smtClean="0"/>
              <a:t>lujo</a:t>
            </a:r>
            <a:endParaRPr lang="en-US" sz="1400" dirty="0"/>
          </a:p>
        </p:txBody>
      </p:sp>
      <p:sp>
        <p:nvSpPr>
          <p:cNvPr id="91" name="90 Rectángulo"/>
          <p:cNvSpPr/>
          <p:nvPr/>
        </p:nvSpPr>
        <p:spPr>
          <a:xfrm>
            <a:off x="304800" y="533400"/>
            <a:ext cx="3595856" cy="646331"/>
          </a:xfrm>
          <a:prstGeom prst="rect">
            <a:avLst/>
          </a:prstGeom>
        </p:spPr>
        <p:txBody>
          <a:bodyPr wrap="none">
            <a:spAutoFit/>
          </a:bodyPr>
          <a:lstStyle/>
          <a:p>
            <a:r>
              <a:rPr lang="en-US" b="1" dirty="0" smtClean="0">
                <a:solidFill>
                  <a:schemeClr val="tx2"/>
                </a:solidFill>
                <a:effectLst>
                  <a:innerShdw blurRad="114300">
                    <a:prstClr val="black"/>
                  </a:innerShdw>
                </a:effectLst>
              </a:rPr>
              <a:t>a no ser el de </a:t>
            </a:r>
            <a:r>
              <a:rPr lang="en-US" b="1" i="1" dirty="0" smtClean="0">
                <a:solidFill>
                  <a:schemeClr val="tx2"/>
                </a:solidFill>
                <a:effectLst>
                  <a:innerShdw blurRad="114300">
                    <a:prstClr val="black"/>
                  </a:innerShdw>
                </a:effectLst>
              </a:rPr>
              <a:t>sub forma</a:t>
            </a:r>
          </a:p>
          <a:p>
            <a:r>
              <a:rPr lang="en-US" b="1" i="1" dirty="0" err="1" smtClean="0">
                <a:solidFill>
                  <a:schemeClr val="tx2"/>
                </a:solidFill>
                <a:effectLst>
                  <a:innerShdw blurRad="114300">
                    <a:prstClr val="black"/>
                  </a:innerShdw>
                </a:effectLst>
              </a:rPr>
              <a:t>pauperis</a:t>
            </a:r>
            <a:r>
              <a:rPr lang="en-US" b="1" dirty="0" smtClean="0">
                <a:solidFill>
                  <a:schemeClr val="tx2"/>
                </a:solidFill>
                <a:effectLst>
                  <a:innerShdw blurRad="114300">
                    <a:prstClr val="black"/>
                  </a:innerShdw>
                </a:effectLst>
              </a:rPr>
              <a:t> o el de los “</a:t>
            </a:r>
            <a:r>
              <a:rPr lang="en-US" b="1" dirty="0" err="1" smtClean="0">
                <a:solidFill>
                  <a:schemeClr val="tx2"/>
                </a:solidFill>
                <a:effectLst>
                  <a:innerShdw blurRad="114300">
                    <a:prstClr val="black"/>
                  </a:innerShdw>
                </a:effectLst>
              </a:rPr>
              <a:t>granujas</a:t>
            </a:r>
            <a:r>
              <a:rPr lang="en-US" b="1" dirty="0" smtClean="0">
                <a:solidFill>
                  <a:schemeClr val="tx2"/>
                </a:solidFill>
                <a:effectLst>
                  <a:innerShdw blurRad="114300">
                    <a:prstClr val="black"/>
                  </a:innerShdw>
                </a:effectLst>
              </a:rPr>
              <a:t>”</a:t>
            </a:r>
            <a:endParaRPr lang="es-ES" dirty="0"/>
          </a:p>
        </p:txBody>
      </p:sp>
      <p:sp>
        <p:nvSpPr>
          <p:cNvPr id="96" name="TextBox 67"/>
          <p:cNvSpPr txBox="1">
            <a:spLocks noChangeArrowheads="1"/>
          </p:cNvSpPr>
          <p:nvPr/>
        </p:nvSpPr>
        <p:spPr bwMode="auto">
          <a:xfrm>
            <a:off x="5486400" y="2362200"/>
            <a:ext cx="1524000" cy="523220"/>
          </a:xfrm>
          <a:prstGeom prst="rect">
            <a:avLst/>
          </a:prstGeom>
          <a:noFill/>
          <a:ln w="9525">
            <a:noFill/>
            <a:miter lim="800000"/>
            <a:headEnd/>
            <a:tailEnd/>
          </a:ln>
        </p:spPr>
        <p:txBody>
          <a:bodyPr wrap="square">
            <a:spAutoFit/>
          </a:bodyPr>
          <a:lstStyle/>
          <a:p>
            <a:pPr algn="ctr"/>
            <a:r>
              <a:rPr lang="en-US" sz="1400" dirty="0" smtClean="0"/>
              <a:t>La </a:t>
            </a:r>
            <a:r>
              <a:rPr lang="en-US" sz="1400" dirty="0" err="1" smtClean="0"/>
              <a:t>desigualdad</a:t>
            </a:r>
            <a:r>
              <a:rPr lang="en-US" sz="1400" dirty="0" smtClean="0"/>
              <a:t> no </a:t>
            </a:r>
            <a:r>
              <a:rPr lang="en-US" sz="1400" dirty="0" err="1" smtClean="0"/>
              <a:t>cesará</a:t>
            </a:r>
            <a:r>
              <a:rPr lang="en-US" sz="1400" dirty="0" smtClean="0"/>
              <a:t> </a:t>
            </a:r>
            <a:r>
              <a:rPr lang="en-US" sz="1400" dirty="0" err="1" smtClean="0"/>
              <a:t>nunca</a:t>
            </a:r>
            <a:endParaRPr lang="en-US" sz="1400" dirty="0"/>
          </a:p>
        </p:txBody>
      </p:sp>
      <p:pic>
        <p:nvPicPr>
          <p:cNvPr id="2054" name="Picture 6"/>
          <p:cNvPicPr>
            <a:picLocks noChangeAspect="1" noChangeArrowheads="1"/>
          </p:cNvPicPr>
          <p:nvPr/>
        </p:nvPicPr>
        <p:blipFill>
          <a:blip r:embed="rId14" cstate="print"/>
          <a:srcRect/>
          <a:stretch>
            <a:fillRect/>
          </a:stretch>
        </p:blipFill>
        <p:spPr bwMode="auto">
          <a:xfrm>
            <a:off x="7239000" y="685800"/>
            <a:ext cx="1495425" cy="609600"/>
          </a:xfrm>
          <a:prstGeom prst="rect">
            <a:avLst/>
          </a:prstGeom>
          <a:noFill/>
          <a:ln w="9525">
            <a:noFill/>
            <a:miter lim="800000"/>
            <a:headEnd/>
            <a:tailEnd/>
          </a:ln>
        </p:spPr>
      </p:pic>
      <p:sp>
        <p:nvSpPr>
          <p:cNvPr id="99" name="98 Rectángulo"/>
          <p:cNvSpPr/>
          <p:nvPr/>
        </p:nvSpPr>
        <p:spPr>
          <a:xfrm>
            <a:off x="5562600" y="1295400"/>
            <a:ext cx="3429000" cy="584775"/>
          </a:xfrm>
          <a:prstGeom prst="rect">
            <a:avLst/>
          </a:prstGeom>
        </p:spPr>
        <p:txBody>
          <a:bodyPr wrap="square">
            <a:spAutoFit/>
          </a:bodyPr>
          <a:lstStyle/>
          <a:p>
            <a:r>
              <a:rPr lang="en-US" dirty="0" smtClean="0"/>
              <a:t>“</a:t>
            </a:r>
            <a:r>
              <a:rPr lang="en-US" sz="1400" dirty="0" smtClean="0"/>
              <a:t>there will always be ridicule and irony.”</a:t>
            </a:r>
          </a:p>
          <a:p>
            <a:r>
              <a:rPr lang="en-US" sz="1400" dirty="0" smtClean="0"/>
              <a:t>— </a:t>
            </a:r>
            <a:r>
              <a:rPr lang="en-US" sz="1400" b="1" dirty="0" smtClean="0"/>
              <a:t>Anthony Collins, </a:t>
            </a:r>
            <a:r>
              <a:rPr lang="en-US" sz="1400" dirty="0" smtClean="0"/>
              <a:t>Letter to Marshall</a:t>
            </a:r>
          </a:p>
        </p:txBody>
      </p:sp>
      <p:sp>
        <p:nvSpPr>
          <p:cNvPr id="112" name="Rectangle 7172"/>
          <p:cNvSpPr>
            <a:spLocks noChangeArrowheads="1"/>
          </p:cNvSpPr>
          <p:nvPr/>
        </p:nvSpPr>
        <p:spPr bwMode="auto">
          <a:xfrm>
            <a:off x="3429000" y="4572000"/>
            <a:ext cx="1981200" cy="1752600"/>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lnSpc>
                <a:spcPct val="75000"/>
              </a:lnSpc>
              <a:defRPr/>
            </a:pPr>
            <a:r>
              <a:rPr lang="en-US" dirty="0" err="1" smtClean="0">
                <a:solidFill>
                  <a:schemeClr val="bg2">
                    <a:lumMod val="25000"/>
                  </a:schemeClr>
                </a:solidFill>
              </a:rPr>
              <a:t>Éste</a:t>
            </a:r>
            <a:r>
              <a:rPr lang="en-US" dirty="0" smtClean="0">
                <a:solidFill>
                  <a:schemeClr val="bg2">
                    <a:lumMod val="25000"/>
                  </a:schemeClr>
                </a:solidFill>
              </a:rPr>
              <a:t> </a:t>
            </a:r>
            <a:r>
              <a:rPr lang="en-US" dirty="0" err="1" smtClean="0">
                <a:solidFill>
                  <a:schemeClr val="bg2">
                    <a:lumMod val="25000"/>
                  </a:schemeClr>
                </a:solidFill>
              </a:rPr>
              <a:t>imposible</a:t>
            </a:r>
            <a:r>
              <a:rPr lang="en-US" dirty="0" smtClean="0">
                <a:solidFill>
                  <a:schemeClr val="bg2">
                    <a:lumMod val="25000"/>
                  </a:schemeClr>
                </a:solidFill>
              </a:rPr>
              <a:t> </a:t>
            </a:r>
          </a:p>
          <a:p>
            <a:pPr algn="ctr" eaLnBrk="0" hangingPunct="0">
              <a:lnSpc>
                <a:spcPct val="75000"/>
              </a:lnSpc>
              <a:defRPr/>
            </a:pPr>
            <a:r>
              <a:rPr lang="en-US" dirty="0" err="1" smtClean="0">
                <a:solidFill>
                  <a:schemeClr val="bg2">
                    <a:lumMod val="25000"/>
                  </a:schemeClr>
                </a:solidFill>
              </a:rPr>
              <a:t>agotamiento</a:t>
            </a:r>
            <a:r>
              <a:rPr lang="en-US" dirty="0" smtClean="0">
                <a:solidFill>
                  <a:schemeClr val="bg2">
                    <a:lumMod val="25000"/>
                  </a:schemeClr>
                </a:solidFill>
              </a:rPr>
              <a:t> de </a:t>
            </a:r>
          </a:p>
          <a:p>
            <a:pPr algn="ctr" eaLnBrk="0" hangingPunct="0">
              <a:lnSpc>
                <a:spcPct val="75000"/>
              </a:lnSpc>
              <a:defRPr/>
            </a:pPr>
            <a:r>
              <a:rPr lang="en-US" dirty="0" err="1" smtClean="0">
                <a:solidFill>
                  <a:schemeClr val="bg2">
                    <a:lumMod val="25000"/>
                  </a:schemeClr>
                </a:solidFill>
              </a:rPr>
              <a:t>las</a:t>
            </a:r>
            <a:r>
              <a:rPr lang="en-US" dirty="0" smtClean="0">
                <a:solidFill>
                  <a:schemeClr val="bg2">
                    <a:lumMod val="25000"/>
                  </a:schemeClr>
                </a:solidFill>
              </a:rPr>
              <a:t> </a:t>
            </a:r>
            <a:r>
              <a:rPr lang="en-US" dirty="0" err="1" smtClean="0">
                <a:solidFill>
                  <a:schemeClr val="bg2">
                    <a:lumMod val="25000"/>
                  </a:schemeClr>
                </a:solidFill>
              </a:rPr>
              <a:t>condiciones</a:t>
            </a:r>
            <a:r>
              <a:rPr lang="en-US" dirty="0" smtClean="0">
                <a:solidFill>
                  <a:schemeClr val="bg2">
                    <a:lumMod val="25000"/>
                  </a:schemeClr>
                </a:solidFill>
              </a:rPr>
              <a:t> </a:t>
            </a:r>
          </a:p>
          <a:p>
            <a:pPr algn="ctr" eaLnBrk="0" hangingPunct="0">
              <a:lnSpc>
                <a:spcPct val="75000"/>
              </a:lnSpc>
              <a:defRPr/>
            </a:pPr>
            <a:r>
              <a:rPr lang="en-US" dirty="0" smtClean="0">
                <a:solidFill>
                  <a:schemeClr val="bg2">
                    <a:lumMod val="25000"/>
                  </a:schemeClr>
                </a:solidFill>
              </a:rPr>
              <a:t>de </a:t>
            </a:r>
            <a:r>
              <a:rPr lang="en-US" dirty="0" err="1" smtClean="0">
                <a:solidFill>
                  <a:schemeClr val="bg2">
                    <a:lumMod val="25000"/>
                  </a:schemeClr>
                </a:solidFill>
              </a:rPr>
              <a:t>exhibición</a:t>
            </a:r>
            <a:r>
              <a:rPr lang="en-US" dirty="0" smtClean="0">
                <a:solidFill>
                  <a:schemeClr val="bg2">
                    <a:lumMod val="25000"/>
                  </a:schemeClr>
                </a:solidFill>
              </a:rPr>
              <a:t> </a:t>
            </a:r>
          </a:p>
          <a:p>
            <a:pPr algn="ctr" eaLnBrk="0" hangingPunct="0">
              <a:lnSpc>
                <a:spcPct val="75000"/>
              </a:lnSpc>
              <a:defRPr/>
            </a:pPr>
            <a:r>
              <a:rPr lang="en-US" dirty="0" err="1" smtClean="0">
                <a:solidFill>
                  <a:schemeClr val="bg2">
                    <a:lumMod val="25000"/>
                  </a:schemeClr>
                </a:solidFill>
              </a:rPr>
              <a:t>estimula</a:t>
            </a:r>
            <a:r>
              <a:rPr lang="en-US" dirty="0" smtClean="0">
                <a:solidFill>
                  <a:schemeClr val="bg2">
                    <a:lumMod val="25000"/>
                  </a:schemeClr>
                </a:solidFill>
              </a:rPr>
              <a:t> </a:t>
            </a:r>
          </a:p>
          <a:p>
            <a:pPr algn="ctr" eaLnBrk="0" hangingPunct="0">
              <a:lnSpc>
                <a:spcPct val="75000"/>
              </a:lnSpc>
              <a:defRPr/>
            </a:pPr>
            <a:r>
              <a:rPr lang="en-US" dirty="0" smtClean="0">
                <a:solidFill>
                  <a:schemeClr val="bg2">
                    <a:lumMod val="25000"/>
                  </a:schemeClr>
                </a:solidFill>
              </a:rPr>
              <a:t>la </a:t>
            </a:r>
            <a:r>
              <a:rPr lang="en-US" dirty="0" err="1" smtClean="0">
                <a:solidFill>
                  <a:schemeClr val="bg2">
                    <a:lumMod val="25000"/>
                  </a:schemeClr>
                </a:solidFill>
              </a:rPr>
              <a:t>imaginación</a:t>
            </a:r>
            <a:r>
              <a:rPr lang="en-US" dirty="0" smtClean="0">
                <a:solidFill>
                  <a:schemeClr val="bg2">
                    <a:lumMod val="25000"/>
                  </a:schemeClr>
                </a:solidFill>
              </a:rPr>
              <a:t> del </a:t>
            </a:r>
          </a:p>
          <a:p>
            <a:pPr algn="ctr" eaLnBrk="0" hangingPunct="0">
              <a:lnSpc>
                <a:spcPct val="75000"/>
              </a:lnSpc>
              <a:defRPr/>
            </a:pPr>
            <a:r>
              <a:rPr lang="en-US" dirty="0" err="1" smtClean="0">
                <a:solidFill>
                  <a:schemeClr val="bg2">
                    <a:lumMod val="25000"/>
                  </a:schemeClr>
                </a:solidFill>
              </a:rPr>
              <a:t>libertino</a:t>
            </a:r>
            <a:endParaRPr lang="en-US" dirty="0">
              <a:solidFill>
                <a:schemeClr val="bg2">
                  <a:lumMod val="25000"/>
                </a:schemeClr>
              </a:solidFill>
            </a:endParaRPr>
          </a:p>
        </p:txBody>
      </p:sp>
    </p:spTree>
  </p:cSld>
  <p:clrMapOvr>
    <a:masterClrMapping/>
  </p:clrMapOvr>
  <p:transition advClick="0" advTm="2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3" name="Text Placeholder 640002"/>
          <p:cNvSpPr>
            <a:spLocks noGrp="1" noChangeArrowheads="1"/>
          </p:cNvSpPr>
          <p:nvPr>
            <p:ph sz="half" idx="1"/>
          </p:nvPr>
        </p:nvSpPr>
        <p:spPr>
          <a:xfrm>
            <a:off x="304800" y="4267200"/>
            <a:ext cx="4191000" cy="1981200"/>
          </a:xfrm>
        </p:spPr>
        <p:txBody>
          <a:bodyPr/>
          <a:lstStyle/>
          <a:p>
            <a:pPr marL="552450" indent="-552450">
              <a:lnSpc>
                <a:spcPct val="90000"/>
              </a:lnSpc>
              <a:spcBef>
                <a:spcPct val="30000"/>
              </a:spcBef>
              <a:buClr>
                <a:schemeClr val="tx2"/>
              </a:buClr>
              <a:buSzPct val="75000"/>
              <a:buNone/>
              <a:defRPr/>
            </a:pPr>
            <a:endParaRPr lang="en-US" sz="2000" dirty="0" smtClean="0">
              <a:solidFill>
                <a:schemeClr val="bg2">
                  <a:lumMod val="25000"/>
                </a:schemeClr>
              </a:solidFill>
              <a:latin typeface="Arial" charset="0"/>
            </a:endParaRPr>
          </a:p>
          <a:p>
            <a:pPr marL="552450" indent="-552450">
              <a:lnSpc>
                <a:spcPct val="90000"/>
              </a:lnSpc>
              <a:spcBef>
                <a:spcPct val="30000"/>
              </a:spcBef>
              <a:buClr>
                <a:schemeClr val="tx2"/>
              </a:buClr>
              <a:buSzPct val="75000"/>
              <a:buFont typeface="Wingdings" pitchFamily="2" charset="2"/>
              <a:buChar char="u"/>
              <a:defRPr/>
            </a:pPr>
            <a:r>
              <a:rPr lang="en-US" sz="2000" dirty="0" smtClean="0">
                <a:solidFill>
                  <a:schemeClr val="bg2">
                    <a:lumMod val="25000"/>
                  </a:schemeClr>
                </a:solidFill>
                <a:latin typeface="Arial" charset="0"/>
              </a:rPr>
              <a:t>El </a:t>
            </a:r>
            <a:r>
              <a:rPr lang="en-US" sz="2000" dirty="0" err="1" smtClean="0">
                <a:solidFill>
                  <a:schemeClr val="bg2">
                    <a:lumMod val="25000"/>
                  </a:schemeClr>
                </a:solidFill>
                <a:latin typeface="Arial" charset="0"/>
              </a:rPr>
              <a:t>argumento</a:t>
            </a:r>
            <a:r>
              <a:rPr lang="en-US" sz="2000" dirty="0" smtClean="0">
                <a:solidFill>
                  <a:schemeClr val="bg2">
                    <a:lumMod val="25000"/>
                  </a:schemeClr>
                </a:solidFill>
                <a:latin typeface="Arial" charset="0"/>
              </a:rPr>
              <a:t> del “</a:t>
            </a:r>
            <a:r>
              <a:rPr lang="en-US" sz="2000" dirty="0" err="1" smtClean="0">
                <a:solidFill>
                  <a:schemeClr val="bg2">
                    <a:lumMod val="25000"/>
                  </a:schemeClr>
                </a:solidFill>
                <a:latin typeface="Arial" charset="0"/>
              </a:rPr>
              <a:t>excès</a:t>
            </a:r>
            <a:r>
              <a:rPr lang="en-US" sz="2000" dirty="0" smtClean="0">
                <a:solidFill>
                  <a:schemeClr val="bg2">
                    <a:lumMod val="25000"/>
                  </a:schemeClr>
                </a:solidFill>
                <a:latin typeface="Arial" charset="0"/>
              </a:rPr>
              <a:t> de </a:t>
            </a:r>
            <a:r>
              <a:rPr lang="en-US" sz="2000" dirty="0" err="1" smtClean="0">
                <a:solidFill>
                  <a:schemeClr val="bg2">
                    <a:lumMod val="25000"/>
                  </a:schemeClr>
                </a:solidFill>
                <a:latin typeface="Arial" charset="0"/>
              </a:rPr>
              <a:t>délicatesse</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fermenta</a:t>
            </a:r>
            <a:r>
              <a:rPr lang="en-US" sz="2000" dirty="0" smtClean="0">
                <a:solidFill>
                  <a:schemeClr val="bg2">
                    <a:lumMod val="25000"/>
                  </a:schemeClr>
                </a:solidFill>
                <a:latin typeface="Arial" charset="0"/>
              </a:rPr>
              <a:t> en </a:t>
            </a:r>
            <a:r>
              <a:rPr lang="en-US" sz="2000" dirty="0" err="1" smtClean="0">
                <a:solidFill>
                  <a:schemeClr val="bg2">
                    <a:lumMod val="25000"/>
                  </a:schemeClr>
                </a:solidFill>
                <a:latin typeface="Arial" charset="0"/>
              </a:rPr>
              <a:t>las</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páginas</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prologadas</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desde</a:t>
            </a:r>
            <a:r>
              <a:rPr lang="en-US" sz="2000" dirty="0" smtClean="0">
                <a:solidFill>
                  <a:schemeClr val="bg2">
                    <a:lumMod val="25000"/>
                  </a:schemeClr>
                </a:solidFill>
                <a:latin typeface="Arial" charset="0"/>
              </a:rPr>
              <a:t> la </a:t>
            </a:r>
            <a:r>
              <a:rPr lang="en-US" sz="2000" dirty="0" err="1" smtClean="0">
                <a:solidFill>
                  <a:schemeClr val="bg2">
                    <a:lumMod val="25000"/>
                  </a:schemeClr>
                </a:solidFill>
                <a:latin typeface="Arial" charset="0"/>
              </a:rPr>
              <a:t>cruenta</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dictadura</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que</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impuso</a:t>
            </a:r>
            <a:r>
              <a:rPr lang="en-US" sz="2000" dirty="0" smtClean="0">
                <a:solidFill>
                  <a:schemeClr val="bg2">
                    <a:lumMod val="25000"/>
                  </a:schemeClr>
                </a:solidFill>
                <a:latin typeface="Arial" charset="0"/>
              </a:rPr>
              <a:t> el </a:t>
            </a:r>
            <a:r>
              <a:rPr lang="en-US" sz="2000" dirty="0" err="1" smtClean="0">
                <a:solidFill>
                  <a:schemeClr val="bg2">
                    <a:lumMod val="25000"/>
                  </a:schemeClr>
                </a:solidFill>
                <a:latin typeface="Arial" charset="0"/>
              </a:rPr>
              <a:t>modelo</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económico</a:t>
            </a:r>
            <a:r>
              <a:rPr lang="en-US" sz="2000" dirty="0" smtClean="0">
                <a:solidFill>
                  <a:schemeClr val="bg2">
                    <a:lumMod val="25000"/>
                  </a:schemeClr>
                </a:solidFill>
                <a:latin typeface="Arial" charset="0"/>
              </a:rPr>
              <a:t> </a:t>
            </a:r>
            <a:r>
              <a:rPr lang="en-US" sz="2000" dirty="0" err="1" smtClean="0">
                <a:solidFill>
                  <a:schemeClr val="bg2">
                    <a:lumMod val="25000"/>
                  </a:schemeClr>
                </a:solidFill>
                <a:latin typeface="Arial" charset="0"/>
              </a:rPr>
              <a:t>anglo-norteamericano</a:t>
            </a:r>
            <a:endParaRPr lang="en-US" sz="2000" dirty="0" smtClean="0">
              <a:solidFill>
                <a:schemeClr val="bg2">
                  <a:lumMod val="25000"/>
                </a:schemeClr>
              </a:solidFill>
              <a:latin typeface="Arial" charset="0"/>
            </a:endParaRPr>
          </a:p>
        </p:txBody>
      </p:sp>
      <p:sp>
        <p:nvSpPr>
          <p:cNvPr id="640002" name="Title 640001"/>
          <p:cNvSpPr>
            <a:spLocks noGrp="1" noChangeArrowheads="1"/>
          </p:cNvSpPr>
          <p:nvPr>
            <p:ph type="title"/>
          </p:nvPr>
        </p:nvSpPr>
        <p:spPr>
          <a:xfrm>
            <a:off x="0" y="0"/>
            <a:ext cx="9144000" cy="838200"/>
          </a:xfrm>
        </p:spPr>
        <p:txBody>
          <a:bodyPr anchor="t"/>
          <a:lstStyle/>
          <a:p>
            <a:pPr>
              <a:defRPr/>
            </a:pPr>
            <a:r>
              <a:rPr lang="en-US" sz="3600" dirty="0" err="1" smtClean="0"/>
              <a:t>carácter</a:t>
            </a:r>
            <a:r>
              <a:rPr lang="en-US" sz="3600" dirty="0" smtClean="0"/>
              <a:t> </a:t>
            </a:r>
            <a:r>
              <a:rPr lang="en-US" sz="3600" dirty="0" err="1" smtClean="0"/>
              <a:t>subalterno</a:t>
            </a:r>
            <a:r>
              <a:rPr lang="en-US" sz="3600" dirty="0" smtClean="0"/>
              <a:t> de los </a:t>
            </a:r>
            <a:r>
              <a:rPr lang="en-US" sz="3600" dirty="0" err="1" smtClean="0"/>
              <a:t>argumentos</a:t>
            </a:r>
            <a:r>
              <a:rPr lang="en-US" sz="3600" dirty="0" smtClean="0"/>
              <a:t> del </a:t>
            </a:r>
            <a:r>
              <a:rPr lang="en-US" sz="3600" dirty="0" err="1" smtClean="0"/>
              <a:t>libertino</a:t>
            </a:r>
            <a:endParaRPr lang="en-US" sz="2800" dirty="0" smtClean="0"/>
          </a:p>
        </p:txBody>
      </p:sp>
      <p:sp>
        <p:nvSpPr>
          <p:cNvPr id="640004" name="Rectangle 640003"/>
          <p:cNvSpPr>
            <a:spLocks noChangeArrowheads="1"/>
          </p:cNvSpPr>
          <p:nvPr/>
        </p:nvSpPr>
        <p:spPr bwMode="auto">
          <a:xfrm>
            <a:off x="5105400" y="4648200"/>
            <a:ext cx="3657600" cy="1905000"/>
          </a:xfrm>
          <a:prstGeom prst="rect">
            <a:avLst/>
          </a:prstGeom>
          <a:noFill/>
          <a:ln w="9525" cap="flat" cmpd="sng" algn="ctr">
            <a:noFill/>
            <a:prstDash val="solid"/>
            <a:miter lim="800000"/>
            <a:headEnd type="none" w="med" len="med"/>
            <a:tailEnd type="none" w="med" len="med"/>
          </a:ln>
          <a:effectLst/>
        </p:spPr>
        <p:txBody>
          <a:bodyPr/>
          <a:lstStyle/>
          <a:p>
            <a:pPr marL="552450" indent="-552450" eaLnBrk="0" hangingPunct="0">
              <a:lnSpc>
                <a:spcPct val="90000"/>
              </a:lnSpc>
              <a:spcBef>
                <a:spcPct val="30000"/>
              </a:spcBef>
              <a:buClr>
                <a:schemeClr val="tx2"/>
              </a:buClr>
              <a:buSzPct val="75000"/>
              <a:buFont typeface="Wingdings" pitchFamily="2" charset="2"/>
              <a:buChar char="u"/>
              <a:defRPr/>
            </a:pPr>
            <a:r>
              <a:rPr lang="en-US" sz="2000" dirty="0" err="1" smtClean="0">
                <a:solidFill>
                  <a:schemeClr val="bg2">
                    <a:lumMod val="25000"/>
                  </a:schemeClr>
                </a:solidFill>
              </a:rPr>
              <a:t>Páginas</a:t>
            </a:r>
            <a:r>
              <a:rPr lang="en-US" sz="2000" dirty="0" smtClean="0">
                <a:solidFill>
                  <a:schemeClr val="bg2">
                    <a:lumMod val="25000"/>
                  </a:schemeClr>
                </a:solidFill>
              </a:rPr>
              <a:t> </a:t>
            </a:r>
            <a:r>
              <a:rPr lang="en-US" sz="2000" dirty="0" err="1" smtClean="0">
                <a:solidFill>
                  <a:schemeClr val="bg2">
                    <a:lumMod val="25000"/>
                  </a:schemeClr>
                </a:solidFill>
              </a:rPr>
              <a:t>que</a:t>
            </a:r>
            <a:r>
              <a:rPr lang="en-US" sz="2000" dirty="0" smtClean="0">
                <a:solidFill>
                  <a:schemeClr val="bg2">
                    <a:lumMod val="25000"/>
                  </a:schemeClr>
                </a:solidFill>
              </a:rPr>
              <a:t> </a:t>
            </a:r>
            <a:r>
              <a:rPr lang="en-US" sz="2000" dirty="0" err="1" smtClean="0">
                <a:solidFill>
                  <a:schemeClr val="bg2">
                    <a:lumMod val="25000"/>
                  </a:schemeClr>
                </a:solidFill>
              </a:rPr>
              <a:t>conjuran</a:t>
            </a:r>
            <a:endParaRPr lang="en-US" sz="2000" dirty="0">
              <a:solidFill>
                <a:schemeClr val="bg2">
                  <a:lumMod val="25000"/>
                </a:schemeClr>
              </a:solidFill>
            </a:endParaRPr>
          </a:p>
          <a:p>
            <a:pPr marL="971550" lvl="1" indent="-417513" eaLnBrk="0" hangingPunct="0">
              <a:lnSpc>
                <a:spcPct val="90000"/>
              </a:lnSpc>
              <a:spcBef>
                <a:spcPct val="30000"/>
              </a:spcBef>
              <a:buClr>
                <a:schemeClr val="tx2"/>
              </a:buClr>
              <a:buSzPct val="75000"/>
              <a:buFont typeface="Wingdings" pitchFamily="2" charset="2"/>
              <a:buChar char="Ø"/>
              <a:defRPr/>
            </a:pPr>
            <a:r>
              <a:rPr lang="en-US" sz="1600" dirty="0" smtClean="0">
                <a:solidFill>
                  <a:schemeClr val="bg2">
                    <a:lumMod val="25000"/>
                  </a:schemeClr>
                </a:solidFill>
              </a:rPr>
              <a:t>Los </a:t>
            </a:r>
            <a:r>
              <a:rPr lang="en-US" sz="1600" dirty="0" err="1" smtClean="0">
                <a:solidFill>
                  <a:schemeClr val="bg2">
                    <a:lumMod val="25000"/>
                  </a:schemeClr>
                </a:solidFill>
              </a:rPr>
              <a:t>ecos</a:t>
            </a:r>
            <a:r>
              <a:rPr lang="en-US" sz="1600" dirty="0" smtClean="0">
                <a:solidFill>
                  <a:schemeClr val="bg2">
                    <a:lumMod val="25000"/>
                  </a:schemeClr>
                </a:solidFill>
              </a:rPr>
              <a:t> del primer </a:t>
            </a:r>
            <a:r>
              <a:rPr lang="en-US" sz="1600" dirty="0" err="1" smtClean="0">
                <a:solidFill>
                  <a:schemeClr val="bg2">
                    <a:lumMod val="25000"/>
                  </a:schemeClr>
                </a:solidFill>
              </a:rPr>
              <a:t>mediterráneo</a:t>
            </a:r>
            <a:r>
              <a:rPr lang="en-US" sz="1600" dirty="0" smtClean="0">
                <a:solidFill>
                  <a:schemeClr val="bg2">
                    <a:lumMod val="25000"/>
                  </a:schemeClr>
                </a:solidFill>
              </a:rPr>
              <a:t> </a:t>
            </a:r>
            <a:r>
              <a:rPr lang="en-US" sz="1600" dirty="0" err="1" smtClean="0">
                <a:solidFill>
                  <a:schemeClr val="bg2">
                    <a:lumMod val="25000"/>
                  </a:schemeClr>
                </a:solidFill>
              </a:rPr>
              <a:t>renacentista</a:t>
            </a:r>
            <a:endParaRPr lang="en-US" sz="1600" dirty="0">
              <a:solidFill>
                <a:schemeClr val="bg2">
                  <a:lumMod val="25000"/>
                </a:schemeClr>
              </a:solidFill>
            </a:endParaRPr>
          </a:p>
        </p:txBody>
      </p:sp>
      <p:grpSp>
        <p:nvGrpSpPr>
          <p:cNvPr id="2" name="Group 5"/>
          <p:cNvGrpSpPr>
            <a:grpSpLocks/>
          </p:cNvGrpSpPr>
          <p:nvPr/>
        </p:nvGrpSpPr>
        <p:grpSpPr bwMode="auto">
          <a:xfrm>
            <a:off x="381000" y="1447800"/>
            <a:ext cx="6469022" cy="2895600"/>
            <a:chOff x="672" y="912"/>
            <a:chExt cx="3882" cy="1824"/>
          </a:xfrm>
        </p:grpSpPr>
        <p:sp>
          <p:nvSpPr>
            <p:cNvPr id="7173" name="Rectangle 7172"/>
            <p:cNvSpPr>
              <a:spLocks noChangeArrowheads="1"/>
            </p:cNvSpPr>
            <p:nvPr/>
          </p:nvSpPr>
          <p:spPr bwMode="auto">
            <a:xfrm>
              <a:off x="672" y="1008"/>
              <a:ext cx="1008" cy="384"/>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lnSpc>
                  <a:spcPct val="75000"/>
                </a:lnSpc>
                <a:defRPr/>
              </a:pPr>
              <a:r>
                <a:rPr lang="en-US" dirty="0" smtClean="0">
                  <a:solidFill>
                    <a:schemeClr val="bg2">
                      <a:lumMod val="25000"/>
                    </a:schemeClr>
                  </a:solidFill>
                </a:rPr>
                <a:t>Le Libertinage </a:t>
              </a:r>
            </a:p>
            <a:p>
              <a:pPr algn="ctr" eaLnBrk="0" hangingPunct="0">
                <a:lnSpc>
                  <a:spcPct val="75000"/>
                </a:lnSpc>
                <a:defRPr/>
              </a:pPr>
              <a:r>
                <a:rPr lang="en-US" dirty="0" err="1" smtClean="0">
                  <a:solidFill>
                    <a:schemeClr val="bg2">
                      <a:lumMod val="25000"/>
                    </a:schemeClr>
                  </a:solidFill>
                </a:rPr>
                <a:t>Érudit</a:t>
              </a:r>
              <a:r>
                <a:rPr lang="en-US" dirty="0" smtClean="0">
                  <a:solidFill>
                    <a:schemeClr val="bg2">
                      <a:lumMod val="25000"/>
                    </a:schemeClr>
                  </a:solidFill>
                </a:rPr>
                <a:t> (1943)</a:t>
              </a:r>
              <a:endParaRPr lang="en-US" dirty="0">
                <a:solidFill>
                  <a:schemeClr val="bg2">
                    <a:lumMod val="25000"/>
                  </a:schemeClr>
                </a:solidFill>
              </a:endParaRPr>
            </a:p>
          </p:txBody>
        </p:sp>
        <p:sp>
          <p:nvSpPr>
            <p:cNvPr id="7174" name="Rectangle 7173"/>
            <p:cNvSpPr>
              <a:spLocks noChangeArrowheads="1"/>
            </p:cNvSpPr>
            <p:nvPr/>
          </p:nvSpPr>
          <p:spPr bwMode="auto">
            <a:xfrm>
              <a:off x="672" y="2400"/>
              <a:ext cx="1104" cy="336"/>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defRPr/>
              </a:pPr>
              <a:r>
                <a:rPr lang="en-US" dirty="0" err="1" smtClean="0">
                  <a:solidFill>
                    <a:schemeClr val="bg2">
                      <a:lumMod val="25000"/>
                    </a:schemeClr>
                  </a:solidFill>
                </a:rPr>
                <a:t>anglo</a:t>
              </a:r>
              <a:r>
                <a:rPr lang="en-US" dirty="0" smtClean="0">
                  <a:solidFill>
                    <a:schemeClr val="bg2">
                      <a:lumMod val="25000"/>
                    </a:schemeClr>
                  </a:solidFill>
                </a:rPr>
                <a:t>-</a:t>
              </a:r>
            </a:p>
            <a:p>
              <a:pPr algn="ctr" eaLnBrk="0" hangingPunct="0">
                <a:defRPr/>
              </a:pPr>
              <a:r>
                <a:rPr lang="en-US" dirty="0" err="1" smtClean="0">
                  <a:solidFill>
                    <a:schemeClr val="bg2">
                      <a:lumMod val="25000"/>
                    </a:schemeClr>
                  </a:solidFill>
                </a:rPr>
                <a:t>norteamericano</a:t>
              </a:r>
              <a:endParaRPr lang="en-US" dirty="0">
                <a:solidFill>
                  <a:schemeClr val="bg2">
                    <a:lumMod val="25000"/>
                  </a:schemeClr>
                </a:solidFill>
              </a:endParaRPr>
            </a:p>
          </p:txBody>
        </p:sp>
        <p:sp>
          <p:nvSpPr>
            <p:cNvPr id="7175" name="Can 7174"/>
            <p:cNvSpPr>
              <a:spLocks noChangeArrowheads="1"/>
            </p:cNvSpPr>
            <p:nvPr/>
          </p:nvSpPr>
          <p:spPr bwMode="auto">
            <a:xfrm>
              <a:off x="2208" y="912"/>
              <a:ext cx="1632" cy="1776"/>
            </a:xfrm>
            <a:prstGeom prst="can">
              <a:avLst>
                <a:gd name="adj" fmla="val 27206"/>
              </a:avLst>
            </a:prstGeom>
            <a:gradFill rotWithShape="1">
              <a:gsLst>
                <a:gs pos="0">
                  <a:srgbClr val="CC9900"/>
                </a:gs>
                <a:gs pos="50000">
                  <a:srgbClr val="EDDBA6"/>
                </a:gs>
                <a:gs pos="100000">
                  <a:srgbClr val="CC9900"/>
                </a:gs>
              </a:gsLst>
              <a:lin ang="0" scaled="1"/>
            </a:gradFill>
            <a:ln w="9525" algn="ctr">
              <a:solidFill>
                <a:schemeClr val="tx1"/>
              </a:solidFill>
              <a:round/>
              <a:headEnd/>
              <a:tailEnd/>
            </a:ln>
          </p:spPr>
          <p:txBody>
            <a:bodyPr wrap="none" anchor="ctr"/>
            <a:lstStyle/>
            <a:p>
              <a:pPr algn="ctr" eaLnBrk="0" hangingPunct="0">
                <a:defRPr/>
              </a:pPr>
              <a:endParaRPr lang="en-US">
                <a:solidFill>
                  <a:schemeClr val="bg2">
                    <a:lumMod val="25000"/>
                  </a:schemeClr>
                </a:solidFill>
              </a:endParaRPr>
            </a:p>
          </p:txBody>
        </p:sp>
        <p:sp>
          <p:nvSpPr>
            <p:cNvPr id="7176" name="Right Arrow 7175"/>
            <p:cNvSpPr>
              <a:spLocks noChangeArrowheads="1"/>
            </p:cNvSpPr>
            <p:nvPr/>
          </p:nvSpPr>
          <p:spPr bwMode="auto">
            <a:xfrm rot="-1466637">
              <a:off x="1770" y="2208"/>
              <a:ext cx="67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dirty="0" err="1" smtClean="0">
                  <a:solidFill>
                    <a:schemeClr val="bg2">
                      <a:lumMod val="25000"/>
                    </a:schemeClr>
                  </a:solidFill>
                </a:rPr>
                <a:t>modelo</a:t>
              </a:r>
              <a:endParaRPr lang="en-US" dirty="0">
                <a:solidFill>
                  <a:schemeClr val="bg2">
                    <a:lumMod val="25000"/>
                  </a:schemeClr>
                </a:solidFill>
              </a:endParaRPr>
            </a:p>
          </p:txBody>
        </p:sp>
        <p:sp>
          <p:nvSpPr>
            <p:cNvPr id="7177" name="Right Arrow 7176"/>
            <p:cNvSpPr>
              <a:spLocks noChangeArrowheads="1"/>
            </p:cNvSpPr>
            <p:nvPr/>
          </p:nvSpPr>
          <p:spPr bwMode="auto">
            <a:xfrm rot="1606301">
              <a:off x="1775" y="1152"/>
              <a:ext cx="67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dirty="0" smtClean="0">
                  <a:solidFill>
                    <a:schemeClr val="bg2">
                      <a:lumMod val="25000"/>
                    </a:schemeClr>
                  </a:solidFill>
                </a:rPr>
                <a:t>L. </a:t>
              </a:r>
              <a:r>
                <a:rPr lang="en-US" dirty="0" err="1" smtClean="0">
                  <a:solidFill>
                    <a:schemeClr val="bg2">
                      <a:lumMod val="25000"/>
                    </a:schemeClr>
                  </a:solidFill>
                </a:rPr>
                <a:t>Febvre</a:t>
              </a:r>
              <a:endParaRPr lang="en-US" dirty="0">
                <a:solidFill>
                  <a:schemeClr val="bg2">
                    <a:lumMod val="25000"/>
                  </a:schemeClr>
                </a:solidFill>
              </a:endParaRPr>
            </a:p>
          </p:txBody>
        </p:sp>
        <p:sp>
          <p:nvSpPr>
            <p:cNvPr id="7178" name="Right Arrow 7177"/>
            <p:cNvSpPr>
              <a:spLocks noChangeArrowheads="1"/>
            </p:cNvSpPr>
            <p:nvPr/>
          </p:nvSpPr>
          <p:spPr bwMode="auto">
            <a:xfrm>
              <a:off x="3738" y="1872"/>
              <a:ext cx="816" cy="306"/>
            </a:xfrm>
            <a:prstGeom prst="rightArrow">
              <a:avLst>
                <a:gd name="adj1" fmla="val 50000"/>
                <a:gd name="adj2" fmla="val 66667"/>
              </a:avLst>
            </a:prstGeom>
            <a:solidFill>
              <a:srgbClr val="CCFF66"/>
            </a:solidFill>
            <a:ln w="9525" algn="ctr">
              <a:solidFill>
                <a:schemeClr val="tx1"/>
              </a:solidFill>
              <a:miter lim="800000"/>
              <a:headEnd/>
              <a:tailEnd/>
            </a:ln>
          </p:spPr>
          <p:txBody>
            <a:bodyPr wrap="none" anchor="ctr"/>
            <a:lstStyle/>
            <a:p>
              <a:pPr algn="ctr" eaLnBrk="0" hangingPunct="0">
                <a:defRPr/>
              </a:pPr>
              <a:r>
                <a:rPr lang="en-US" dirty="0" err="1" smtClean="0">
                  <a:solidFill>
                    <a:schemeClr val="bg2">
                      <a:lumMod val="25000"/>
                    </a:schemeClr>
                  </a:solidFill>
                </a:rPr>
                <a:t>respuestas</a:t>
              </a:r>
              <a:endParaRPr lang="en-US" dirty="0">
                <a:solidFill>
                  <a:schemeClr val="bg2">
                    <a:lumMod val="25000"/>
                  </a:schemeClr>
                </a:solidFill>
              </a:endParaRPr>
            </a:p>
          </p:txBody>
        </p:sp>
        <p:sp>
          <p:nvSpPr>
            <p:cNvPr id="7179" name="Right Arrow 7178"/>
            <p:cNvSpPr>
              <a:spLocks noChangeArrowheads="1"/>
            </p:cNvSpPr>
            <p:nvPr/>
          </p:nvSpPr>
          <p:spPr bwMode="auto">
            <a:xfrm flipH="1">
              <a:off x="3690" y="1440"/>
              <a:ext cx="864" cy="336"/>
            </a:xfrm>
            <a:prstGeom prst="rightArrow">
              <a:avLst>
                <a:gd name="adj1" fmla="val 50000"/>
                <a:gd name="adj2" fmla="val 64286"/>
              </a:avLst>
            </a:prstGeom>
            <a:solidFill>
              <a:srgbClr val="CCFF66"/>
            </a:solidFill>
            <a:ln w="9525" algn="ctr">
              <a:solidFill>
                <a:schemeClr val="tx1"/>
              </a:solidFill>
              <a:miter lim="800000"/>
              <a:headEnd/>
              <a:tailEnd/>
            </a:ln>
          </p:spPr>
          <p:txBody>
            <a:bodyPr wrap="none" anchor="ctr"/>
            <a:lstStyle/>
            <a:p>
              <a:pPr algn="ctr" eaLnBrk="0" hangingPunct="0">
                <a:defRPr/>
              </a:pPr>
              <a:r>
                <a:rPr lang="en-US" dirty="0" err="1" smtClean="0">
                  <a:solidFill>
                    <a:schemeClr val="bg2">
                      <a:lumMod val="25000"/>
                    </a:schemeClr>
                  </a:solidFill>
                </a:rPr>
                <a:t>preguntas</a:t>
              </a:r>
              <a:endParaRPr lang="en-US" dirty="0">
                <a:solidFill>
                  <a:schemeClr val="bg2">
                    <a:lumMod val="25000"/>
                  </a:schemeClr>
                </a:solidFill>
              </a:endParaRPr>
            </a:p>
          </p:txBody>
        </p:sp>
        <p:sp>
          <p:nvSpPr>
            <p:cNvPr id="7180" name="TextBox 7179"/>
            <p:cNvSpPr txBox="1">
              <a:spLocks noChangeArrowheads="1"/>
            </p:cNvSpPr>
            <p:nvPr/>
          </p:nvSpPr>
          <p:spPr bwMode="auto">
            <a:xfrm>
              <a:off x="2638" y="1488"/>
              <a:ext cx="869" cy="1018"/>
            </a:xfrm>
            <a:prstGeom prst="rect">
              <a:avLst/>
            </a:prstGeom>
            <a:noFill/>
            <a:ln w="9525">
              <a:noFill/>
              <a:miter lim="800000"/>
              <a:headEnd/>
              <a:tailEnd/>
            </a:ln>
          </p:spPr>
          <p:txBody>
            <a:bodyPr wrap="square">
              <a:spAutoFit/>
            </a:bodyPr>
            <a:lstStyle/>
            <a:p>
              <a:pPr eaLnBrk="0" hangingPunct="0">
                <a:spcBef>
                  <a:spcPct val="50000"/>
                </a:spcBef>
                <a:defRPr/>
              </a:pPr>
              <a:r>
                <a:rPr lang="en-US" sz="2200" i="1" dirty="0" smtClean="0">
                  <a:solidFill>
                    <a:schemeClr val="bg2">
                      <a:lumMod val="25000"/>
                    </a:schemeClr>
                  </a:solidFill>
                  <a:latin typeface="Times New Roman" pitchFamily="18" charset="0"/>
                </a:rPr>
                <a:t>Sur le </a:t>
              </a:r>
              <a:r>
                <a:rPr lang="en-US" sz="2200" i="1" dirty="0" err="1" smtClean="0">
                  <a:solidFill>
                    <a:schemeClr val="bg2">
                      <a:lumMod val="25000"/>
                    </a:schemeClr>
                  </a:solidFill>
                  <a:latin typeface="Times New Roman" pitchFamily="18" charset="0"/>
                </a:rPr>
                <a:t>bonheur</a:t>
              </a:r>
              <a:r>
                <a:rPr lang="en-US" sz="2200" i="1" dirty="0" smtClean="0">
                  <a:solidFill>
                    <a:schemeClr val="bg2">
                      <a:lumMod val="25000"/>
                    </a:schemeClr>
                  </a:solidFill>
                  <a:latin typeface="Times New Roman" pitchFamily="18" charset="0"/>
                </a:rPr>
                <a:t> des sots </a:t>
              </a:r>
            </a:p>
            <a:p>
              <a:pPr eaLnBrk="0" hangingPunct="0">
                <a:spcBef>
                  <a:spcPct val="50000"/>
                </a:spcBef>
                <a:defRPr/>
              </a:pPr>
              <a:r>
                <a:rPr lang="en-US" sz="2200" i="1" dirty="0" smtClean="0">
                  <a:solidFill>
                    <a:schemeClr val="bg2">
                      <a:lumMod val="25000"/>
                    </a:schemeClr>
                  </a:solidFill>
                  <a:latin typeface="Times New Roman" pitchFamily="18" charset="0"/>
                </a:rPr>
                <a:t>-</a:t>
              </a:r>
              <a:r>
                <a:rPr lang="en-US" sz="2200" b="1" dirty="0" smtClean="0">
                  <a:solidFill>
                    <a:schemeClr val="bg2">
                      <a:lumMod val="25000"/>
                    </a:schemeClr>
                  </a:solidFill>
                  <a:latin typeface="Times New Roman" pitchFamily="18" charset="0"/>
                </a:rPr>
                <a:t>Necker</a:t>
              </a:r>
              <a:endParaRPr lang="en-US" sz="2200" i="1" dirty="0">
                <a:solidFill>
                  <a:schemeClr val="bg2">
                    <a:lumMod val="25000"/>
                  </a:schemeClr>
                </a:solidFill>
                <a:latin typeface="Times New Roman" pitchFamily="18" charset="0"/>
              </a:endParaRPr>
            </a:p>
          </p:txBody>
        </p:sp>
        <p:sp>
          <p:nvSpPr>
            <p:cNvPr id="7182" name="Rectangle 7181"/>
            <p:cNvSpPr>
              <a:spLocks noChangeArrowheads="1"/>
            </p:cNvSpPr>
            <p:nvPr/>
          </p:nvSpPr>
          <p:spPr bwMode="auto">
            <a:xfrm>
              <a:off x="672" y="1968"/>
              <a:ext cx="1104" cy="288"/>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defRPr/>
              </a:pPr>
              <a:r>
                <a:rPr lang="en-US" dirty="0" smtClean="0">
                  <a:solidFill>
                    <a:schemeClr val="bg2">
                      <a:lumMod val="25000"/>
                    </a:schemeClr>
                  </a:solidFill>
                </a:rPr>
                <a:t>“</a:t>
              </a:r>
              <a:r>
                <a:rPr lang="en-US" dirty="0" err="1" smtClean="0">
                  <a:solidFill>
                    <a:schemeClr val="bg2">
                      <a:lumMod val="25000"/>
                    </a:schemeClr>
                  </a:solidFill>
                </a:rPr>
                <a:t>excès</a:t>
              </a:r>
              <a:r>
                <a:rPr lang="en-US" dirty="0" smtClean="0">
                  <a:solidFill>
                    <a:schemeClr val="bg2">
                      <a:lumMod val="25000"/>
                    </a:schemeClr>
                  </a:solidFill>
                </a:rPr>
                <a:t> de </a:t>
              </a:r>
            </a:p>
            <a:p>
              <a:pPr algn="ctr" eaLnBrk="0" hangingPunct="0">
                <a:defRPr/>
              </a:pPr>
              <a:r>
                <a:rPr lang="en-US" dirty="0" err="1" smtClean="0">
                  <a:solidFill>
                    <a:schemeClr val="bg2">
                      <a:lumMod val="25000"/>
                    </a:schemeClr>
                  </a:solidFill>
                </a:rPr>
                <a:t>délicatesse</a:t>
              </a:r>
              <a:r>
                <a:rPr lang="en-US" dirty="0" smtClean="0">
                  <a:solidFill>
                    <a:schemeClr val="bg2">
                      <a:lumMod val="25000"/>
                    </a:schemeClr>
                  </a:solidFill>
                </a:rPr>
                <a:t>”</a:t>
              </a:r>
              <a:endParaRPr lang="en-US" dirty="0">
                <a:solidFill>
                  <a:schemeClr val="bg2">
                    <a:lumMod val="25000"/>
                  </a:schemeClr>
                </a:solidFill>
              </a:endParaRPr>
            </a:p>
          </p:txBody>
        </p:sp>
        <p:sp>
          <p:nvSpPr>
            <p:cNvPr id="7183" name="Rectangle 7182"/>
            <p:cNvSpPr>
              <a:spLocks noChangeArrowheads="1"/>
            </p:cNvSpPr>
            <p:nvPr/>
          </p:nvSpPr>
          <p:spPr bwMode="auto">
            <a:xfrm>
              <a:off x="672" y="1536"/>
              <a:ext cx="1104" cy="288"/>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defRPr/>
              </a:pPr>
              <a:r>
                <a:rPr lang="en-US" dirty="0" smtClean="0">
                  <a:solidFill>
                    <a:schemeClr val="bg2">
                      <a:lumMod val="25000"/>
                    </a:schemeClr>
                  </a:solidFill>
                </a:rPr>
                <a:t>Santiago de Chile</a:t>
              </a:r>
            </a:p>
            <a:p>
              <a:pPr algn="ctr" eaLnBrk="0" hangingPunct="0">
                <a:defRPr/>
              </a:pPr>
              <a:r>
                <a:rPr lang="en-US" dirty="0" smtClean="0">
                  <a:solidFill>
                    <a:schemeClr val="bg2">
                      <a:lumMod val="25000"/>
                    </a:schemeClr>
                  </a:solidFill>
                </a:rPr>
                <a:t>1981</a:t>
              </a:r>
              <a:endParaRPr lang="en-US" dirty="0">
                <a:solidFill>
                  <a:schemeClr val="bg2">
                    <a:lumMod val="25000"/>
                  </a:schemeClr>
                </a:solidFill>
              </a:endParaRPr>
            </a:p>
          </p:txBody>
        </p:sp>
        <p:sp>
          <p:nvSpPr>
            <p:cNvPr id="7184" name="Right Arrow 7183"/>
            <p:cNvSpPr>
              <a:spLocks noChangeArrowheads="1"/>
            </p:cNvSpPr>
            <p:nvPr/>
          </p:nvSpPr>
          <p:spPr bwMode="auto">
            <a:xfrm>
              <a:off x="1815" y="1488"/>
              <a:ext cx="67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dirty="0" err="1" smtClean="0">
                  <a:solidFill>
                    <a:schemeClr val="bg2">
                      <a:lumMod val="25000"/>
                    </a:schemeClr>
                  </a:solidFill>
                </a:rPr>
                <a:t>lectura</a:t>
              </a:r>
              <a:endParaRPr lang="en-US" dirty="0">
                <a:solidFill>
                  <a:schemeClr val="bg2">
                    <a:lumMod val="25000"/>
                  </a:schemeClr>
                </a:solidFill>
              </a:endParaRPr>
            </a:p>
          </p:txBody>
        </p:sp>
        <p:sp>
          <p:nvSpPr>
            <p:cNvPr id="7185" name="Right Arrow 7184"/>
            <p:cNvSpPr>
              <a:spLocks noChangeArrowheads="1"/>
            </p:cNvSpPr>
            <p:nvPr/>
          </p:nvSpPr>
          <p:spPr bwMode="auto">
            <a:xfrm>
              <a:off x="1724" y="1872"/>
              <a:ext cx="73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dirty="0" err="1" smtClean="0">
                  <a:solidFill>
                    <a:schemeClr val="bg2">
                      <a:lumMod val="25000"/>
                    </a:schemeClr>
                  </a:solidFill>
                </a:rPr>
                <a:t>argumento</a:t>
              </a:r>
              <a:endParaRPr lang="en-US" dirty="0">
                <a:solidFill>
                  <a:schemeClr val="bg2">
                    <a:lumMod val="25000"/>
                  </a:schemeClr>
                </a:solidFill>
              </a:endParaRPr>
            </a:p>
          </p:txBody>
        </p:sp>
      </p:grpSp>
      <p:sp>
        <p:nvSpPr>
          <p:cNvPr id="109570" name="AutoShape 2" descr="data:image/jpg;base64,/9j/4AAQSkZJRgABAQAAAQABAAD/2wCEAAkGBhQSERQUEhIVFRUWGR8ZGBgWGBsYGxoaIRseHiAdHyAgHiYeHxojIBseIC8iJCgqLCwtHB40NzAqNyYrLCwBCQoKBQUFDQUFDSkYEhgpKSkpKSkpKSkpKSkpKSkpKSkpKSkpKSkpKSkpKSkpKSkpKSkpKSkpKSkpKSkpKSkpKf/AABEIAKAAaAMBIgACEQEDEQH/xAAbAAABBQEBAAAAAAAAAAAAAAAFAAIDBAYHAf/EAEUQAAICAAQEBAMEBAwFBQEAAAECAxEABBIhBRMiMQZBUWEUIzIHQnGBobHB0RUzUmJzg5GTsuHw8RckU2PCNENydNIW/8QAFAEBAAAAAAAAAAAAAAAAAAAAAP/EABQRAQAAAAAAAAAAAAAAAAAAAAD/2gAMAwEAAhEDEQA/ANDwj7NcjoAOVjcWd2Fm9ve/y7YdP4J4YkhQ5fLhqUkFSdOo6VvyXUdhdXjTcGlBQ010Te90fT/LA2bw9I8sq2vJmzCZiR7JkYKE0w1VBQ0YBa/psAWcBTP2dZI7fCQiu1J5+nviplfCPDpeVogidZlZoysXSQp6iW07EE1RrGx4irmGVYdPMZGCajpAYigSaPbv28sDuDeHfh5JSrfKKryo/wDpsaMu/mGZVb8S+AFyfZzku3w0O38wfuxHwzwlw+dC8MMDpqKagi1qU0QDp3F+Y2wX4/lHm0RAgQNfPptLuo7RDY0jmtZu6sAbnD/DHDTBlY0kK8zqLkbrrZixo0Nur0HbAAcx4eyEZlBhiBjVWkAiDFUawpA02QSCLF4vDwRlj/7EQ/qkv/Diabw00k/PZlVzKQ4BLa8r06Y+wptUav6Al/5WC/EGkMUvJoylW0ajQ1kEAk12BN/lgM9w3w/k5k1xRwsllb5KgWpphuoujt+Rws74aycY1PDl1BYKC0aLbE9I7dyewwa4Hw4ZfLQQDYRxqv5gCz721m/fADMcJnmzME0y0EnsRa0KxQqCVb+dLI4UsR2UBfI2Eb+EobNxxn0GhTW34YpZjwLA6m4ogNxYRcaiPMMcy8eltAhVw1DRqLsCLq9dUasihe3n7mIKv3wHFuM8Kjy6RoFF6JLIvfc0aJ29NsLF3x0/zKsbI47e3b/PCwHZOED5Q8t2/Pfvi6oxV4LH8vudy3fy6iNv7LxdRfXADePcVGVged1d1jokJp1USF21EDuQK98Qz+IAuY5EkToRFzWdmTQq6tO51Xerp2G/fE/ifg5zWVkgDhOZQLFSwoMG7Bh3oC8BuKeDebM8ivHErRKgVY7IdJhMrmzpZdQorQ287wBPMcQjcOnORAUBWYSR6eosKXq1WNBB7dzRsGnZdAsiOc0rgxg6SwoqNTcxeo+RHUb6V7nvgc/hAmWOUyxDSYSVWDQvypJX2AfYMZT3s7dycQ5PwcsXLhOYQ2UcqI6ZmjjMQ0mzUZFdJ9GANE0BHNZIuZWTO6dbrpp9l6K0DqrrJDbb+nkcOfPfDsEkZ5XnlkMSqLbSBqKCyPpHldm9sCeG+Ejy1dMzG5DR1IkZG0cSwldJYqwZUogirO1FRgv4g4N8Smj5ZTqtJUL9RrS6spDK6b0R3vuO+AtQ8UQ6rbRTaQZCqarVWtbN11AG6IIO2Jn8wa9MY/iP2fGQSfOjYyLKCzxksWkihj1mjuw5OsnzLe1414j8z3r9mAbG3p2xHmoum/TfFmOsRZp+k9tt8BxLx0Dzm2+41fh/vj3HvjY3KTY7SfgPbHuA7Tks0sWVMrmlQSM34BmJ77XtjExfaS6us04WPKMLaNYJnmgo0OY9Kg1WCe9VQHnjSzxl+HZiNIVmYtKnLe9LXKQSQvUQAdVLudO2MVlPs7zTaFYZRIg569Mwm5ZVlPS7HpIbZCR2F7bYDU+IvHkUcOZ+GcNPBFzQGjYxuKViA2wNK6MaNgMve8Vsp4nl+PngleJIMsFEkjxsoYmMNq5moRoS5ACHuLqyMJvAb8nOwRzIsE8UaRkhi6lI1j0v93SdCksNzfYVi1k/DkqzZp5JwVzBic8peW4kRQpprIC7XQ337jAC/FX2hSZd4zD8JLCaOkyFpZULBWdNPSiqx0i7JIJqhh0XjRUzbDODLlUgeZJYVkBjCOQUYNepqNggdya73ir9o/CZJcsqxrrWEoUGl5sw78zemu1ULuTvd+VYry+D3n5kmamhgX4ZowIzI7Kkh1B5VkPQ1CqHfftWAOZXxNc2Uy2WTkBpXhljlQa4SkfNFdRU6g3ezsfXFfhHjw/D5aTMIzvmI55ByUAQLDfSLaySFu/cYZkfDzfEwZj4uPnGZpnVEOhgYhCeXq6rAQbttZPoL9yvgCRYcpH8ULywnTVy6uKZSCBv9Y2N+5rsMBJn/tCVWcRwyMnwfxXNK2oDfQSthtHr5k7VVtgnJ4wgV0iLOWYIC6xNpEjprRGAsrI62Qm/kCQSMApPs7naNl+KiGvIJlG+W2zIRRG/0EDc9/bFv/8AjswZ9ZnhKmWPNXoYNzooTGE0g0Yjs13YAIrfAXuC+Octm5Ejh5up0LqGjKjSCQSSdtitGr3I96LcTlCobI3Fb7Wf34xnhrwpmsk+WeRY3WHKNA3KJZ9Tzl+gGt6YWTsBqrfGx4rlQUIYBq3F77jscBxnxevW19vmV+j9t4WJPGgIbcd1c7X5n/LthYDsfCnYQ5gxrqYSy6B6tqNfldX7XiXJ5iZtXNjC9AKigOrzB3Pn/vh/AhQm/ppP1jEs7n92AoZTOzctleIqyp0m9Wp+q1oHvYHnvqwLk4rmNMekRlpOhdJ1U+mz22sHprttZweRjt+N/pxSy/h+NAirq6HMo3rrYUewAqr227n1wAw8UzG7IYdNaFAdTUh1Hckm22A07DfttibiUJ50zRRK+pVSSmFnc6lkOq10gDSoG9t74fxLKw5dKdZiJJtfRvUve/Kr/SVHpuwyxZeXMSBZSeaqyqoGkvIF0kCx/KAsG+o3dbBTy5kNSpFEUjWk0OWEekhiBRFncnfttXuTh4lPICY44jVV8z1BIPf0oj1GK8eSyzyvBUpaFQtFjpCigoB9gwxPB4ZiBoatt61E+gH6h/rbAWshnpWdkkiVKF2rBqNmg3mCVph5Hq9MMWacLMNHUqsYzsQ530rX4V54WR4OkItGferBYnsKHl7fpOCAkBwAmPi+Y1KDlGA1LqN6jpJINVsKoNv5bfhez7dJoeWJGv3rEWY3F/6GA49462Yemh/14WGeNl+m/wDpyf2azWFgOurlXkizccblHaVqcFgRuL3Asem36MD5earES5tUYVYYV022jcCt6s+fYEnBrhWxzNnbmsRewA2vf8d8LM5KNiWdI9W1lgL8wLvf1A/PABQslrIc5GYo5F1UCtkFekkDckE7diSPTHuW4gbRnzkZUOGZApU1ZbTsPq00KJo6cGRkUory076iukGz21V+Xf2wKm4bIXblw5blqRpVgp+66te1jqO3ppPazgIMpI6IjHOWppXZrOltLuR1DbpZdu+wxHFJp0Kc2CqtZXS2o6SLs99lDbknYj8MWlyuYO2jK6QSwQWwOxXfc7A7eVVWIF4fmQfpy+/fYNd7EbiyKBqz5nuKwD2nKFJHzYQSkuvQelZGWg17BRRXfsWxAOK8uwM6jbKqgIxIsrRYkfSFuzfmTiSeDM22mOF01nlrIq1HGGUIBW/0lmojYqB54rvwycLpEeXetusL01XcCh2s/kv44B0XEmfSRnIlIq1ZStklx2rcnUlemkGt8WuHPKssqNmI2YlhRNMj6NVhSOpKK7CgOrzxby/DoXQMYoyo3GysAdidwdPkP7Bi/wDwfHzObyxzKPV/8gASfehV+mAAcPzeYLgHM5eQto1UGUVdnQK+8rLW+/cYOZrZd+5xFmOCRhQY4UVlooe309q/Cqv0xn5uJNRLHcf6P5YDA+O2sqfWJ/8AE2FheOtyh/7B/W2FgOvx5BJkzMcllGlawCRsGBqxvVjAybKFGlRY46cveuTUW5YDRk2/dnY328u2DOTzKxrmHdgqrK+osQoAutyfL8cNn4flTI4eOLWSGfVQbfYE2R300PXSfTAAYsgmksY4gqaT/GtehVBY9Ln6XLC+1AnzxLlctHHKrxpEsatQlOY1MY2Fk6S2zVR3s+2+Co4PlRzPlx0VIko9187o3XSMMfheWkv5OXYkltwrdZoljW9mgT+XbAZw8NAKKMvHZth/zDWVYkn26jqNk+bEC8NzXCVUFEgiK0yx6s0bOnqF0dh6gnb1rF6KNigE2RjLuwIUyKB94sVDM2ybEgH75IrfDzlFKEtkYFQK+5da1kgBfTqNgknvXlgKbwtHyJGiTTEm/wA49MnMGga9WkhtRaiDVVe+HZCFUzCkxxKWDMW59kK7AM2k7EHYeu9YvyZQLsmTUhlBZdQ0h6JK6Qa1L21djftiXIcNiLlpIER7DKCdQqvuntqBDXW/me+ACRcGU6EkyrIv09GatVUIdyt7kUSWrzvBGF9ZWQxEt8vlokyMWq/yIApj373gpFwnLgsQgvSVJLGwhrpsnpWgBXpipFwjKhrCqaGlV30r3sge/mbPYVgK2RyqiVTypl0ON+frVSEoKyi6sGiNh29sZrjGe+a1b2dv2YPZlocpVEliWN3tuLogCgKNADyxh5s/1M171e3r5DAQeNx8xf6D/wDX7cLDfGG5Qnv8OCR70cLAdeXLJKuYjlUOhma1N0eoEA+2BcsYnzBBGUdhrRQzOzgorcsUTpYgk6id1tvXFybiCxrmH1qCk7A2pe99lCgglj2GKMXHUOt1MJKC2Pwzggu2irMg3Juz2oXfqCyOYVI5P/RgSrQCtQZgSpViKOgHWC3r2xHDCnXJl0yvPWmRkY6Ag2difMACiN6J3w7L8SjVaVIEN6R/yzW3SWFDmfSADeo9yB3w6fiwXSrvl1WSMt1ZaVekvRBCyEDUd6PpgKcE0EhhjZsryQrOAsjC1lIJbuKJDHp87vF1YwIWassBJMpFSEp0djfdiGAtews3iDMZ6JQp/wCRKtqAJglUBgaYk6tgCSD+fphuY48iJDqOVKPZQ8uUKASw1UT2Yqw2v1wHpRE5LQDJrKCbAcEC+lNJLWTTHy3J9hj3N8Eam1ZGBwFoIkrkkD6Rv3Pbt732xO+fjQurDKK0f1akcCtOrp7liANxQxPNx7Q5WSXLo2hX61kRQG+lSxY9ZsGq2GACw8NljuNMr0NpJ+bZDqWo2TbDcE3vv7YHcZ8MLGjcuM6qtVLtV+Y79+4740U3iRa1B4BuBbSMgJIJrdPQFtvIj1xW4jxMzWqGElF1kCRtWkrqDUUG1b/74Dn2ayso0WhUA2/USL0kDY+nbbFKeE3qH9nftjXcwyhdJQhv5L2Sa1bDSDdftxNlfC4exIpVdJoj1wGa8WSWV/8Arr/hOFhviWOmUeXIH63rCwHWPDEm+a/lfFz9Xn9Wwv0wPzc03NlZnzZjSTZUjQqyqQdK1TAfds3e+JOG5lo1zzRxNK/xcwVBQtrXufup3s4FZjIu8zyLl5i6hiEeUKNbllZ1omgF0kV2LC/YDORzrnmdWYjaRttUQKpRbpUkUQ31WRiKHPTUA8uaGsBizrH8tQR1EKovcaT6BjeKfwb2AkM5XQ4dDLqZS5qmA6A2i2F70fXD4Yy2p2TOhowIv41QwB1MSXvdRtZ8rUVeAn4tnZllZedmAqoi9ERYOb6zsNne9itABSNu+JOJZ4iMqZpIzCxRiIh8xTarTP2Iot0knp98Uxk52VmEeaS7dgXB1aQdMasOwZ3ZiTd6ReJ80jsEtc2wUGQOxV3UsSukAIVJAQGgb+YMA0cWtZE5kpYumhvhQtnULAHvtZagNxviHNyMTN85VopqvKa9T6CCfPUCFOwGw2/Fn8LNCqMWzTuV5jajtqYqOUzaaJUI10PI+bXiWbNlUdKzlylkAKgEWdR0nuGC3sO2++wwC4lMqvl0vYgPIRAGDgjz26WIUjt06hit8cVkkEk6KiEqR8KCCLrSWBJ06aG9XpBG2HEyty1HxwUk0QF26iFJFXuANjsARfniccZmSPTyp5SC1E7EgOQv3fOg3bYMo33wEHDs1C+aCxSRsG1Np5WkqoVdtRo2SwANGxrwf4i4WM+QAxVy2eMjU8DCnIViLGytbWQCPQd71ij3x7x+QcvT3J8r7/n+zAcx8WAcwD/sj/ywsReK5vmD+hH/AJYWA6Zkp3QZrQis/wAZKNLOIgdTAjqIIv2rfAeHh7K8kkmXyrHXZ1ZwinJ1b/L7mu3bb1GNHlMqJJM0HX6c0zLRI6gF0nY7nfAwMGEwHwxvVIvUxsh23ZWIXQnUTuaNmvUKkUOiz8Hleh99WfI0uTdH5Q3NVvuQD6HFuecgyh8tlwZSVkDcQPfVeneGlJY+3lhzbq+tMoeZrkQ85rLg0LJIBjJaUncA9Si7xDxJpUWbWuWZgxeZd0MpAJj+qgCT6NQUYCwmUdS7jLKCUZGPx+pdJvV3SgffuBiJcu8faEprQooGdHah9IIqwKojcCsUpcrHahocorlWAbmuVLAAHRvWnffVVHb3xazdzuyBcvJy2tRZtVbSDYuj0gC/X0wHuQ4S6BulwXsEfEIdu+9rbEfyj339cTwZVkEioswZgVNzxsFvcEDaqPaq22xVhyK3IBFl9XMckGUFqNnffaia0+Qx5mODshcLk42RKdVDMG1KvlROs2dO9fhvgLAjBTl6nBQkb5qMHU5umrfejV77msezuQ7AyKupQNJzK2Au1il2O25GIZ8k+qU/BIdTK5bmEl2oA2O4AthW2wrDfhXfdcotDWDqc+cquSDYok2w271gDPDJNPQxU12qUyG+9boCBuDufP3GHcUjBX3G/wDlgZw9GWRbhVAb3RyQoVQqq3VvsTQqtvLvi9nc0NL/AIYDlniqub7cr9hwsR+It5BfnEO34NhYDsPCn+fm/bMN/hQ4aPDmXDaxGNVMLP8APsMPz1HY+uMfnftLy+Tz2dglSZmM5IMahh9Kiu4N7Ys/8V8qR/FZrb1hb9hrAav+A4CoUxghRQBogDUW8x6nDsxwqGRmd4w7N3Lb+RXsdqokfnjJL9rGVr6Mz/ct+/DW+1bKj7uZ/uGGA0z8DgagY1NGxdbdj5e4B/LHn8FQo2pY1Rjtaitvy8r/AF4y/wDxayv8jM/3LYUn2pZY/dn9/kv+7AaNuDwusgKCnvV5Ek7lr9T64vRjTQHYCh329O++Ofp9pMIJ0pP/AHTYuj7S8uRZEq16xPX5beu2A2xm3Ix5z9jeMSftQygreX+6Y4Tfadlq7Sn+rb93fAaiU70KAPp+jAji+ZKKw+8fL2/f7YCf8SILJ+YB6GNsCc341jdtWiRjfYLW1+VkLgKXHydX9X+/CwJ4rx0yu0jpoUg0CQTvfoT64WA//9k="/>
          <p:cNvSpPr>
            <a:spLocks noChangeAspect="1" noChangeArrowheads="1"/>
          </p:cNvSpPr>
          <p:nvPr/>
        </p:nvSpPr>
        <p:spPr bwMode="auto">
          <a:xfrm>
            <a:off x="77788" y="-731838"/>
            <a:ext cx="990600" cy="15240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9571" name="Picture 3"/>
          <p:cNvPicPr>
            <a:picLocks noChangeAspect="1" noChangeArrowheads="1"/>
          </p:cNvPicPr>
          <p:nvPr/>
        </p:nvPicPr>
        <p:blipFill>
          <a:blip r:embed="rId3" cstate="print"/>
          <a:srcRect/>
          <a:stretch>
            <a:fillRect/>
          </a:stretch>
        </p:blipFill>
        <p:spPr bwMode="auto">
          <a:xfrm>
            <a:off x="7086600" y="2133600"/>
            <a:ext cx="1219200" cy="1524000"/>
          </a:xfrm>
          <a:prstGeom prst="rect">
            <a:avLst/>
          </a:prstGeom>
          <a:noFill/>
          <a:ln w="9525">
            <a:noFill/>
            <a:miter lim="800000"/>
            <a:headEnd/>
            <a:tailEnd/>
          </a:ln>
          <a:effectLst>
            <a:outerShdw blurRad="50800" dist="50800" dir="5400000" algn="ctr" rotWithShape="0">
              <a:srgbClr val="000000">
                <a:alpha val="30000"/>
              </a:srgbClr>
            </a:outerShdw>
          </a:effectLst>
        </p:spPr>
      </p:pic>
      <p:sp>
        <p:nvSpPr>
          <p:cNvPr id="21" name="Cloud Callout 23"/>
          <p:cNvSpPr/>
          <p:nvPr/>
        </p:nvSpPr>
        <p:spPr>
          <a:xfrm>
            <a:off x="5715000" y="838200"/>
            <a:ext cx="2667000" cy="1066800"/>
          </a:xfrm>
          <a:prstGeom prst="cloudCallout">
            <a:avLst>
              <a:gd name="adj1" fmla="val -6515"/>
              <a:gd name="adj2" fmla="val 148285"/>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endParaRPr>
          </a:p>
        </p:txBody>
      </p:sp>
      <p:sp>
        <p:nvSpPr>
          <p:cNvPr id="22" name="TextBox 13"/>
          <p:cNvSpPr txBox="1"/>
          <p:nvPr/>
        </p:nvSpPr>
        <p:spPr>
          <a:xfrm>
            <a:off x="5943600" y="914400"/>
            <a:ext cx="2514600" cy="1077218"/>
          </a:xfrm>
          <a:prstGeom prst="rect">
            <a:avLst/>
          </a:prstGeom>
          <a:noFill/>
        </p:spPr>
        <p:txBody>
          <a:bodyPr wrap="square">
            <a:spAutoFit/>
          </a:bodyPr>
          <a:lstStyle/>
          <a:p>
            <a:pPr>
              <a:defRPr/>
            </a:pPr>
            <a:r>
              <a:rPr lang="en-US" sz="1600" b="1" dirty="0" err="1" smtClean="0">
                <a:latin typeface="+mj-lt"/>
                <a:cs typeface="Arial" pitchFamily="34" charset="0"/>
              </a:rPr>
              <a:t>Economía</a:t>
            </a:r>
            <a:r>
              <a:rPr lang="en-US" sz="1600" b="1" dirty="0" smtClean="0">
                <a:latin typeface="+mj-lt"/>
                <a:cs typeface="Arial" pitchFamily="34" charset="0"/>
              </a:rPr>
              <a:t> y </a:t>
            </a:r>
            <a:r>
              <a:rPr lang="en-US" sz="1600" b="1" dirty="0" err="1" smtClean="0">
                <a:latin typeface="+mj-lt"/>
                <a:cs typeface="Arial" pitchFamily="34" charset="0"/>
              </a:rPr>
              <a:t>política</a:t>
            </a:r>
            <a:r>
              <a:rPr lang="en-US" sz="1600" b="1" dirty="0" smtClean="0">
                <a:latin typeface="+mj-lt"/>
                <a:cs typeface="Arial" pitchFamily="34" charset="0"/>
              </a:rPr>
              <a:t>:</a:t>
            </a:r>
            <a:r>
              <a:rPr lang="en-US" sz="1600" dirty="0" smtClean="0">
                <a:latin typeface="+mj-lt"/>
                <a:cs typeface="Arial" pitchFamily="34" charset="0"/>
              </a:rPr>
              <a:t> </a:t>
            </a:r>
            <a:r>
              <a:rPr lang="en-US" sz="1600" dirty="0" err="1" smtClean="0">
                <a:latin typeface="+mj-lt"/>
                <a:cs typeface="Arial" pitchFamily="34" charset="0"/>
              </a:rPr>
              <a:t>tienen</a:t>
            </a:r>
            <a:r>
              <a:rPr lang="en-US" sz="1600" dirty="0" smtClean="0">
                <a:latin typeface="+mj-lt"/>
                <a:cs typeface="Arial" pitchFamily="34" charset="0"/>
              </a:rPr>
              <a:t> un </a:t>
            </a:r>
            <a:r>
              <a:rPr lang="en-US" sz="1600" dirty="0" err="1" smtClean="0">
                <a:latin typeface="+mj-lt"/>
                <a:cs typeface="Arial" pitchFamily="34" charset="0"/>
              </a:rPr>
              <a:t>modelo</a:t>
            </a:r>
            <a:r>
              <a:rPr lang="en-US" sz="1600" dirty="0" smtClean="0">
                <a:latin typeface="+mj-lt"/>
                <a:cs typeface="Arial" pitchFamily="34" charset="0"/>
              </a:rPr>
              <a:t> </a:t>
            </a:r>
            <a:r>
              <a:rPr lang="en-US" sz="1600" dirty="0" err="1" smtClean="0">
                <a:latin typeface="+mj-lt"/>
                <a:cs typeface="Arial" pitchFamily="34" charset="0"/>
              </a:rPr>
              <a:t>común</a:t>
            </a:r>
            <a:r>
              <a:rPr lang="en-US" sz="1600" dirty="0" smtClean="0">
                <a:latin typeface="+mj-lt"/>
                <a:cs typeface="Arial" pitchFamily="34" charset="0"/>
              </a:rPr>
              <a:t> en la </a:t>
            </a:r>
            <a:r>
              <a:rPr lang="en-US" sz="1600" dirty="0" err="1" smtClean="0">
                <a:latin typeface="+mj-lt"/>
                <a:cs typeface="Arial" pitchFamily="34" charset="0"/>
              </a:rPr>
              <a:t>hidráulica</a:t>
            </a:r>
            <a:endParaRPr lang="en-US" sz="1600" dirty="0">
              <a:latin typeface="+mj-lt"/>
              <a:cs typeface="Arial" pitchFamily="34" charset="0"/>
            </a:endParaRPr>
          </a:p>
          <a:p>
            <a:pPr>
              <a:defRPr/>
            </a:pPr>
            <a:endParaRPr lang="en-US" sz="1600" dirty="0">
              <a:latin typeface="Arial" pitchFamily="34" charset="0"/>
              <a:cs typeface="Arial" pitchFamily="34" charset="0"/>
            </a:endParaRPr>
          </a:p>
        </p:txBody>
      </p:sp>
    </p:spTree>
  </p:cSld>
  <p:clrMapOvr>
    <a:masterClrMapping/>
  </p:clrMapOvr>
  <p:transition advClick="0" advTm="2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a:t>
            </a:r>
            <a:r>
              <a:rPr lang="en-US" dirty="0" err="1" smtClean="0"/>
              <a:t>Tened</a:t>
            </a:r>
            <a:r>
              <a:rPr lang="en-US" dirty="0" smtClean="0"/>
              <a:t> </a:t>
            </a:r>
            <a:r>
              <a:rPr lang="en-US" dirty="0" err="1" smtClean="0"/>
              <a:t>cuidado</a:t>
            </a:r>
            <a:r>
              <a:rPr lang="en-US" dirty="0" smtClean="0"/>
              <a:t> …” </a:t>
            </a:r>
            <a:r>
              <a:rPr lang="en-US" dirty="0" err="1" smtClean="0"/>
              <a:t>pasión</a:t>
            </a:r>
            <a:r>
              <a:rPr lang="en-US" dirty="0" smtClean="0"/>
              <a:t> </a:t>
            </a:r>
            <a:r>
              <a:rPr lang="en-US" dirty="0" err="1" smtClean="0"/>
              <a:t>cazadora</a:t>
            </a:r>
            <a:r>
              <a:rPr lang="en-US" dirty="0" smtClean="0"/>
              <a:t> y </a:t>
            </a:r>
            <a:r>
              <a:rPr lang="en-US" dirty="0" err="1" smtClean="0"/>
              <a:t>ópera</a:t>
            </a:r>
            <a:endParaRPr lang="en-US" dirty="0"/>
          </a:p>
        </p:txBody>
      </p:sp>
      <p:pic>
        <p:nvPicPr>
          <p:cNvPr id="86019" name="Picture 4" descr="GraphGallery06.gif"/>
          <p:cNvPicPr>
            <a:picLocks noChangeAspect="1"/>
          </p:cNvPicPr>
          <p:nvPr/>
        </p:nvPicPr>
        <p:blipFill>
          <a:blip r:embed="rId2" cstate="print"/>
          <a:srcRect/>
          <a:stretch>
            <a:fillRect/>
          </a:stretch>
        </p:blipFill>
        <p:spPr bwMode="auto">
          <a:xfrm>
            <a:off x="381000" y="4495800"/>
            <a:ext cx="1447800" cy="1438275"/>
          </a:xfrm>
          <a:prstGeom prst="rect">
            <a:avLst/>
          </a:prstGeom>
          <a:noFill/>
          <a:ln w="9525">
            <a:noFill/>
            <a:miter lim="800000"/>
            <a:headEnd/>
            <a:tailEnd/>
          </a:ln>
        </p:spPr>
      </p:pic>
      <p:pic>
        <p:nvPicPr>
          <p:cNvPr id="86020" name="Picture 6" descr="WithAttributes.png"/>
          <p:cNvPicPr>
            <a:picLocks noChangeAspect="1"/>
          </p:cNvPicPr>
          <p:nvPr/>
        </p:nvPicPr>
        <p:blipFill>
          <a:blip r:embed="rId3" cstate="print"/>
          <a:srcRect/>
          <a:stretch>
            <a:fillRect/>
          </a:stretch>
        </p:blipFill>
        <p:spPr bwMode="auto">
          <a:xfrm>
            <a:off x="533400" y="914400"/>
            <a:ext cx="4191000" cy="3352800"/>
          </a:xfrm>
          <a:prstGeom prst="rect">
            <a:avLst/>
          </a:prstGeom>
          <a:noFill/>
          <a:ln w="9525">
            <a:noFill/>
            <a:miter lim="800000"/>
            <a:headEnd/>
            <a:tailEnd/>
          </a:ln>
        </p:spPr>
      </p:pic>
      <p:pic>
        <p:nvPicPr>
          <p:cNvPr id="86021" name="Picture 7" descr="nodeXL.gif"/>
          <p:cNvPicPr>
            <a:picLocks noChangeAspect="1"/>
          </p:cNvPicPr>
          <p:nvPr/>
        </p:nvPicPr>
        <p:blipFill>
          <a:blip r:embed="rId4" cstate="print"/>
          <a:srcRect/>
          <a:stretch>
            <a:fillRect/>
          </a:stretch>
        </p:blipFill>
        <p:spPr bwMode="auto">
          <a:xfrm>
            <a:off x="1981200" y="4572000"/>
            <a:ext cx="2862263" cy="1182688"/>
          </a:xfrm>
          <a:prstGeom prst="rect">
            <a:avLst/>
          </a:prstGeom>
          <a:noFill/>
          <a:ln w="9525">
            <a:noFill/>
            <a:miter lim="800000"/>
            <a:headEnd/>
            <a:tailEnd/>
          </a:ln>
        </p:spPr>
      </p:pic>
      <p:sp>
        <p:nvSpPr>
          <p:cNvPr id="9" name="8 Rectángulo redondeado"/>
          <p:cNvSpPr/>
          <p:nvPr/>
        </p:nvSpPr>
        <p:spPr>
          <a:xfrm>
            <a:off x="1676400" y="2286000"/>
            <a:ext cx="2971800" cy="1828800"/>
          </a:xfrm>
          <a:prstGeom prst="roundRect">
            <a:avLst/>
          </a:prstGeom>
          <a:solidFill>
            <a:schemeClr val="bg1">
              <a:alpha val="70000"/>
            </a:schemeClr>
          </a:solidFill>
          <a:effectLst>
            <a:outerShdw blurRad="152400" dir="9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No debe olvidarse que los amenos “</a:t>
            </a:r>
            <a:r>
              <a:rPr lang="es-ES" dirty="0" err="1" smtClean="0">
                <a:solidFill>
                  <a:schemeClr val="tx1"/>
                </a:solidFill>
              </a:rPr>
              <a:t>carolíneos</a:t>
            </a:r>
            <a:r>
              <a:rPr lang="es-ES" dirty="0" smtClean="0">
                <a:solidFill>
                  <a:schemeClr val="tx1"/>
                </a:solidFill>
              </a:rPr>
              <a:t> valles”, ofreciendo el paisaje de la real pasión cazadora, no privan al Teatro de Cádiz de temporadas regulares de Ópera desde 1761.</a:t>
            </a:r>
            <a:endParaRPr lang="es-ES" dirty="0">
              <a:solidFill>
                <a:schemeClr val="bg1"/>
              </a:solidFill>
            </a:endParaRPr>
          </a:p>
        </p:txBody>
      </p:sp>
      <p:pic>
        <p:nvPicPr>
          <p:cNvPr id="1026" name="Picture 2" descr="http://t1.gstatic.com/images?q=tbn:ANd9GcTuMFXN8l4IUnqYZVmLJ0diiVp421HxUA-Yz6-b4Mb5we3GShNWHQ"/>
          <p:cNvPicPr>
            <a:picLocks noChangeAspect="1" noChangeArrowheads="1"/>
          </p:cNvPicPr>
          <p:nvPr/>
        </p:nvPicPr>
        <p:blipFill>
          <a:blip r:embed="rId5" cstate="print"/>
          <a:srcRect/>
          <a:stretch>
            <a:fillRect/>
          </a:stretch>
        </p:blipFill>
        <p:spPr bwMode="auto">
          <a:xfrm>
            <a:off x="381000" y="4495800"/>
            <a:ext cx="1447800" cy="1447800"/>
          </a:xfrm>
          <a:prstGeom prst="rect">
            <a:avLst/>
          </a:prstGeom>
          <a:noFill/>
        </p:spPr>
      </p:pic>
      <p:pic>
        <p:nvPicPr>
          <p:cNvPr id="32771" name="Picture 3"/>
          <p:cNvPicPr>
            <a:picLocks noChangeAspect="1" noChangeArrowheads="1"/>
          </p:cNvPicPr>
          <p:nvPr/>
        </p:nvPicPr>
        <p:blipFill>
          <a:blip r:embed="rId6" cstate="print"/>
          <a:srcRect/>
          <a:stretch>
            <a:fillRect/>
          </a:stretch>
        </p:blipFill>
        <p:spPr bwMode="auto">
          <a:xfrm>
            <a:off x="1981200" y="4572000"/>
            <a:ext cx="2895600" cy="1295399"/>
          </a:xfrm>
          <a:prstGeom prst="rect">
            <a:avLst/>
          </a:prstGeom>
          <a:gradFill>
            <a:gsLst>
              <a:gs pos="0">
                <a:schemeClr val="accent1">
                  <a:tint val="66000"/>
                  <a:satMod val="160000"/>
                  <a:alpha val="54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32773" name="Picture 5" descr="http://t1.gstatic.com/images?q=tbn:ANd9GcQtds2Bic8tV9-UaCv3kLmOClmjOIGGMYir6qfo9enwpqBkA3bo"/>
          <p:cNvPicPr>
            <a:picLocks noChangeAspect="1" noChangeArrowheads="1"/>
          </p:cNvPicPr>
          <p:nvPr/>
        </p:nvPicPr>
        <p:blipFill>
          <a:blip r:embed="rId7" cstate="print"/>
          <a:srcRect/>
          <a:stretch>
            <a:fillRect/>
          </a:stretch>
        </p:blipFill>
        <p:spPr bwMode="auto">
          <a:xfrm>
            <a:off x="5791200" y="1143000"/>
            <a:ext cx="2276475" cy="3733800"/>
          </a:xfrm>
          <a:prstGeom prst="rect">
            <a:avLst/>
          </a:prstGeom>
          <a:noFill/>
          <a:effectLst>
            <a:outerShdw blurRad="152400" dist="50800" dir="900000" algn="ctr" rotWithShape="0">
              <a:srgbClr val="000000">
                <a:alpha val="30000"/>
              </a:srgbClr>
            </a:outerShdw>
          </a:effectLst>
        </p:spPr>
      </p:pic>
      <p:sp>
        <p:nvSpPr>
          <p:cNvPr id="14" name="13 Rectángulo"/>
          <p:cNvSpPr/>
          <p:nvPr/>
        </p:nvSpPr>
        <p:spPr>
          <a:xfrm>
            <a:off x="4953000" y="4953000"/>
            <a:ext cx="4038600" cy="1446550"/>
          </a:xfrm>
          <a:prstGeom prst="rect">
            <a:avLst/>
          </a:prstGeom>
        </p:spPr>
        <p:txBody>
          <a:bodyPr wrap="square">
            <a:spAutoFit/>
          </a:bodyPr>
          <a:lstStyle/>
          <a:p>
            <a:r>
              <a:rPr lang="en-US" dirty="0" smtClean="0"/>
              <a:t>“</a:t>
            </a:r>
            <a:r>
              <a:rPr lang="en-US" dirty="0" err="1" smtClean="0"/>
              <a:t>Tened</a:t>
            </a:r>
            <a:r>
              <a:rPr lang="en-US" dirty="0" smtClean="0"/>
              <a:t> </a:t>
            </a:r>
            <a:r>
              <a:rPr lang="en-US" dirty="0" err="1" smtClean="0"/>
              <a:t>cuidado</a:t>
            </a:r>
            <a:r>
              <a:rPr lang="en-US" dirty="0" smtClean="0"/>
              <a:t>, </a:t>
            </a:r>
            <a:r>
              <a:rPr lang="en-US" dirty="0" err="1" smtClean="0"/>
              <a:t>jóvenes</a:t>
            </a:r>
            <a:r>
              <a:rPr lang="en-US" dirty="0" smtClean="0"/>
              <a:t>, </a:t>
            </a:r>
            <a:r>
              <a:rPr lang="en-US" dirty="0" err="1" smtClean="0"/>
              <a:t>cuando</a:t>
            </a:r>
            <a:r>
              <a:rPr lang="en-US" dirty="0" smtClean="0"/>
              <a:t> </a:t>
            </a:r>
            <a:r>
              <a:rPr lang="en-US" dirty="0" err="1" smtClean="0"/>
              <a:t>os</a:t>
            </a:r>
            <a:r>
              <a:rPr lang="en-US" dirty="0" smtClean="0"/>
              <a:t> </a:t>
            </a:r>
            <a:r>
              <a:rPr lang="en-US" dirty="0" err="1" smtClean="0"/>
              <a:t>imaginéis</a:t>
            </a:r>
            <a:r>
              <a:rPr lang="en-US" dirty="0" smtClean="0"/>
              <a:t> ser </a:t>
            </a:r>
            <a:r>
              <a:rPr lang="en-US" dirty="0" err="1" smtClean="0"/>
              <a:t>Virgilio</a:t>
            </a:r>
            <a:r>
              <a:rPr lang="en-US" dirty="0" smtClean="0"/>
              <a:t> o César; no sea </a:t>
            </a:r>
            <a:r>
              <a:rPr lang="en-US" dirty="0" err="1" smtClean="0"/>
              <a:t>que</a:t>
            </a:r>
            <a:r>
              <a:rPr lang="en-US" dirty="0" smtClean="0"/>
              <a:t> </a:t>
            </a:r>
            <a:r>
              <a:rPr lang="en-US" dirty="0" err="1" smtClean="0"/>
              <a:t>cuando</a:t>
            </a:r>
            <a:r>
              <a:rPr lang="en-US" dirty="0" smtClean="0"/>
              <a:t> </a:t>
            </a:r>
            <a:r>
              <a:rPr lang="en-US" dirty="0" err="1" smtClean="0"/>
              <a:t>os</a:t>
            </a:r>
            <a:r>
              <a:rPr lang="en-US" dirty="0" smtClean="0"/>
              <a:t> </a:t>
            </a:r>
            <a:r>
              <a:rPr lang="en-US" dirty="0" err="1" smtClean="0"/>
              <a:t>despertéis</a:t>
            </a:r>
            <a:r>
              <a:rPr lang="en-US" dirty="0" smtClean="0"/>
              <a:t> </a:t>
            </a:r>
            <a:r>
              <a:rPr lang="en-US" dirty="0" err="1" smtClean="0"/>
              <a:t>sólo</a:t>
            </a:r>
            <a:r>
              <a:rPr lang="en-US" dirty="0" smtClean="0"/>
              <a:t> </a:t>
            </a:r>
            <a:r>
              <a:rPr lang="en-US" dirty="0" err="1" smtClean="0"/>
              <a:t>seáis</a:t>
            </a:r>
            <a:r>
              <a:rPr lang="en-US" dirty="0" smtClean="0"/>
              <a:t> </a:t>
            </a:r>
            <a:r>
              <a:rPr lang="en-US" dirty="0" err="1" smtClean="0"/>
              <a:t>unos</a:t>
            </a:r>
            <a:r>
              <a:rPr lang="en-US" dirty="0" smtClean="0"/>
              <a:t> </a:t>
            </a:r>
            <a:r>
              <a:rPr lang="en-US" dirty="0" err="1" smtClean="0"/>
              <a:t>libertinos</a:t>
            </a:r>
            <a:r>
              <a:rPr lang="en-US" dirty="0" smtClean="0"/>
              <a:t>.”</a:t>
            </a:r>
            <a:endParaRPr lang="en-US" sz="1600" dirty="0" smtClean="0"/>
          </a:p>
          <a:p>
            <a:pPr marL="0" algn="r">
              <a:buFont typeface="Arial" pitchFamily="34" charset="0"/>
              <a:buNone/>
              <a:defRPr/>
            </a:pPr>
            <a:r>
              <a:rPr lang="en-US" sz="1600" dirty="0" smtClean="0"/>
              <a:t>— </a:t>
            </a:r>
            <a:r>
              <a:rPr lang="en-US" sz="1600" b="1" dirty="0" smtClean="0"/>
              <a:t>W.H. Auden, </a:t>
            </a:r>
            <a:r>
              <a:rPr lang="en-US" sz="1600" dirty="0" smtClean="0"/>
              <a:t>El </a:t>
            </a:r>
            <a:r>
              <a:rPr lang="en-US" sz="1600" dirty="0" err="1" smtClean="0"/>
              <a:t>Progreso</a:t>
            </a:r>
            <a:r>
              <a:rPr lang="en-US" sz="1600" dirty="0" smtClean="0"/>
              <a:t> del </a:t>
            </a:r>
            <a:r>
              <a:rPr lang="en-US" sz="1600" dirty="0" err="1" smtClean="0"/>
              <a:t>Libertino</a:t>
            </a:r>
            <a:endParaRPr lang="en-US" sz="1600" dirty="0" smtClean="0"/>
          </a:p>
        </p:txBody>
      </p:sp>
    </p:spTree>
  </p:cSld>
  <p:clrMapOvr>
    <a:masterClrMapping/>
  </p:clrMapOvr>
  <p:transition advClick="0" advTm="2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m.jpg"/>
          <p:cNvPicPr>
            <a:picLocks noChangeAspect="1" noChangeArrowheads="1"/>
          </p:cNvPicPr>
          <p:nvPr/>
        </p:nvPicPr>
        <p:blipFill>
          <a:blip r:embed="rId2" cstate="screen"/>
          <a:srcRect/>
          <a:stretch>
            <a:fillRect/>
          </a:stretch>
        </p:blipFill>
        <p:spPr bwMode="auto">
          <a:xfrm>
            <a:off x="1371600" y="2514600"/>
            <a:ext cx="4953000" cy="3276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itle 6"/>
          <p:cNvSpPr>
            <a:spLocks noGrp="1"/>
          </p:cNvSpPr>
          <p:nvPr>
            <p:ph type="title"/>
          </p:nvPr>
        </p:nvSpPr>
        <p:spPr>
          <a:xfrm>
            <a:off x="0" y="457200"/>
            <a:ext cx="8686800" cy="762000"/>
          </a:xfrm>
        </p:spPr>
        <p:txBody>
          <a:bodyPr/>
          <a:lstStyle/>
          <a:p>
            <a:pPr>
              <a:defRPr/>
            </a:pPr>
            <a:r>
              <a:rPr lang="en-US" sz="3600" dirty="0" smtClean="0"/>
              <a:t/>
            </a:r>
            <a:br>
              <a:rPr lang="en-US" sz="3600" dirty="0" smtClean="0"/>
            </a:br>
            <a:r>
              <a:rPr lang="en-US" sz="3600" dirty="0" smtClean="0"/>
              <a:t>los planes </a:t>
            </a:r>
            <a:r>
              <a:rPr lang="en-US" sz="3600" dirty="0" err="1" smtClean="0"/>
              <a:t>alfosinos</a:t>
            </a:r>
            <a:r>
              <a:rPr lang="en-US" sz="3600" dirty="0" smtClean="0"/>
              <a:t> </a:t>
            </a:r>
            <a:r>
              <a:rPr lang="en-US" sz="3600" dirty="0" err="1" smtClean="0"/>
              <a:t>que</a:t>
            </a:r>
            <a:r>
              <a:rPr lang="en-US" sz="3600" dirty="0" smtClean="0"/>
              <a:t> </a:t>
            </a:r>
            <a:r>
              <a:rPr lang="en-US" sz="3600" dirty="0" err="1" smtClean="0"/>
              <a:t>patrocinan</a:t>
            </a:r>
            <a:r>
              <a:rPr lang="en-US" sz="3600" dirty="0" smtClean="0"/>
              <a:t> el </a:t>
            </a:r>
            <a:r>
              <a:rPr lang="en-US" sz="3600" dirty="0" err="1" smtClean="0"/>
              <a:t>fascismo</a:t>
            </a:r>
            <a:r>
              <a:rPr lang="en-US" sz="3600" dirty="0" smtClean="0"/>
              <a:t> </a:t>
            </a:r>
            <a:r>
              <a:rPr lang="en-US" sz="3600" dirty="0" err="1" smtClean="0"/>
              <a:t>para</a:t>
            </a:r>
            <a:r>
              <a:rPr lang="en-US" sz="3600" dirty="0" smtClean="0"/>
              <a:t> </a:t>
            </a:r>
            <a:r>
              <a:rPr lang="en-US" sz="3600" dirty="0" err="1" smtClean="0"/>
              <a:t>España</a:t>
            </a:r>
            <a:r>
              <a:rPr lang="en-US" sz="3600" dirty="0" smtClean="0"/>
              <a:t/>
            </a:r>
            <a:br>
              <a:rPr lang="en-US" sz="3600" dirty="0" smtClean="0"/>
            </a:br>
            <a:r>
              <a:rPr lang="en-US" b="0" dirty="0" smtClean="0"/>
              <a:t>la </a:t>
            </a:r>
            <a:r>
              <a:rPr lang="en-US" b="0" dirty="0" err="1" smtClean="0"/>
              <a:t>violencia</a:t>
            </a:r>
            <a:r>
              <a:rPr lang="en-US" b="0" dirty="0" smtClean="0"/>
              <a:t> </a:t>
            </a:r>
            <a:r>
              <a:rPr lang="en-US" b="0" dirty="0" err="1" smtClean="0"/>
              <a:t>como</a:t>
            </a:r>
            <a:r>
              <a:rPr lang="en-US" b="0" dirty="0" smtClean="0"/>
              <a:t> </a:t>
            </a:r>
            <a:r>
              <a:rPr lang="en-US" b="0" dirty="0" err="1" smtClean="0"/>
              <a:t>potencia</a:t>
            </a:r>
            <a:r>
              <a:rPr lang="en-US" b="0" dirty="0" smtClean="0"/>
              <a:t> </a:t>
            </a:r>
            <a:r>
              <a:rPr lang="en-US" b="0" dirty="0" err="1" smtClean="0"/>
              <a:t>económica</a:t>
            </a:r>
            <a:endParaRPr lang="en-US" dirty="0"/>
          </a:p>
        </p:txBody>
      </p:sp>
      <p:sp>
        <p:nvSpPr>
          <p:cNvPr id="6" name="Rounded Rectangular Callout 5"/>
          <p:cNvSpPr/>
          <p:nvPr/>
        </p:nvSpPr>
        <p:spPr>
          <a:xfrm>
            <a:off x="5486400" y="1981200"/>
            <a:ext cx="3429000" cy="838200"/>
          </a:xfrm>
          <a:prstGeom prst="wedgeRoundRectCallout">
            <a:avLst>
              <a:gd name="adj1" fmla="val -38310"/>
              <a:gd name="adj2" fmla="val 87346"/>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t>Antes de </a:t>
            </a:r>
            <a:r>
              <a:rPr lang="en-US" sz="1600" b="1" dirty="0" err="1" smtClean="0"/>
              <a:t>describir</a:t>
            </a:r>
            <a:r>
              <a:rPr lang="en-US" sz="1600" b="1" dirty="0" smtClean="0"/>
              <a:t> los </a:t>
            </a:r>
            <a:r>
              <a:rPr lang="en-US" sz="1600" b="1" dirty="0" err="1" smtClean="0"/>
              <a:t>motivos</a:t>
            </a:r>
            <a:r>
              <a:rPr lang="en-US" sz="1600" b="1" dirty="0" smtClean="0"/>
              <a:t> de </a:t>
            </a:r>
            <a:r>
              <a:rPr lang="en-US" sz="1600" b="1" dirty="0" err="1" smtClean="0"/>
              <a:t>una</a:t>
            </a:r>
            <a:r>
              <a:rPr lang="en-US" sz="1600" b="1" dirty="0" smtClean="0"/>
              <a:t> </a:t>
            </a:r>
            <a:r>
              <a:rPr lang="en-US" sz="1600" b="1" dirty="0" err="1" smtClean="0"/>
              <a:t>acción</a:t>
            </a:r>
            <a:r>
              <a:rPr lang="en-US" sz="1600" b="1" dirty="0" smtClean="0"/>
              <a:t>, </a:t>
            </a:r>
            <a:r>
              <a:rPr lang="en-US" sz="1600" b="1" dirty="0" err="1" smtClean="0"/>
              <a:t>las</a:t>
            </a:r>
            <a:r>
              <a:rPr lang="en-US" sz="1600" b="1" dirty="0" smtClean="0"/>
              <a:t> </a:t>
            </a:r>
            <a:r>
              <a:rPr lang="en-US" sz="1600" b="1" dirty="0" err="1" smtClean="0"/>
              <a:t>razones</a:t>
            </a:r>
            <a:r>
              <a:rPr lang="en-US" sz="1600" b="1" dirty="0" smtClean="0"/>
              <a:t> </a:t>
            </a:r>
            <a:r>
              <a:rPr lang="en-US" sz="1600" b="1" dirty="0" err="1" smtClean="0"/>
              <a:t>que</a:t>
            </a:r>
            <a:r>
              <a:rPr lang="en-US" sz="1600" b="1" dirty="0" smtClean="0"/>
              <a:t> los </a:t>
            </a:r>
            <a:r>
              <a:rPr lang="en-US" sz="1600" b="1" dirty="0" err="1" smtClean="0"/>
              <a:t>conspiradores</a:t>
            </a:r>
            <a:r>
              <a:rPr lang="en-US" sz="1600" b="1" dirty="0" smtClean="0"/>
              <a:t> se </a:t>
            </a:r>
            <a:r>
              <a:rPr lang="en-US" sz="1600" b="1" dirty="0" err="1" smtClean="0"/>
              <a:t>dan</a:t>
            </a:r>
            <a:r>
              <a:rPr lang="en-US" sz="1600" b="1" dirty="0" smtClean="0"/>
              <a:t> </a:t>
            </a:r>
            <a:r>
              <a:rPr lang="en-US" sz="1600" b="1" dirty="0" err="1" smtClean="0"/>
              <a:t>unos</a:t>
            </a:r>
            <a:r>
              <a:rPr lang="en-US" sz="1600" b="1" dirty="0" smtClean="0"/>
              <a:t> a </a:t>
            </a:r>
            <a:r>
              <a:rPr lang="en-US" sz="1600" b="1" dirty="0" err="1" smtClean="0"/>
              <a:t>otros</a:t>
            </a:r>
            <a:endParaRPr lang="en-US" sz="1600" b="1" dirty="0"/>
          </a:p>
        </p:txBody>
      </p:sp>
      <p:sp>
        <p:nvSpPr>
          <p:cNvPr id="10" name="9 Rectángulo redondeado"/>
          <p:cNvSpPr/>
          <p:nvPr/>
        </p:nvSpPr>
        <p:spPr>
          <a:xfrm>
            <a:off x="1752600" y="3886200"/>
            <a:ext cx="4267200" cy="1600200"/>
          </a:xfrm>
          <a:prstGeom prst="roundRect">
            <a:avLst/>
          </a:prstGeom>
          <a:solidFill>
            <a:schemeClr val="bg1">
              <a:alpha val="50000"/>
            </a:schemeClr>
          </a:solidFill>
          <a:effectLst>
            <a:outerShdw blurRad="152400" dir="900000" algn="t" rotWithShape="0">
              <a:prstClr val="black">
                <a:alpha val="30000"/>
              </a:prst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instilan</a:t>
            </a:r>
            <a:r>
              <a:rPr lang="en-US" sz="2000" dirty="0" smtClean="0">
                <a:solidFill>
                  <a:schemeClr val="tx1"/>
                </a:solidFill>
              </a:rPr>
              <a:t> </a:t>
            </a:r>
            <a:r>
              <a:rPr lang="en-US" sz="2000" dirty="0" err="1" smtClean="0">
                <a:solidFill>
                  <a:schemeClr val="tx1"/>
                </a:solidFill>
              </a:rPr>
              <a:t>las</a:t>
            </a:r>
            <a:r>
              <a:rPr lang="en-US" sz="2000" dirty="0" smtClean="0">
                <a:solidFill>
                  <a:schemeClr val="tx1"/>
                </a:solidFill>
              </a:rPr>
              <a:t> </a:t>
            </a:r>
            <a:r>
              <a:rPr lang="en-US" sz="2000" dirty="0" err="1" smtClean="0">
                <a:solidFill>
                  <a:schemeClr val="tx1"/>
                </a:solidFill>
              </a:rPr>
              <a:t>prácticas</a:t>
            </a:r>
            <a:r>
              <a:rPr lang="en-US" sz="2000" dirty="0" smtClean="0">
                <a:solidFill>
                  <a:schemeClr val="tx1"/>
                </a:solidFill>
              </a:rPr>
              <a:t> de </a:t>
            </a:r>
            <a:r>
              <a:rPr lang="en-US" sz="2000" dirty="0" err="1" smtClean="0">
                <a:solidFill>
                  <a:schemeClr val="tx1"/>
                </a:solidFill>
              </a:rPr>
              <a:t>secreto</a:t>
            </a:r>
            <a:r>
              <a:rPr lang="en-US" sz="2000" dirty="0" smtClean="0">
                <a:solidFill>
                  <a:schemeClr val="tx1"/>
                </a:solidFill>
              </a:rPr>
              <a:t> y </a:t>
            </a:r>
            <a:r>
              <a:rPr lang="en-US" sz="2000" dirty="0" err="1" smtClean="0">
                <a:solidFill>
                  <a:schemeClr val="tx1"/>
                </a:solidFill>
              </a:rPr>
              <a:t>vergüenza</a:t>
            </a:r>
            <a:r>
              <a:rPr lang="en-US" sz="2000" dirty="0" smtClean="0">
                <a:solidFill>
                  <a:schemeClr val="tx1"/>
                </a:solidFill>
              </a:rPr>
              <a:t> </a:t>
            </a:r>
            <a:r>
              <a:rPr lang="en-US" sz="2000" dirty="0" err="1" smtClean="0">
                <a:solidFill>
                  <a:schemeClr val="tx1"/>
                </a:solidFill>
              </a:rPr>
              <a:t>como</a:t>
            </a:r>
            <a:r>
              <a:rPr lang="en-US" sz="2000" dirty="0" smtClean="0">
                <a:solidFill>
                  <a:schemeClr val="tx1"/>
                </a:solidFill>
              </a:rPr>
              <a:t> la </a:t>
            </a:r>
            <a:r>
              <a:rPr lang="en-US" sz="2000" dirty="0" err="1" smtClean="0">
                <a:solidFill>
                  <a:schemeClr val="tx1"/>
                </a:solidFill>
              </a:rPr>
              <a:t>estructura</a:t>
            </a:r>
            <a:r>
              <a:rPr lang="en-US" sz="2000" dirty="0" smtClean="0">
                <a:solidFill>
                  <a:schemeClr val="tx1"/>
                </a:solidFill>
              </a:rPr>
              <a:t> </a:t>
            </a:r>
            <a:r>
              <a:rPr lang="en-US" sz="2000" dirty="0" err="1" smtClean="0">
                <a:solidFill>
                  <a:schemeClr val="tx1"/>
                </a:solidFill>
              </a:rPr>
              <a:t>primaria</a:t>
            </a:r>
            <a:r>
              <a:rPr lang="en-US" sz="2000" dirty="0" smtClean="0">
                <a:solidFill>
                  <a:schemeClr val="tx1"/>
                </a:solidFill>
              </a:rPr>
              <a:t> </a:t>
            </a:r>
            <a:r>
              <a:rPr lang="en-US" sz="2000" dirty="0" err="1" smtClean="0">
                <a:solidFill>
                  <a:schemeClr val="tx1"/>
                </a:solidFill>
              </a:rPr>
              <a:t>para</a:t>
            </a:r>
            <a:r>
              <a:rPr lang="en-US" sz="2000" dirty="0" smtClean="0">
                <a:solidFill>
                  <a:schemeClr val="tx1"/>
                </a:solidFill>
              </a:rPr>
              <a:t> </a:t>
            </a:r>
            <a:r>
              <a:rPr lang="en-US" sz="2000" dirty="0" err="1" smtClean="0">
                <a:solidFill>
                  <a:schemeClr val="tx1"/>
                </a:solidFill>
              </a:rPr>
              <a:t>disimular</a:t>
            </a:r>
            <a:r>
              <a:rPr lang="en-US" sz="2000" dirty="0" smtClean="0">
                <a:solidFill>
                  <a:schemeClr val="tx1"/>
                </a:solidFill>
              </a:rPr>
              <a:t> </a:t>
            </a:r>
            <a:r>
              <a:rPr lang="en-US" sz="2000" dirty="0" err="1" smtClean="0">
                <a:solidFill>
                  <a:schemeClr val="tx1"/>
                </a:solidFill>
              </a:rPr>
              <a:t>las</a:t>
            </a:r>
            <a:r>
              <a:rPr lang="en-US" sz="2000" dirty="0" smtClean="0">
                <a:solidFill>
                  <a:schemeClr val="tx1"/>
                </a:solidFill>
              </a:rPr>
              <a:t> </a:t>
            </a:r>
            <a:r>
              <a:rPr lang="en-US" sz="2000" dirty="0" err="1" smtClean="0">
                <a:solidFill>
                  <a:schemeClr val="tx1"/>
                </a:solidFill>
              </a:rPr>
              <a:t>nuevas</a:t>
            </a:r>
            <a:r>
              <a:rPr lang="en-US" sz="2000" dirty="0" smtClean="0">
                <a:solidFill>
                  <a:schemeClr val="tx1"/>
                </a:solidFill>
              </a:rPr>
              <a:t> </a:t>
            </a:r>
            <a:r>
              <a:rPr lang="en-US" sz="2000" dirty="0" err="1" smtClean="0">
                <a:solidFill>
                  <a:schemeClr val="tx1"/>
                </a:solidFill>
              </a:rPr>
              <a:t>fórmulas</a:t>
            </a:r>
            <a:r>
              <a:rPr lang="en-US" sz="2000" dirty="0" smtClean="0">
                <a:solidFill>
                  <a:schemeClr val="tx1"/>
                </a:solidFill>
              </a:rPr>
              <a:t> de </a:t>
            </a:r>
            <a:r>
              <a:rPr lang="en-US" sz="2000" dirty="0" err="1" smtClean="0">
                <a:solidFill>
                  <a:schemeClr val="tx1"/>
                </a:solidFill>
              </a:rPr>
              <a:t>identidad</a:t>
            </a:r>
            <a:r>
              <a:rPr lang="en-US" sz="2000" dirty="0" smtClean="0">
                <a:solidFill>
                  <a:schemeClr val="tx1"/>
                </a:solidFill>
              </a:rPr>
              <a:t> </a:t>
            </a:r>
            <a:r>
              <a:rPr lang="en-US" sz="2000" dirty="0" err="1" smtClean="0">
                <a:solidFill>
                  <a:schemeClr val="tx1"/>
                </a:solidFill>
              </a:rPr>
              <a:t>que</a:t>
            </a:r>
            <a:r>
              <a:rPr lang="en-US" sz="2000" dirty="0" smtClean="0">
                <a:solidFill>
                  <a:schemeClr val="tx1"/>
                </a:solidFill>
              </a:rPr>
              <a:t> </a:t>
            </a:r>
            <a:r>
              <a:rPr lang="en-US" sz="2000" dirty="0" err="1" smtClean="0">
                <a:solidFill>
                  <a:schemeClr val="tx1"/>
                </a:solidFill>
              </a:rPr>
              <a:t>garantiza</a:t>
            </a:r>
            <a:r>
              <a:rPr lang="en-US" sz="2000" dirty="0" smtClean="0">
                <a:solidFill>
                  <a:schemeClr val="tx1"/>
                </a:solidFill>
              </a:rPr>
              <a:t> el </a:t>
            </a:r>
            <a:r>
              <a:rPr lang="en-US" sz="2000" dirty="0" err="1" smtClean="0">
                <a:solidFill>
                  <a:schemeClr val="tx1"/>
                </a:solidFill>
              </a:rPr>
              <a:t>gesto</a:t>
            </a:r>
            <a:r>
              <a:rPr lang="en-US" sz="2000" dirty="0" smtClean="0">
                <a:solidFill>
                  <a:schemeClr val="tx1"/>
                </a:solidFill>
              </a:rPr>
              <a:t> </a:t>
            </a:r>
            <a:r>
              <a:rPr lang="en-US" sz="2000" dirty="0" err="1" smtClean="0">
                <a:solidFill>
                  <a:schemeClr val="tx1"/>
                </a:solidFill>
              </a:rPr>
              <a:t>golpista</a:t>
            </a:r>
            <a:endParaRPr lang="es-ES" sz="2000" dirty="0">
              <a:solidFill>
                <a:schemeClr val="tx1"/>
              </a:solidFill>
            </a:endParaRPr>
          </a:p>
        </p:txBody>
      </p:sp>
    </p:spTree>
  </p:cSld>
  <p:clrMapOvr>
    <a:masterClrMapping/>
  </p:clrMapOvr>
  <p:transition advClick="0" advTm="2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7924800" cy="762000"/>
          </a:xfrm>
        </p:spPr>
        <p:txBody>
          <a:bodyPr/>
          <a:lstStyle/>
          <a:p>
            <a:pPr>
              <a:defRPr/>
            </a:pPr>
            <a:r>
              <a:rPr lang="en-US" dirty="0" smtClean="0"/>
              <a:t>En </a:t>
            </a:r>
            <a:r>
              <a:rPr lang="en-US" dirty="0" err="1" smtClean="0"/>
              <a:t>Cádiz</a:t>
            </a:r>
            <a:r>
              <a:rPr lang="en-US" dirty="0" smtClean="0"/>
              <a:t>, la </a:t>
            </a:r>
            <a:r>
              <a:rPr lang="en-US" dirty="0" err="1" smtClean="0"/>
              <a:t>dinámica</a:t>
            </a:r>
            <a:r>
              <a:rPr lang="en-US" dirty="0" smtClean="0"/>
              <a:t> de </a:t>
            </a:r>
            <a:r>
              <a:rPr lang="en-US" dirty="0" err="1" smtClean="0"/>
              <a:t>las</a:t>
            </a:r>
            <a:r>
              <a:rPr lang="en-US" dirty="0" smtClean="0"/>
              <a:t> </a:t>
            </a:r>
            <a:r>
              <a:rPr lang="en-US" dirty="0" err="1" smtClean="0"/>
              <a:t>Escuelas</a:t>
            </a:r>
            <a:r>
              <a:rPr lang="en-US" dirty="0" smtClean="0"/>
              <a:t> </a:t>
            </a:r>
            <a:r>
              <a:rPr lang="en-US" dirty="0" err="1" smtClean="0"/>
              <a:t>Cristianas</a:t>
            </a:r>
            <a:r>
              <a:rPr lang="en-US" dirty="0" smtClean="0"/>
              <a:t> del XVIII ha </a:t>
            </a:r>
            <a:r>
              <a:rPr lang="en-US" dirty="0" err="1" smtClean="0"/>
              <a:t>llevado</a:t>
            </a:r>
            <a:r>
              <a:rPr lang="en-US" dirty="0" smtClean="0"/>
              <a:t> a </a:t>
            </a:r>
            <a:r>
              <a:rPr lang="en-US" dirty="0" err="1" smtClean="0"/>
              <a:t>numerosos</a:t>
            </a:r>
            <a:r>
              <a:rPr lang="en-US" dirty="0" smtClean="0"/>
              <a:t> </a:t>
            </a:r>
            <a:r>
              <a:rPr lang="en-US" dirty="0" err="1" smtClean="0"/>
              <a:t>hijos</a:t>
            </a:r>
            <a:r>
              <a:rPr lang="en-US" dirty="0" smtClean="0"/>
              <a:t> de la </a:t>
            </a:r>
            <a:r>
              <a:rPr lang="en-US" dirty="0" err="1" smtClean="0"/>
              <a:t>burguesía</a:t>
            </a:r>
            <a:r>
              <a:rPr lang="en-US" dirty="0" smtClean="0"/>
              <a:t> a </a:t>
            </a:r>
            <a:r>
              <a:rPr lang="en-US" dirty="0" err="1" smtClean="0"/>
              <a:t>su</a:t>
            </a:r>
            <a:r>
              <a:rPr lang="en-US" dirty="0" smtClean="0"/>
              <a:t> </a:t>
            </a:r>
            <a:r>
              <a:rPr lang="en-US" dirty="0" err="1" smtClean="0"/>
              <a:t>internado</a:t>
            </a:r>
            <a:r>
              <a:rPr lang="en-US" dirty="0" smtClean="0"/>
              <a:t> de </a:t>
            </a:r>
            <a:r>
              <a:rPr lang="en-US" dirty="0" err="1" smtClean="0"/>
              <a:t>Marsella</a:t>
            </a:r>
            <a:r>
              <a:rPr lang="en-US" dirty="0" smtClean="0"/>
              <a:t> </a:t>
            </a:r>
            <a:endParaRPr lang="en-US" dirty="0"/>
          </a:p>
        </p:txBody>
      </p:sp>
      <p:pic>
        <p:nvPicPr>
          <p:cNvPr id="3" name="Picture 2" descr="cid:image002.jpg@01C80116.08603450"/>
          <p:cNvPicPr/>
          <p:nvPr/>
        </p:nvPicPr>
        <p:blipFill>
          <a:blip r:embed="rId3" cstate="print"/>
          <a:stretch>
            <a:fillRect/>
          </a:stretch>
        </p:blipFill>
        <p:spPr bwMode="auto">
          <a:xfrm>
            <a:off x="1066800" y="990600"/>
            <a:ext cx="6858000" cy="5105400"/>
          </a:xfrm>
          <a:prstGeom prst="roundRect">
            <a:avLst>
              <a:gd name="adj" fmla="val 9073"/>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0" name="Picture 2" descr="En rectory i Marseille.">
            <a:hlinkClick r:id="rId4"/>
          </p:cNvPr>
          <p:cNvPicPr>
            <a:picLocks noChangeAspect="1" noChangeArrowheads="1"/>
          </p:cNvPicPr>
          <p:nvPr/>
        </p:nvPicPr>
        <p:blipFill>
          <a:blip r:embed="rId5" cstate="print">
            <a:lum bright="-4000" contrast="12000"/>
          </a:blip>
          <a:srcRect/>
          <a:stretch>
            <a:fillRect/>
          </a:stretch>
        </p:blipFill>
        <p:spPr bwMode="auto">
          <a:xfrm>
            <a:off x="4572000" y="2514600"/>
            <a:ext cx="2828925" cy="3124200"/>
          </a:xfrm>
          <a:prstGeom prst="rect">
            <a:avLst/>
          </a:prstGeom>
          <a:noFill/>
          <a:scene3d>
            <a:camera prst="perspectiveFront">
              <a:rot lat="19800000" lon="1200000" rev="20820000"/>
            </a:camera>
            <a:lightRig rig="threePt" dir="t"/>
          </a:scene3d>
        </p:spPr>
      </p:pic>
      <p:sp>
        <p:nvSpPr>
          <p:cNvPr id="14" name="13 Rectángulo redondeado"/>
          <p:cNvSpPr/>
          <p:nvPr/>
        </p:nvSpPr>
        <p:spPr>
          <a:xfrm>
            <a:off x="1447800" y="1676400"/>
            <a:ext cx="2743200" cy="4038600"/>
          </a:xfrm>
          <a:prstGeom prst="roundRect">
            <a:avLst/>
          </a:prstGeom>
          <a:solidFill>
            <a:schemeClr val="bg1">
              <a:alpha val="50000"/>
            </a:schemeClr>
          </a:solidFill>
          <a:effectLst>
            <a:outerShdw blurRad="152400" dir="900000" algn="t" rotWithShape="0">
              <a:prstClr val="black">
                <a:alpha val="30000"/>
              </a:prstClr>
            </a:outerShdw>
          </a:effectLst>
          <a:scene3d>
            <a:camera prst="perspectiveFront">
              <a:rot lat="19800000" lon="1200000" rev="208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smtClean="0">
                <a:solidFill>
                  <a:schemeClr val="tx1"/>
                </a:solidFill>
              </a:rPr>
              <a:t>Pero el deseo de identificar un sesgo particular en la historia intelectual caracterizada por la manera de usar las ideas y los conceptos en la extrema situación del exilio, no encuentra su voz propia en el color personal de la tradición libertina</a:t>
            </a:r>
            <a:endParaRPr lang="es-ES" sz="2000" dirty="0">
              <a:solidFill>
                <a:schemeClr val="tx1"/>
              </a:solidFill>
            </a:endParaRPr>
          </a:p>
        </p:txBody>
      </p:sp>
    </p:spTree>
  </p:cSld>
  <p:clrMapOvr>
    <a:masterClrMapping/>
  </p:clrMapOvr>
  <p:transition advClick="0" advTm="2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1371600" y="1031875"/>
            <a:ext cx="7188200" cy="5826125"/>
          </a:xfrm>
          <a:prstGeom prst="rect">
            <a:avLst/>
          </a:prstGeom>
          <a:noFill/>
          <a:ln w="9525">
            <a:noFill/>
            <a:miter lim="800000"/>
            <a:headEnd/>
            <a:tailEnd/>
          </a:ln>
        </p:spPr>
      </p:pic>
      <p:pic>
        <p:nvPicPr>
          <p:cNvPr id="13316" name="Picture 4"/>
          <p:cNvPicPr>
            <a:picLocks noChangeAspect="1" noChangeArrowheads="1"/>
          </p:cNvPicPr>
          <p:nvPr/>
        </p:nvPicPr>
        <p:blipFill>
          <a:blip r:embed="rId3" cstate="print"/>
          <a:srcRect/>
          <a:stretch>
            <a:fillRect/>
          </a:stretch>
        </p:blipFill>
        <p:spPr bwMode="auto">
          <a:xfrm>
            <a:off x="1371600" y="1028700"/>
            <a:ext cx="7191375" cy="5829300"/>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1371600" y="1039812"/>
            <a:ext cx="7178675" cy="5818188"/>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1371600" y="1030287"/>
            <a:ext cx="7189787" cy="5827713"/>
          </a:xfrm>
          <a:prstGeom prst="rect">
            <a:avLst/>
          </a:prstGeom>
          <a:noFill/>
          <a:ln w="9525">
            <a:noFill/>
            <a:miter lim="800000"/>
            <a:headEnd/>
            <a:tailEnd/>
          </a:ln>
        </p:spPr>
      </p:pic>
      <p:sp>
        <p:nvSpPr>
          <p:cNvPr id="7" name="Title 1"/>
          <p:cNvSpPr txBox="1">
            <a:spLocks/>
          </p:cNvSpPr>
          <p:nvPr/>
        </p:nvSpPr>
        <p:spPr bwMode="auto">
          <a:xfrm>
            <a:off x="609600" y="152400"/>
            <a:ext cx="8761412" cy="6093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Éste</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desorden</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y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grado</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primitivo</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de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desintegración</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está</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lejos</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del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exilio</a:t>
            </a:r>
            <a:r>
              <a:rPr kumimoji="0" lang="en-US" sz="28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del </a:t>
            </a:r>
            <a:r>
              <a:rPr kumimoji="0" lang="en-US" sz="28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epícureo</a:t>
            </a:r>
            <a:endParaRPr kumimoji="0" lang="en-US" sz="2800" b="1" i="0" u="none" strike="noStrike" kern="1200" cap="none" spc="0" normalizeH="0" baseline="0" noProof="0" dirty="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endParaRPr>
          </a:p>
        </p:txBody>
      </p:sp>
      <p:sp>
        <p:nvSpPr>
          <p:cNvPr id="8" name="7 Rectángulo redondeado"/>
          <p:cNvSpPr/>
          <p:nvPr/>
        </p:nvSpPr>
        <p:spPr>
          <a:xfrm>
            <a:off x="1752600" y="3048000"/>
            <a:ext cx="3429000" cy="2667000"/>
          </a:xfrm>
          <a:prstGeom prst="roundRect">
            <a:avLst/>
          </a:prstGeom>
          <a:solidFill>
            <a:schemeClr val="bg1"/>
          </a:solidFill>
          <a:effectLst>
            <a:outerShdw blurRad="152400" dir="9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Para el </a:t>
            </a:r>
            <a:r>
              <a:rPr lang="en-US" sz="2000" dirty="0" err="1" smtClean="0">
                <a:solidFill>
                  <a:schemeClr val="tx1"/>
                </a:solidFill>
              </a:rPr>
              <a:t>traductor</a:t>
            </a:r>
            <a:r>
              <a:rPr lang="en-US" sz="2000" dirty="0" smtClean="0">
                <a:solidFill>
                  <a:schemeClr val="tx1"/>
                </a:solidFill>
              </a:rPr>
              <a:t> de Saint-</a:t>
            </a:r>
            <a:r>
              <a:rPr lang="en-US" sz="2000" dirty="0" err="1" smtClean="0">
                <a:solidFill>
                  <a:schemeClr val="tx1"/>
                </a:solidFill>
              </a:rPr>
              <a:t>Évremond</a:t>
            </a:r>
            <a:r>
              <a:rPr lang="en-US" sz="2000" dirty="0" smtClean="0">
                <a:solidFill>
                  <a:schemeClr val="tx1"/>
                </a:solidFill>
              </a:rPr>
              <a:t> el “</a:t>
            </a:r>
            <a:r>
              <a:rPr lang="en-US" sz="2000" dirty="0" err="1" smtClean="0">
                <a:solidFill>
                  <a:schemeClr val="tx1"/>
                </a:solidFill>
              </a:rPr>
              <a:t>amor</a:t>
            </a:r>
            <a:r>
              <a:rPr lang="en-US" sz="2000" dirty="0" smtClean="0">
                <a:solidFill>
                  <a:schemeClr val="tx1"/>
                </a:solidFill>
              </a:rPr>
              <a:t> </a:t>
            </a:r>
            <a:r>
              <a:rPr lang="en-US" sz="2000" dirty="0" err="1" smtClean="0">
                <a:solidFill>
                  <a:schemeClr val="tx1"/>
                </a:solidFill>
              </a:rPr>
              <a:t>propio</a:t>
            </a:r>
            <a:r>
              <a:rPr lang="en-US" sz="2000" dirty="0" smtClean="0">
                <a:solidFill>
                  <a:schemeClr val="tx1"/>
                </a:solidFill>
              </a:rPr>
              <a:t> </a:t>
            </a:r>
            <a:r>
              <a:rPr lang="en-US" sz="2000" dirty="0" err="1" smtClean="0">
                <a:solidFill>
                  <a:schemeClr val="tx1"/>
                </a:solidFill>
              </a:rPr>
              <a:t>es</a:t>
            </a:r>
            <a:r>
              <a:rPr lang="en-US" sz="2000" dirty="0" smtClean="0">
                <a:solidFill>
                  <a:schemeClr val="tx1"/>
                </a:solidFill>
              </a:rPr>
              <a:t> un vapor </a:t>
            </a:r>
            <a:r>
              <a:rPr lang="en-US" sz="2000" dirty="0" err="1" smtClean="0">
                <a:solidFill>
                  <a:schemeClr val="tx1"/>
                </a:solidFill>
              </a:rPr>
              <a:t>que</a:t>
            </a:r>
            <a:r>
              <a:rPr lang="en-US" sz="2000" dirty="0" smtClean="0">
                <a:solidFill>
                  <a:schemeClr val="tx1"/>
                </a:solidFill>
              </a:rPr>
              <a:t> </a:t>
            </a:r>
            <a:r>
              <a:rPr lang="en-US" sz="2000" dirty="0" err="1" smtClean="0">
                <a:solidFill>
                  <a:schemeClr val="tx1"/>
                </a:solidFill>
              </a:rPr>
              <a:t>ofusca</a:t>
            </a:r>
            <a:r>
              <a:rPr lang="en-US" sz="2000" dirty="0" smtClean="0">
                <a:solidFill>
                  <a:schemeClr val="tx1"/>
                </a:solidFill>
              </a:rPr>
              <a:t> los </a:t>
            </a:r>
            <a:r>
              <a:rPr lang="en-US" sz="2000" dirty="0" err="1" smtClean="0">
                <a:solidFill>
                  <a:schemeClr val="tx1"/>
                </a:solidFill>
              </a:rPr>
              <a:t>sentidos</a:t>
            </a:r>
            <a:r>
              <a:rPr lang="en-US" sz="2000" dirty="0" smtClean="0">
                <a:solidFill>
                  <a:schemeClr val="tx1"/>
                </a:solidFill>
              </a:rPr>
              <a:t>, </a:t>
            </a:r>
            <a:r>
              <a:rPr lang="en-US" sz="2000" dirty="0" err="1" smtClean="0">
                <a:solidFill>
                  <a:schemeClr val="tx1"/>
                </a:solidFill>
              </a:rPr>
              <a:t>que</a:t>
            </a:r>
            <a:r>
              <a:rPr lang="en-US" sz="2000" dirty="0" smtClean="0">
                <a:solidFill>
                  <a:schemeClr val="tx1"/>
                </a:solidFill>
              </a:rPr>
              <a:t> </a:t>
            </a:r>
            <a:r>
              <a:rPr lang="en-US" sz="2000" dirty="0" err="1" smtClean="0">
                <a:solidFill>
                  <a:schemeClr val="tx1"/>
                </a:solidFill>
              </a:rPr>
              <a:t>quita</a:t>
            </a:r>
            <a:r>
              <a:rPr lang="en-US" sz="2000" dirty="0" smtClean="0">
                <a:solidFill>
                  <a:schemeClr val="tx1"/>
                </a:solidFill>
              </a:rPr>
              <a:t> a la </a:t>
            </a:r>
            <a:r>
              <a:rPr lang="en-US" sz="2000" dirty="0" err="1" smtClean="0">
                <a:solidFill>
                  <a:schemeClr val="tx1"/>
                </a:solidFill>
              </a:rPr>
              <a:t>razón</a:t>
            </a:r>
            <a:r>
              <a:rPr lang="en-US" sz="2000" dirty="0" smtClean="0">
                <a:solidFill>
                  <a:schemeClr val="tx1"/>
                </a:solidFill>
              </a:rPr>
              <a:t> </a:t>
            </a:r>
            <a:r>
              <a:rPr lang="en-US" sz="2000" dirty="0" err="1" smtClean="0">
                <a:solidFill>
                  <a:schemeClr val="tx1"/>
                </a:solidFill>
              </a:rPr>
              <a:t>su</a:t>
            </a:r>
            <a:r>
              <a:rPr lang="en-US" sz="2000" dirty="0" smtClean="0">
                <a:solidFill>
                  <a:schemeClr val="tx1"/>
                </a:solidFill>
              </a:rPr>
              <a:t> </a:t>
            </a:r>
            <a:r>
              <a:rPr lang="en-US" sz="2000" dirty="0" err="1" smtClean="0">
                <a:solidFill>
                  <a:schemeClr val="tx1"/>
                </a:solidFill>
              </a:rPr>
              <a:t>derecho</a:t>
            </a:r>
            <a:r>
              <a:rPr lang="en-US" sz="2000" dirty="0" smtClean="0">
                <a:solidFill>
                  <a:schemeClr val="tx1"/>
                </a:solidFill>
              </a:rPr>
              <a:t>, e induce a </a:t>
            </a:r>
            <a:r>
              <a:rPr lang="en-US" sz="2000" dirty="0" err="1" smtClean="0">
                <a:solidFill>
                  <a:schemeClr val="tx1"/>
                </a:solidFill>
              </a:rPr>
              <a:t>nuestros</a:t>
            </a:r>
            <a:r>
              <a:rPr lang="en-US" sz="2000" dirty="0" smtClean="0">
                <a:solidFill>
                  <a:schemeClr val="tx1"/>
                </a:solidFill>
              </a:rPr>
              <a:t> </a:t>
            </a:r>
            <a:r>
              <a:rPr lang="en-US" sz="2000" dirty="0" err="1" smtClean="0">
                <a:solidFill>
                  <a:schemeClr val="tx1"/>
                </a:solidFill>
              </a:rPr>
              <a:t>acciones</a:t>
            </a:r>
            <a:r>
              <a:rPr lang="en-US" sz="2000" dirty="0" smtClean="0">
                <a:solidFill>
                  <a:schemeClr val="tx1"/>
                </a:solidFill>
              </a:rPr>
              <a:t> al </a:t>
            </a:r>
            <a:r>
              <a:rPr lang="en-US" sz="2000" dirty="0" err="1" smtClean="0">
                <a:solidFill>
                  <a:schemeClr val="tx1"/>
                </a:solidFill>
              </a:rPr>
              <a:t>ridículo</a:t>
            </a:r>
            <a:r>
              <a:rPr lang="en-US" sz="2000" dirty="0" smtClean="0">
                <a:solidFill>
                  <a:schemeClr val="tx1"/>
                </a:solidFill>
              </a:rPr>
              <a:t>”</a:t>
            </a:r>
          </a:p>
          <a:p>
            <a:pPr algn="ctr"/>
            <a:r>
              <a:rPr lang="en-US" sz="2000" b="1" dirty="0" smtClean="0">
                <a:solidFill>
                  <a:schemeClr val="tx1"/>
                </a:solidFill>
              </a:rPr>
              <a:t>Jaime </a:t>
            </a:r>
            <a:r>
              <a:rPr lang="en-US" sz="2000" b="1" dirty="0" err="1" smtClean="0">
                <a:solidFill>
                  <a:schemeClr val="tx1"/>
                </a:solidFill>
              </a:rPr>
              <a:t>Sicre</a:t>
            </a:r>
            <a:r>
              <a:rPr lang="en-US" sz="2000" dirty="0" smtClean="0">
                <a:solidFill>
                  <a:schemeClr val="tx1"/>
                </a:solidFill>
              </a:rPr>
              <a:t>, </a:t>
            </a:r>
            <a:r>
              <a:rPr lang="en-US" sz="2000" dirty="0" err="1" smtClean="0">
                <a:solidFill>
                  <a:schemeClr val="tx1"/>
                </a:solidFill>
              </a:rPr>
              <a:t>Estocolmo</a:t>
            </a:r>
            <a:r>
              <a:rPr lang="en-US" sz="2000" dirty="0" smtClean="0">
                <a:solidFill>
                  <a:schemeClr val="tx1"/>
                </a:solidFill>
              </a:rPr>
              <a:t> 1727</a:t>
            </a:r>
            <a:endParaRPr lang="es-ES" sz="2000" b="1" dirty="0">
              <a:solidFill>
                <a:schemeClr val="tx1"/>
              </a:solidFill>
            </a:endParaRPr>
          </a:p>
        </p:txBody>
      </p:sp>
      <p:pic>
        <p:nvPicPr>
          <p:cNvPr id="9" name="Picture 2" descr="http://t0.gstatic.com/images?q=tbn:ANd9GcTQ4qOoe-yEbcG7RzhZFem2zpVTPKbXgkClgwoL2sLM__Iy8ypD"/>
          <p:cNvPicPr>
            <a:picLocks noChangeAspect="1" noChangeArrowheads="1"/>
          </p:cNvPicPr>
          <p:nvPr/>
        </p:nvPicPr>
        <p:blipFill>
          <a:blip r:embed="rId6" cstate="print"/>
          <a:srcRect/>
          <a:stretch>
            <a:fillRect/>
          </a:stretch>
        </p:blipFill>
        <p:spPr bwMode="auto">
          <a:xfrm>
            <a:off x="5867400" y="3200400"/>
            <a:ext cx="1952625" cy="2343151"/>
          </a:xfrm>
          <a:prstGeom prst="rect">
            <a:avLst/>
          </a:prstGeom>
          <a:noFill/>
        </p:spPr>
      </p:pic>
      <p:sp>
        <p:nvSpPr>
          <p:cNvPr id="10" name="Rounded Rectangular Callout 10"/>
          <p:cNvSpPr/>
          <p:nvPr/>
        </p:nvSpPr>
        <p:spPr>
          <a:xfrm>
            <a:off x="6553200" y="1828800"/>
            <a:ext cx="2438400" cy="1143000"/>
          </a:xfrm>
          <a:prstGeom prst="wedgeRoundRectCallout">
            <a:avLst>
              <a:gd name="adj1" fmla="val -56776"/>
              <a:gd name="adj2" fmla="val 67063"/>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smtClean="0"/>
              <a:t>Saint-</a:t>
            </a:r>
            <a:r>
              <a:rPr lang="en-US" sz="1600" b="1" dirty="0" err="1" smtClean="0"/>
              <a:t>Évremond</a:t>
            </a:r>
            <a:r>
              <a:rPr lang="en-US" sz="1600" b="1" dirty="0" smtClean="0"/>
              <a:t>: </a:t>
            </a:r>
            <a:r>
              <a:rPr lang="en-US" sz="1600" dirty="0" err="1" smtClean="0"/>
              <a:t>sigue</a:t>
            </a:r>
            <a:r>
              <a:rPr lang="en-US" sz="1600" dirty="0" smtClean="0"/>
              <a:t> sin </a:t>
            </a:r>
            <a:r>
              <a:rPr lang="en-US" sz="1600" dirty="0" err="1" smtClean="0"/>
              <a:t>dificultad</a:t>
            </a:r>
            <a:r>
              <a:rPr lang="en-US" sz="1600" dirty="0" smtClean="0"/>
              <a:t> la </a:t>
            </a:r>
            <a:r>
              <a:rPr lang="en-US" sz="1600" dirty="0" err="1" smtClean="0"/>
              <a:t>evolución</a:t>
            </a:r>
            <a:r>
              <a:rPr lang="en-US" sz="1600" dirty="0" smtClean="0"/>
              <a:t> </a:t>
            </a:r>
            <a:r>
              <a:rPr lang="en-US" sz="1600" dirty="0" err="1" smtClean="0"/>
              <a:t>política</a:t>
            </a:r>
            <a:r>
              <a:rPr lang="en-US" sz="1600" dirty="0" smtClean="0"/>
              <a:t> </a:t>
            </a:r>
            <a:r>
              <a:rPr lang="en-US" sz="1600" dirty="0" err="1" smtClean="0"/>
              <a:t>europea</a:t>
            </a:r>
            <a:r>
              <a:rPr lang="en-US" sz="1600" dirty="0" smtClean="0"/>
              <a:t> </a:t>
            </a:r>
            <a:r>
              <a:rPr lang="en-US" sz="1600" dirty="0" err="1" smtClean="0"/>
              <a:t>desde</a:t>
            </a:r>
            <a:r>
              <a:rPr lang="en-US" sz="1600" dirty="0" smtClean="0"/>
              <a:t> </a:t>
            </a:r>
            <a:r>
              <a:rPr lang="en-US" sz="1600" dirty="0" err="1" smtClean="0"/>
              <a:t>Londres</a:t>
            </a:r>
            <a:endParaRPr lang="en-US" sz="1600" dirty="0"/>
          </a:p>
        </p:txBody>
      </p:sp>
      <p:sp>
        <p:nvSpPr>
          <p:cNvPr id="11" name="10 Rectángulo redondeado"/>
          <p:cNvSpPr/>
          <p:nvPr/>
        </p:nvSpPr>
        <p:spPr>
          <a:xfrm>
            <a:off x="1905000" y="5791200"/>
            <a:ext cx="5943600" cy="914400"/>
          </a:xfrm>
          <a:prstGeom prst="roundRect">
            <a:avLst/>
          </a:prstGeom>
          <a:solidFill>
            <a:schemeClr val="bg1"/>
          </a:solidFill>
          <a:effectLst>
            <a:outerShdw blurRad="152400" dir="9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r>
              <a:rPr lang="en-US" dirty="0" err="1" smtClean="0">
                <a:solidFill>
                  <a:schemeClr val="tx1"/>
                </a:solidFill>
              </a:rPr>
              <a:t>qué</a:t>
            </a:r>
            <a:r>
              <a:rPr lang="en-US" dirty="0" smtClean="0">
                <a:solidFill>
                  <a:schemeClr val="tx1"/>
                </a:solidFill>
              </a:rPr>
              <a:t> </a:t>
            </a:r>
            <a:r>
              <a:rPr lang="en-US" dirty="0" err="1" smtClean="0">
                <a:solidFill>
                  <a:schemeClr val="tx1"/>
                </a:solidFill>
              </a:rPr>
              <a:t>gran</a:t>
            </a:r>
            <a:r>
              <a:rPr lang="en-US" dirty="0" smtClean="0">
                <a:solidFill>
                  <a:schemeClr val="tx1"/>
                </a:solidFill>
              </a:rPr>
              <a:t> </a:t>
            </a:r>
            <a:r>
              <a:rPr lang="en-US" dirty="0" err="1" smtClean="0">
                <a:solidFill>
                  <a:schemeClr val="tx1"/>
                </a:solidFill>
              </a:rPr>
              <a:t>preocupación</a:t>
            </a:r>
            <a:r>
              <a:rPr lang="en-US" dirty="0" smtClean="0">
                <a:solidFill>
                  <a:schemeClr val="tx1"/>
                </a:solidFill>
              </a:rPr>
              <a:t>, la de </a:t>
            </a:r>
            <a:r>
              <a:rPr lang="en-US" dirty="0" err="1" smtClean="0">
                <a:solidFill>
                  <a:schemeClr val="tx1"/>
                </a:solidFill>
              </a:rPr>
              <a:t>dónde</a:t>
            </a:r>
            <a:r>
              <a:rPr lang="en-US" dirty="0" smtClean="0">
                <a:solidFill>
                  <a:schemeClr val="tx1"/>
                </a:solidFill>
              </a:rPr>
              <a:t> </a:t>
            </a:r>
            <a:r>
              <a:rPr lang="en-US" dirty="0" err="1" smtClean="0">
                <a:solidFill>
                  <a:schemeClr val="tx1"/>
                </a:solidFill>
              </a:rPr>
              <a:t>colocar</a:t>
            </a:r>
            <a:r>
              <a:rPr lang="en-US" dirty="0" smtClean="0">
                <a:solidFill>
                  <a:schemeClr val="tx1"/>
                </a:solidFill>
              </a:rPr>
              <a:t> a los </a:t>
            </a:r>
            <a:r>
              <a:rPr lang="en-US" dirty="0" err="1" smtClean="0">
                <a:solidFill>
                  <a:schemeClr val="tx1"/>
                </a:solidFill>
              </a:rPr>
              <a:t>bienaventurados</a:t>
            </a:r>
            <a:r>
              <a:rPr lang="en-US" dirty="0" smtClean="0">
                <a:solidFill>
                  <a:schemeClr val="tx1"/>
                </a:solidFill>
              </a:rPr>
              <a:t> en el </a:t>
            </a:r>
            <a:r>
              <a:rPr lang="en-US" dirty="0" err="1" smtClean="0">
                <a:solidFill>
                  <a:schemeClr val="tx1"/>
                </a:solidFill>
              </a:rPr>
              <a:t>sistema</a:t>
            </a:r>
            <a:r>
              <a:rPr lang="en-US" dirty="0" smtClean="0">
                <a:solidFill>
                  <a:schemeClr val="tx1"/>
                </a:solidFill>
              </a:rPr>
              <a:t> </a:t>
            </a:r>
            <a:r>
              <a:rPr lang="en-US" dirty="0" err="1" smtClean="0">
                <a:solidFill>
                  <a:schemeClr val="tx1"/>
                </a:solidFill>
              </a:rPr>
              <a:t>copernicano</a:t>
            </a:r>
            <a:r>
              <a:rPr lang="en-US" dirty="0" smtClean="0">
                <a:solidFill>
                  <a:schemeClr val="tx1"/>
                </a:solidFill>
              </a:rPr>
              <a:t>!, </a:t>
            </a:r>
            <a:r>
              <a:rPr lang="en-US" b="1" dirty="0" err="1" smtClean="0">
                <a:solidFill>
                  <a:schemeClr val="tx1"/>
                </a:solidFill>
              </a:rPr>
              <a:t>Sicre</a:t>
            </a:r>
            <a:r>
              <a:rPr lang="en-US" dirty="0" smtClean="0">
                <a:solidFill>
                  <a:schemeClr val="tx1"/>
                </a:solidFill>
              </a:rPr>
              <a:t> </a:t>
            </a:r>
            <a:r>
              <a:rPr lang="en-US" dirty="0" err="1" smtClean="0">
                <a:solidFill>
                  <a:schemeClr val="tx1"/>
                </a:solidFill>
              </a:rPr>
              <a:t>parece</a:t>
            </a:r>
            <a:r>
              <a:rPr lang="en-US" dirty="0" smtClean="0">
                <a:solidFill>
                  <a:schemeClr val="tx1"/>
                </a:solidFill>
              </a:rPr>
              <a:t> </a:t>
            </a:r>
            <a:r>
              <a:rPr lang="en-US" dirty="0" err="1" smtClean="0">
                <a:solidFill>
                  <a:schemeClr val="tx1"/>
                </a:solidFill>
              </a:rPr>
              <a:t>optar</a:t>
            </a:r>
            <a:r>
              <a:rPr lang="en-US" dirty="0" smtClean="0">
                <a:solidFill>
                  <a:schemeClr val="tx1"/>
                </a:solidFill>
              </a:rPr>
              <a:t> </a:t>
            </a:r>
            <a:r>
              <a:rPr lang="en-US" dirty="0" err="1" smtClean="0">
                <a:solidFill>
                  <a:schemeClr val="tx1"/>
                </a:solidFill>
              </a:rPr>
              <a:t>por</a:t>
            </a:r>
            <a:r>
              <a:rPr lang="en-US" dirty="0" smtClean="0">
                <a:solidFill>
                  <a:schemeClr val="tx1"/>
                </a:solidFill>
              </a:rPr>
              <a:t> la “Description de </a:t>
            </a:r>
            <a:r>
              <a:rPr lang="en-US" dirty="0" err="1" smtClean="0">
                <a:solidFill>
                  <a:schemeClr val="tx1"/>
                </a:solidFill>
              </a:rPr>
              <a:t>l’honnête</a:t>
            </a:r>
            <a:r>
              <a:rPr lang="en-US" dirty="0" smtClean="0">
                <a:solidFill>
                  <a:schemeClr val="tx1"/>
                </a:solidFill>
              </a:rPr>
              <a:t> </a:t>
            </a:r>
            <a:r>
              <a:rPr lang="en-US" dirty="0" err="1" smtClean="0">
                <a:solidFill>
                  <a:schemeClr val="tx1"/>
                </a:solidFill>
              </a:rPr>
              <a:t>homme</a:t>
            </a:r>
            <a:r>
              <a:rPr lang="en-US" dirty="0" smtClean="0">
                <a:solidFill>
                  <a:schemeClr val="tx1"/>
                </a:solidFill>
              </a:rPr>
              <a:t>” del </a:t>
            </a:r>
            <a:r>
              <a:rPr lang="en-US" dirty="0" err="1" smtClean="0">
                <a:solidFill>
                  <a:schemeClr val="tx1"/>
                </a:solidFill>
              </a:rPr>
              <a:t>libertino</a:t>
            </a:r>
            <a:endParaRPr lang="es-ES" b="1" dirty="0">
              <a:solidFill>
                <a:schemeClr val="tx1"/>
              </a:solidFill>
            </a:endParaRPr>
          </a:p>
        </p:txBody>
      </p:sp>
      <p:sp>
        <p:nvSpPr>
          <p:cNvPr id="12" name="11 Título"/>
          <p:cNvSpPr>
            <a:spLocks noGrp="1"/>
          </p:cNvSpPr>
          <p:nvPr>
            <p:ph type="title"/>
          </p:nvPr>
        </p:nvSpPr>
        <p:spPr/>
        <p:txBody>
          <a:bodyPr/>
          <a:lstStyle/>
          <a:p>
            <a:endParaRPr lang="es-ES"/>
          </a:p>
        </p:txBody>
      </p:sp>
    </p:spTree>
  </p:cSld>
  <p:clrMapOvr>
    <a:masterClrMapping/>
  </p:clrMapOvr>
  <p:transition advClick="0" advTm="2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62000" y="1676400"/>
            <a:ext cx="7486049" cy="4876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62000" y="1676400"/>
            <a:ext cx="7495373" cy="480743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762000" y="1676400"/>
            <a:ext cx="7543800" cy="4863279"/>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762000" y="1676400"/>
            <a:ext cx="7543800" cy="4426433"/>
          </a:xfrm>
          <a:prstGeom prst="rect">
            <a:avLst/>
          </a:prstGeom>
          <a:noFill/>
          <a:ln w="9525">
            <a:noFill/>
            <a:miter lim="800000"/>
            <a:headEnd/>
            <a:tailEnd/>
          </a:ln>
        </p:spPr>
      </p:pic>
      <p:sp>
        <p:nvSpPr>
          <p:cNvPr id="8" name="Title 2"/>
          <p:cNvSpPr txBox="1">
            <a:spLocks/>
          </p:cNvSpPr>
          <p:nvPr/>
        </p:nvSpPr>
        <p:spPr bwMode="auto">
          <a:xfrm>
            <a:off x="457200" y="2286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La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calidad</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moral de la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circunstancia</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encubierta</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es</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una</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jornada</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obligada</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para</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el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dinero</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como</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a:t>
            </a:r>
            <a:r>
              <a:rPr kumimoji="0" lang="en-US" sz="3600" b="1" i="0" u="none" strike="noStrike" kern="1200" cap="none" spc="0" normalizeH="0" baseline="0" noProof="0" dirty="0" err="1"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causalidad</a:t>
            </a:r>
            <a:r>
              <a:rPr kumimoji="0" lang="en-US" sz="3600" b="1" i="0" u="none" strike="noStrike" kern="1200" cap="none" spc="0" normalizeH="0" baseline="0" noProof="0" dirty="0" smtClean="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rPr>
              <a:t> universal</a:t>
            </a:r>
            <a:endParaRPr kumimoji="0" lang="en-US" sz="2800" b="1" i="0" u="none" strike="noStrike" kern="1200" cap="none" spc="0" normalizeH="0" baseline="0" noProof="0" dirty="0">
              <a:ln>
                <a:noFill/>
              </a:ln>
              <a:solidFill>
                <a:schemeClr val="tx2"/>
              </a:solidFill>
              <a:effectLst>
                <a:innerShdw blurRad="114300">
                  <a:prstClr val="black"/>
                </a:innerShdw>
                <a:reflection blurRad="6350" stA="55000" endA="300" endPos="45500" dir="5400000" sy="-100000" algn="bl" rotWithShape="0"/>
              </a:effectLst>
              <a:uLnTx/>
              <a:uFillTx/>
              <a:latin typeface="+mn-lt"/>
              <a:ea typeface="+mj-ea"/>
              <a:cs typeface="+mj-cs"/>
            </a:endParaRPr>
          </a:p>
        </p:txBody>
      </p:sp>
      <p:sp>
        <p:nvSpPr>
          <p:cNvPr id="10" name="Rounded Rectangle 13"/>
          <p:cNvSpPr/>
          <p:nvPr/>
        </p:nvSpPr>
        <p:spPr bwMode="auto">
          <a:xfrm>
            <a:off x="3810000" y="2286000"/>
            <a:ext cx="4191000" cy="838200"/>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smtClean="0">
                <a:solidFill>
                  <a:schemeClr val="tx2"/>
                </a:solidFill>
              </a:rPr>
              <a:t>el </a:t>
            </a:r>
            <a:r>
              <a:rPr lang="en-US" dirty="0" err="1" smtClean="0">
                <a:solidFill>
                  <a:schemeClr val="tx2"/>
                </a:solidFill>
              </a:rPr>
              <a:t>incentivo</a:t>
            </a:r>
            <a:r>
              <a:rPr lang="en-US" dirty="0" smtClean="0">
                <a:solidFill>
                  <a:schemeClr val="tx2"/>
                </a:solidFill>
              </a:rPr>
              <a:t> </a:t>
            </a:r>
            <a:r>
              <a:rPr lang="en-US" dirty="0" err="1" smtClean="0">
                <a:solidFill>
                  <a:schemeClr val="tx2"/>
                </a:solidFill>
              </a:rPr>
              <a:t>confina</a:t>
            </a:r>
            <a:r>
              <a:rPr lang="en-US" dirty="0" smtClean="0">
                <a:solidFill>
                  <a:schemeClr val="tx2"/>
                </a:solidFill>
              </a:rPr>
              <a:t> </a:t>
            </a:r>
            <a:r>
              <a:rPr lang="en-US" dirty="0" err="1" smtClean="0">
                <a:solidFill>
                  <a:schemeClr val="tx2"/>
                </a:solidFill>
              </a:rPr>
              <a:t>entonces</a:t>
            </a:r>
            <a:r>
              <a:rPr lang="en-US" dirty="0" smtClean="0">
                <a:solidFill>
                  <a:schemeClr val="tx2"/>
                </a:solidFill>
              </a:rPr>
              <a:t> al </a:t>
            </a:r>
            <a:r>
              <a:rPr lang="en-US" dirty="0" err="1" smtClean="0">
                <a:solidFill>
                  <a:schemeClr val="tx2"/>
                </a:solidFill>
              </a:rPr>
              <a:t>conocimiento</a:t>
            </a:r>
            <a:r>
              <a:rPr lang="en-US" dirty="0" smtClean="0">
                <a:solidFill>
                  <a:schemeClr val="tx2"/>
                </a:solidFill>
              </a:rPr>
              <a:t> o a la </a:t>
            </a:r>
            <a:r>
              <a:rPr lang="en-US" dirty="0" err="1" smtClean="0">
                <a:solidFill>
                  <a:schemeClr val="tx2"/>
                </a:solidFill>
              </a:rPr>
              <a:t>opinión</a:t>
            </a:r>
            <a:r>
              <a:rPr lang="en-US" dirty="0" smtClean="0">
                <a:solidFill>
                  <a:schemeClr val="tx2"/>
                </a:solidFill>
              </a:rPr>
              <a:t> </a:t>
            </a:r>
            <a:r>
              <a:rPr lang="en-US" dirty="0" err="1" smtClean="0">
                <a:solidFill>
                  <a:schemeClr val="tx2"/>
                </a:solidFill>
              </a:rPr>
              <a:t>dentro</a:t>
            </a:r>
            <a:r>
              <a:rPr lang="en-US" dirty="0" smtClean="0">
                <a:solidFill>
                  <a:schemeClr val="tx2"/>
                </a:solidFill>
              </a:rPr>
              <a:t> de un </a:t>
            </a:r>
            <a:r>
              <a:rPr lang="en-US" dirty="0" err="1" smtClean="0">
                <a:solidFill>
                  <a:schemeClr val="tx2"/>
                </a:solidFill>
              </a:rPr>
              <a:t>grupo</a:t>
            </a:r>
            <a:r>
              <a:rPr lang="en-US" dirty="0" smtClean="0">
                <a:solidFill>
                  <a:schemeClr val="tx2"/>
                </a:solidFill>
              </a:rPr>
              <a:t> </a:t>
            </a:r>
            <a:r>
              <a:rPr lang="en-US" dirty="0" err="1" smtClean="0">
                <a:solidFill>
                  <a:schemeClr val="tx2"/>
                </a:solidFill>
              </a:rPr>
              <a:t>selecto</a:t>
            </a:r>
            <a:endParaRPr lang="en-US" dirty="0">
              <a:solidFill>
                <a:schemeClr val="tx2"/>
              </a:solidFill>
            </a:endParaRPr>
          </a:p>
        </p:txBody>
      </p:sp>
      <p:pic>
        <p:nvPicPr>
          <p:cNvPr id="11" name="Picture 2"/>
          <p:cNvPicPr>
            <a:picLocks noChangeAspect="1" noChangeArrowheads="1"/>
          </p:cNvPicPr>
          <p:nvPr/>
        </p:nvPicPr>
        <p:blipFill>
          <a:blip r:embed="rId7" cstate="print"/>
          <a:srcRect/>
          <a:stretch>
            <a:fillRect/>
          </a:stretch>
        </p:blipFill>
        <p:spPr bwMode="auto">
          <a:xfrm>
            <a:off x="1066800" y="3352800"/>
            <a:ext cx="1076325" cy="1295400"/>
          </a:xfrm>
          <a:prstGeom prst="rect">
            <a:avLst/>
          </a:prstGeom>
          <a:noFill/>
          <a:ln w="9525">
            <a:noFill/>
            <a:miter lim="800000"/>
            <a:headEnd/>
            <a:tailEnd/>
          </a:ln>
        </p:spPr>
      </p:pic>
      <p:pic>
        <p:nvPicPr>
          <p:cNvPr id="12" name="Picture 3"/>
          <p:cNvPicPr>
            <a:picLocks noChangeAspect="1" noChangeArrowheads="1"/>
          </p:cNvPicPr>
          <p:nvPr/>
        </p:nvPicPr>
        <p:blipFill>
          <a:blip r:embed="rId8" cstate="print"/>
          <a:srcRect/>
          <a:stretch>
            <a:fillRect/>
          </a:stretch>
        </p:blipFill>
        <p:spPr bwMode="auto">
          <a:xfrm>
            <a:off x="1066800" y="4724400"/>
            <a:ext cx="1066800" cy="1295400"/>
          </a:xfrm>
          <a:prstGeom prst="rect">
            <a:avLst/>
          </a:prstGeom>
          <a:noFill/>
          <a:ln w="9525">
            <a:noFill/>
            <a:miter lim="800000"/>
            <a:headEnd/>
            <a:tailEnd/>
          </a:ln>
        </p:spPr>
      </p:pic>
      <p:sp>
        <p:nvSpPr>
          <p:cNvPr id="13" name="12 Rectángulo"/>
          <p:cNvSpPr/>
          <p:nvPr/>
        </p:nvSpPr>
        <p:spPr>
          <a:xfrm>
            <a:off x="2819400" y="3200400"/>
            <a:ext cx="5181600" cy="646331"/>
          </a:xfrm>
          <a:prstGeom prst="rect">
            <a:avLst/>
          </a:prstGeom>
        </p:spPr>
        <p:txBody>
          <a:bodyPr wrap="square">
            <a:spAutoFit/>
          </a:bodyPr>
          <a:lstStyle/>
          <a:p>
            <a:pPr algn="ctr">
              <a:defRPr/>
            </a:pPr>
            <a:r>
              <a:rPr lang="en-US" dirty="0" smtClean="0">
                <a:solidFill>
                  <a:srgbClr val="FF0000"/>
                </a:solidFill>
              </a:rPr>
              <a:t>Es </a:t>
            </a:r>
            <a:r>
              <a:rPr lang="en-US" dirty="0" err="1" smtClean="0">
                <a:solidFill>
                  <a:srgbClr val="FF0000"/>
                </a:solidFill>
              </a:rPr>
              <a:t>ésta</a:t>
            </a:r>
            <a:r>
              <a:rPr lang="en-US" dirty="0" smtClean="0">
                <a:solidFill>
                  <a:srgbClr val="FF0000"/>
                </a:solidFill>
              </a:rPr>
              <a:t> la </a:t>
            </a:r>
            <a:r>
              <a:rPr lang="en-US" dirty="0" err="1" smtClean="0">
                <a:solidFill>
                  <a:srgbClr val="FF0000"/>
                </a:solidFill>
              </a:rPr>
              <a:t>cartera</a:t>
            </a:r>
            <a:r>
              <a:rPr lang="en-US" dirty="0" smtClean="0">
                <a:solidFill>
                  <a:srgbClr val="FF0000"/>
                </a:solidFill>
              </a:rPr>
              <a:t> </a:t>
            </a:r>
            <a:r>
              <a:rPr lang="en-US" dirty="0" err="1" smtClean="0">
                <a:solidFill>
                  <a:srgbClr val="FF0000"/>
                </a:solidFill>
              </a:rPr>
              <a:t>económica</a:t>
            </a:r>
            <a:r>
              <a:rPr lang="en-US" dirty="0" smtClean="0">
                <a:solidFill>
                  <a:srgbClr val="FF0000"/>
                </a:solidFill>
              </a:rPr>
              <a:t> </a:t>
            </a:r>
            <a:r>
              <a:rPr lang="en-US" dirty="0" err="1" smtClean="0">
                <a:solidFill>
                  <a:srgbClr val="FF0000"/>
                </a:solidFill>
              </a:rPr>
              <a:t>que</a:t>
            </a:r>
            <a:r>
              <a:rPr lang="en-US" dirty="0" smtClean="0">
                <a:solidFill>
                  <a:srgbClr val="FF0000"/>
                </a:solidFill>
              </a:rPr>
              <a:t> </a:t>
            </a:r>
            <a:r>
              <a:rPr lang="en-US" dirty="0" err="1" smtClean="0">
                <a:solidFill>
                  <a:srgbClr val="FF0000"/>
                </a:solidFill>
              </a:rPr>
              <a:t>resulta</a:t>
            </a:r>
            <a:r>
              <a:rPr lang="en-US" dirty="0" smtClean="0">
                <a:solidFill>
                  <a:srgbClr val="FF0000"/>
                </a:solidFill>
              </a:rPr>
              <a:t> de la </a:t>
            </a:r>
            <a:r>
              <a:rPr lang="en-US" dirty="0" err="1" smtClean="0">
                <a:solidFill>
                  <a:srgbClr val="FF0000"/>
                </a:solidFill>
              </a:rPr>
              <a:t>costumbre</a:t>
            </a:r>
            <a:r>
              <a:rPr lang="en-US" dirty="0" smtClean="0">
                <a:solidFill>
                  <a:srgbClr val="FF0000"/>
                </a:solidFill>
              </a:rPr>
              <a:t> de </a:t>
            </a:r>
            <a:r>
              <a:rPr lang="en-US" dirty="0" err="1" smtClean="0">
                <a:solidFill>
                  <a:srgbClr val="FF0000"/>
                </a:solidFill>
              </a:rPr>
              <a:t>enseñar</a:t>
            </a:r>
            <a:r>
              <a:rPr lang="en-US" dirty="0" smtClean="0">
                <a:solidFill>
                  <a:srgbClr val="FF0000"/>
                </a:solidFill>
              </a:rPr>
              <a:t> </a:t>
            </a:r>
            <a:r>
              <a:rPr lang="en-US" dirty="0" err="1" smtClean="0">
                <a:solidFill>
                  <a:srgbClr val="FF0000"/>
                </a:solidFill>
              </a:rPr>
              <a:t>secretamente</a:t>
            </a:r>
            <a:endParaRPr lang="en-US" dirty="0">
              <a:solidFill>
                <a:srgbClr val="FF0000"/>
              </a:solidFill>
            </a:endParaRPr>
          </a:p>
        </p:txBody>
      </p:sp>
      <p:sp>
        <p:nvSpPr>
          <p:cNvPr id="14" name="13 Rectángulo redondeado"/>
          <p:cNvSpPr/>
          <p:nvPr/>
        </p:nvSpPr>
        <p:spPr>
          <a:xfrm>
            <a:off x="2743200" y="4038600"/>
            <a:ext cx="5181600" cy="1828800"/>
          </a:xfrm>
          <a:prstGeom prst="roundRect">
            <a:avLst/>
          </a:prstGeom>
          <a:solidFill>
            <a:schemeClr val="bg1"/>
          </a:solidFill>
          <a:effectLst>
            <a:outerShdw blurRad="152400" dir="9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 </a:t>
            </a:r>
            <a:r>
              <a:rPr lang="en-US" dirty="0" err="1" smtClean="0">
                <a:solidFill>
                  <a:schemeClr val="tx1"/>
                </a:solidFill>
              </a:rPr>
              <a:t>ferocidad</a:t>
            </a:r>
            <a:r>
              <a:rPr lang="en-US" dirty="0" smtClean="0">
                <a:solidFill>
                  <a:schemeClr val="tx1"/>
                </a:solidFill>
              </a:rPr>
              <a:t> de </a:t>
            </a:r>
            <a:r>
              <a:rPr lang="en-US" dirty="0" err="1" smtClean="0">
                <a:solidFill>
                  <a:schemeClr val="tx1"/>
                </a:solidFill>
              </a:rPr>
              <a:t>una</a:t>
            </a:r>
            <a:r>
              <a:rPr lang="en-US" dirty="0" smtClean="0">
                <a:solidFill>
                  <a:schemeClr val="tx1"/>
                </a:solidFill>
              </a:rPr>
              <a:t> </a:t>
            </a:r>
            <a:r>
              <a:rPr lang="en-US" dirty="0" err="1" smtClean="0">
                <a:solidFill>
                  <a:schemeClr val="tx1"/>
                </a:solidFill>
              </a:rPr>
              <a:t>razón</a:t>
            </a:r>
            <a:r>
              <a:rPr lang="en-US" dirty="0" smtClean="0">
                <a:solidFill>
                  <a:schemeClr val="tx1"/>
                </a:solidFill>
              </a:rPr>
              <a:t> </a:t>
            </a:r>
            <a:r>
              <a:rPr lang="en-US" dirty="0" err="1" smtClean="0">
                <a:solidFill>
                  <a:schemeClr val="tx1"/>
                </a:solidFill>
              </a:rPr>
              <a:t>más</a:t>
            </a:r>
            <a:r>
              <a:rPr lang="en-US" dirty="0" smtClean="0">
                <a:solidFill>
                  <a:schemeClr val="tx1"/>
                </a:solidFill>
              </a:rPr>
              <a:t>, </a:t>
            </a:r>
            <a:r>
              <a:rPr lang="en-US" dirty="0" err="1" smtClean="0">
                <a:solidFill>
                  <a:schemeClr val="tx1"/>
                </a:solidFill>
              </a:rPr>
              <a:t>para</a:t>
            </a:r>
            <a:r>
              <a:rPr lang="en-US" dirty="0" smtClean="0">
                <a:solidFill>
                  <a:schemeClr val="tx1"/>
                </a:solidFill>
              </a:rPr>
              <a:t> la </a:t>
            </a:r>
            <a:r>
              <a:rPr lang="en-US" dirty="0" err="1" smtClean="0">
                <a:solidFill>
                  <a:schemeClr val="tx1"/>
                </a:solidFill>
              </a:rPr>
              <a:t>que</a:t>
            </a:r>
            <a:r>
              <a:rPr lang="en-US" dirty="0" smtClean="0">
                <a:solidFill>
                  <a:schemeClr val="tx1"/>
                </a:solidFill>
              </a:rPr>
              <a:t> el </a:t>
            </a:r>
            <a:r>
              <a:rPr lang="en-US" dirty="0" err="1" smtClean="0">
                <a:solidFill>
                  <a:schemeClr val="tx1"/>
                </a:solidFill>
              </a:rPr>
              <a:t>feudalismo</a:t>
            </a:r>
            <a:r>
              <a:rPr lang="en-US" dirty="0" smtClean="0">
                <a:solidFill>
                  <a:schemeClr val="tx1"/>
                </a:solidFill>
              </a:rPr>
              <a:t> </a:t>
            </a:r>
            <a:r>
              <a:rPr lang="en-US" dirty="0" err="1" smtClean="0">
                <a:solidFill>
                  <a:schemeClr val="tx1"/>
                </a:solidFill>
              </a:rPr>
              <a:t>adquiere</a:t>
            </a:r>
            <a:r>
              <a:rPr lang="en-US" dirty="0" smtClean="0">
                <a:solidFill>
                  <a:schemeClr val="tx1"/>
                </a:solidFill>
              </a:rPr>
              <a:t> un </a:t>
            </a:r>
            <a:r>
              <a:rPr lang="en-US" dirty="0" err="1" smtClean="0">
                <a:solidFill>
                  <a:schemeClr val="tx1"/>
                </a:solidFill>
              </a:rPr>
              <a:t>aspecto</a:t>
            </a:r>
            <a:r>
              <a:rPr lang="en-US" dirty="0" smtClean="0">
                <a:solidFill>
                  <a:schemeClr val="tx1"/>
                </a:solidFill>
              </a:rPr>
              <a:t> </a:t>
            </a:r>
            <a:r>
              <a:rPr lang="en-US" dirty="0" err="1" smtClean="0">
                <a:solidFill>
                  <a:schemeClr val="tx1"/>
                </a:solidFill>
              </a:rPr>
              <a:t>burgués</a:t>
            </a:r>
            <a:r>
              <a:rPr lang="en-US" dirty="0" smtClean="0">
                <a:solidFill>
                  <a:schemeClr val="tx1"/>
                </a:solidFill>
              </a:rPr>
              <a:t>, y la </a:t>
            </a:r>
            <a:r>
              <a:rPr lang="en-US" dirty="0" err="1" smtClean="0">
                <a:solidFill>
                  <a:schemeClr val="tx1"/>
                </a:solidFill>
              </a:rPr>
              <a:t>sociedad</a:t>
            </a:r>
            <a:r>
              <a:rPr lang="en-US" dirty="0" smtClean="0">
                <a:solidFill>
                  <a:schemeClr val="tx1"/>
                </a:solidFill>
              </a:rPr>
              <a:t> </a:t>
            </a:r>
            <a:r>
              <a:rPr lang="en-US" dirty="0" err="1" smtClean="0">
                <a:solidFill>
                  <a:schemeClr val="tx1"/>
                </a:solidFill>
              </a:rPr>
              <a:t>burguesa</a:t>
            </a:r>
            <a:r>
              <a:rPr lang="en-US" dirty="0" smtClean="0">
                <a:solidFill>
                  <a:schemeClr val="tx1"/>
                </a:solidFill>
              </a:rPr>
              <a:t> </a:t>
            </a:r>
            <a:r>
              <a:rPr lang="en-US" dirty="0" err="1" smtClean="0">
                <a:solidFill>
                  <a:schemeClr val="tx1"/>
                </a:solidFill>
              </a:rPr>
              <a:t>aires</a:t>
            </a:r>
            <a:r>
              <a:rPr lang="en-US" dirty="0" smtClean="0">
                <a:solidFill>
                  <a:schemeClr val="tx1"/>
                </a:solidFill>
              </a:rPr>
              <a:t> </a:t>
            </a:r>
            <a:r>
              <a:rPr lang="en-US" dirty="0" err="1" smtClean="0">
                <a:solidFill>
                  <a:schemeClr val="tx1"/>
                </a:solidFill>
              </a:rPr>
              <a:t>feudales</a:t>
            </a:r>
            <a:r>
              <a:rPr lang="en-US" dirty="0" smtClean="0">
                <a:solidFill>
                  <a:schemeClr val="tx1"/>
                </a:solidFill>
              </a:rPr>
              <a:t>. La </a:t>
            </a:r>
            <a:r>
              <a:rPr lang="en-US" dirty="0" err="1" smtClean="0">
                <a:solidFill>
                  <a:schemeClr val="tx1"/>
                </a:solidFill>
              </a:rPr>
              <a:t>naturaleza</a:t>
            </a:r>
            <a:r>
              <a:rPr lang="en-US" dirty="0" smtClean="0">
                <a:solidFill>
                  <a:schemeClr val="tx1"/>
                </a:solidFill>
              </a:rPr>
              <a:t> </a:t>
            </a:r>
            <a:r>
              <a:rPr lang="en-US" dirty="0" err="1" smtClean="0">
                <a:solidFill>
                  <a:schemeClr val="tx1"/>
                </a:solidFill>
              </a:rPr>
              <a:t>humana</a:t>
            </a:r>
            <a:r>
              <a:rPr lang="en-US" dirty="0" smtClean="0">
                <a:solidFill>
                  <a:schemeClr val="tx1"/>
                </a:solidFill>
              </a:rPr>
              <a:t> induce </a:t>
            </a:r>
            <a:r>
              <a:rPr lang="en-US" dirty="0" err="1" smtClean="0">
                <a:solidFill>
                  <a:schemeClr val="tx1"/>
                </a:solidFill>
              </a:rPr>
              <a:t>así</a:t>
            </a:r>
            <a:r>
              <a:rPr lang="en-US" dirty="0" smtClean="0">
                <a:solidFill>
                  <a:schemeClr val="tx1"/>
                </a:solidFill>
              </a:rPr>
              <a:t> a </a:t>
            </a:r>
            <a:r>
              <a:rPr lang="en-US" dirty="0" err="1" smtClean="0">
                <a:solidFill>
                  <a:schemeClr val="tx1"/>
                </a:solidFill>
              </a:rPr>
              <a:t>considerar</a:t>
            </a:r>
            <a:r>
              <a:rPr lang="en-US" dirty="0" smtClean="0">
                <a:solidFill>
                  <a:schemeClr val="tx1"/>
                </a:solidFill>
              </a:rPr>
              <a:t> la </a:t>
            </a:r>
            <a:r>
              <a:rPr lang="en-US" dirty="0" err="1" smtClean="0">
                <a:solidFill>
                  <a:schemeClr val="tx1"/>
                </a:solidFill>
              </a:rPr>
              <a:t>posesión</a:t>
            </a:r>
            <a:r>
              <a:rPr lang="en-US" dirty="0" smtClean="0">
                <a:solidFill>
                  <a:schemeClr val="tx1"/>
                </a:solidFill>
              </a:rPr>
              <a:t> </a:t>
            </a:r>
            <a:r>
              <a:rPr lang="en-US" dirty="0" err="1" smtClean="0">
                <a:solidFill>
                  <a:schemeClr val="tx1"/>
                </a:solidFill>
              </a:rPr>
              <a:t>como</a:t>
            </a:r>
            <a:r>
              <a:rPr lang="en-US" dirty="0" smtClean="0">
                <a:solidFill>
                  <a:schemeClr val="tx1"/>
                </a:solidFill>
              </a:rPr>
              <a:t> </a:t>
            </a:r>
            <a:r>
              <a:rPr lang="en-US" dirty="0" err="1" smtClean="0">
                <a:solidFill>
                  <a:schemeClr val="tx1"/>
                </a:solidFill>
              </a:rPr>
              <a:t>una</a:t>
            </a:r>
            <a:r>
              <a:rPr lang="en-US" dirty="0" smtClean="0">
                <a:solidFill>
                  <a:schemeClr val="tx1"/>
                </a:solidFill>
              </a:rPr>
              <a:t> </a:t>
            </a:r>
            <a:r>
              <a:rPr lang="en-US" dirty="0" err="1" smtClean="0">
                <a:solidFill>
                  <a:schemeClr val="tx1"/>
                </a:solidFill>
              </a:rPr>
              <a:t>especie</a:t>
            </a:r>
            <a:r>
              <a:rPr lang="en-US" dirty="0" smtClean="0">
                <a:solidFill>
                  <a:schemeClr val="tx1"/>
                </a:solidFill>
              </a:rPr>
              <a:t> de </a:t>
            </a:r>
            <a:r>
              <a:rPr lang="en-US" dirty="0" err="1" smtClean="0">
                <a:solidFill>
                  <a:schemeClr val="tx1"/>
                </a:solidFill>
              </a:rPr>
              <a:t>tesoro</a:t>
            </a:r>
            <a:r>
              <a:rPr lang="en-US" dirty="0" smtClean="0">
                <a:solidFill>
                  <a:schemeClr val="tx1"/>
                </a:solidFill>
              </a:rPr>
              <a:t> </a:t>
            </a:r>
            <a:r>
              <a:rPr lang="en-US" dirty="0" err="1" smtClean="0">
                <a:solidFill>
                  <a:schemeClr val="tx1"/>
                </a:solidFill>
              </a:rPr>
              <a:t>cuyo</a:t>
            </a:r>
            <a:r>
              <a:rPr lang="en-US" dirty="0" smtClean="0">
                <a:solidFill>
                  <a:schemeClr val="tx1"/>
                </a:solidFill>
              </a:rPr>
              <a:t> valor </a:t>
            </a:r>
            <a:r>
              <a:rPr lang="en-US" dirty="0" err="1" smtClean="0">
                <a:solidFill>
                  <a:schemeClr val="tx1"/>
                </a:solidFill>
              </a:rPr>
              <a:t>sólo</a:t>
            </a:r>
            <a:r>
              <a:rPr lang="en-US" dirty="0" smtClean="0">
                <a:solidFill>
                  <a:schemeClr val="tx1"/>
                </a:solidFill>
              </a:rPr>
              <a:t> </a:t>
            </a:r>
            <a:r>
              <a:rPr lang="en-US" dirty="0" err="1" smtClean="0">
                <a:solidFill>
                  <a:schemeClr val="tx1"/>
                </a:solidFill>
              </a:rPr>
              <a:t>puede</a:t>
            </a:r>
            <a:r>
              <a:rPr lang="en-US" dirty="0" smtClean="0">
                <a:solidFill>
                  <a:schemeClr val="tx1"/>
                </a:solidFill>
              </a:rPr>
              <a:t> </a:t>
            </a:r>
            <a:r>
              <a:rPr lang="en-US" dirty="0" err="1" smtClean="0">
                <a:solidFill>
                  <a:schemeClr val="tx1"/>
                </a:solidFill>
              </a:rPr>
              <a:t>disminuir</a:t>
            </a:r>
            <a:r>
              <a:rPr lang="en-US" dirty="0" smtClean="0">
                <a:solidFill>
                  <a:schemeClr val="tx1"/>
                </a:solidFill>
              </a:rPr>
              <a:t> al </a:t>
            </a:r>
            <a:r>
              <a:rPr lang="en-US" dirty="0" err="1" smtClean="0">
                <a:solidFill>
                  <a:schemeClr val="tx1"/>
                </a:solidFill>
              </a:rPr>
              <a:t>modo</a:t>
            </a:r>
            <a:r>
              <a:rPr lang="en-US" dirty="0" smtClean="0">
                <a:solidFill>
                  <a:schemeClr val="tx1"/>
                </a:solidFill>
              </a:rPr>
              <a:t> de Descartes</a:t>
            </a:r>
            <a:endParaRPr lang="es-ES" b="1" dirty="0">
              <a:solidFill>
                <a:schemeClr val="tx1"/>
              </a:solidFill>
            </a:endParaRPr>
          </a:p>
        </p:txBody>
      </p:sp>
      <p:sp>
        <p:nvSpPr>
          <p:cNvPr id="15" name="Cloud Callout 23"/>
          <p:cNvSpPr/>
          <p:nvPr/>
        </p:nvSpPr>
        <p:spPr>
          <a:xfrm>
            <a:off x="228600" y="2209800"/>
            <a:ext cx="3352800" cy="838200"/>
          </a:xfrm>
          <a:prstGeom prst="cloudCallout">
            <a:avLst>
              <a:gd name="adj1" fmla="val -19186"/>
              <a:gd name="adj2" fmla="val 84878"/>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Como en el </a:t>
            </a:r>
            <a:r>
              <a:rPr lang="en-US" sz="1400" dirty="0" err="1" smtClean="0">
                <a:solidFill>
                  <a:schemeClr val="tx1"/>
                </a:solidFill>
              </a:rPr>
              <a:t>soneto</a:t>
            </a:r>
            <a:r>
              <a:rPr lang="en-US" sz="1400" dirty="0" smtClean="0">
                <a:solidFill>
                  <a:schemeClr val="tx1"/>
                </a:solidFill>
              </a:rPr>
              <a:t> 129, ‘</a:t>
            </a:r>
            <a:r>
              <a:rPr lang="en-US" sz="1400" dirty="0" err="1" smtClean="0">
                <a:solidFill>
                  <a:schemeClr val="tx1"/>
                </a:solidFill>
              </a:rPr>
              <a:t>Derroche</a:t>
            </a:r>
            <a:r>
              <a:rPr lang="en-US" sz="1400" dirty="0" smtClean="0">
                <a:solidFill>
                  <a:schemeClr val="tx1"/>
                </a:solidFill>
              </a:rPr>
              <a:t> de </a:t>
            </a:r>
            <a:r>
              <a:rPr lang="en-US" sz="1400" dirty="0" err="1" smtClean="0">
                <a:solidFill>
                  <a:schemeClr val="tx1"/>
                </a:solidFill>
              </a:rPr>
              <a:t>espíritu</a:t>
            </a:r>
            <a:r>
              <a:rPr lang="en-US" sz="1400" dirty="0" smtClean="0">
                <a:solidFill>
                  <a:schemeClr val="tx1"/>
                </a:solidFill>
              </a:rPr>
              <a:t> en un </a:t>
            </a:r>
            <a:r>
              <a:rPr lang="en-US" sz="1400" dirty="0" err="1" smtClean="0">
                <a:solidFill>
                  <a:schemeClr val="tx1"/>
                </a:solidFill>
              </a:rPr>
              <a:t>desierto</a:t>
            </a:r>
            <a:r>
              <a:rPr lang="en-US" sz="1400" dirty="0" smtClean="0">
                <a:solidFill>
                  <a:schemeClr val="tx1"/>
                </a:solidFill>
              </a:rPr>
              <a:t> de </a:t>
            </a:r>
            <a:r>
              <a:rPr lang="en-US" sz="1400" dirty="0" err="1" smtClean="0">
                <a:solidFill>
                  <a:schemeClr val="tx1"/>
                </a:solidFill>
              </a:rPr>
              <a:t>vergüenza</a:t>
            </a:r>
            <a:r>
              <a:rPr lang="en-US" sz="1400" dirty="0" smtClean="0">
                <a:solidFill>
                  <a:schemeClr val="tx1"/>
                </a:solidFill>
              </a:rPr>
              <a:t>’</a:t>
            </a:r>
            <a:endParaRPr lang="en-US" sz="1400" dirty="0">
              <a:solidFill>
                <a:schemeClr val="tx1"/>
              </a:solidFill>
            </a:endParaRPr>
          </a:p>
        </p:txBody>
      </p:sp>
      <p:sp>
        <p:nvSpPr>
          <p:cNvPr id="16" name="Cloud Callout 23"/>
          <p:cNvSpPr/>
          <p:nvPr/>
        </p:nvSpPr>
        <p:spPr>
          <a:xfrm>
            <a:off x="228600" y="6019800"/>
            <a:ext cx="4038600" cy="685800"/>
          </a:xfrm>
          <a:prstGeom prst="cloudCallout">
            <a:avLst>
              <a:gd name="adj1" fmla="val -20038"/>
              <a:gd name="adj2" fmla="val -90122"/>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el </a:t>
            </a:r>
            <a:r>
              <a:rPr lang="en-US" sz="1400" dirty="0" err="1" smtClean="0">
                <a:solidFill>
                  <a:schemeClr val="tx1"/>
                </a:solidFill>
              </a:rPr>
              <a:t>exiliado</a:t>
            </a:r>
            <a:r>
              <a:rPr lang="en-US" sz="1400" dirty="0" smtClean="0">
                <a:solidFill>
                  <a:schemeClr val="tx1"/>
                </a:solidFill>
              </a:rPr>
              <a:t> </a:t>
            </a:r>
            <a:r>
              <a:rPr lang="en-US" sz="1400" dirty="0" err="1" smtClean="0">
                <a:solidFill>
                  <a:schemeClr val="tx1"/>
                </a:solidFill>
              </a:rPr>
              <a:t>que</a:t>
            </a:r>
            <a:r>
              <a:rPr lang="en-US" sz="1400" dirty="0" smtClean="0">
                <a:solidFill>
                  <a:schemeClr val="tx1"/>
                </a:solidFill>
              </a:rPr>
              <a:t> </a:t>
            </a:r>
            <a:r>
              <a:rPr lang="en-US" sz="1400" dirty="0" err="1" smtClean="0">
                <a:solidFill>
                  <a:schemeClr val="tx1"/>
                </a:solidFill>
              </a:rPr>
              <a:t>unifica</a:t>
            </a:r>
            <a:r>
              <a:rPr lang="en-US" sz="1400" dirty="0" smtClean="0">
                <a:solidFill>
                  <a:schemeClr val="tx1"/>
                </a:solidFill>
              </a:rPr>
              <a:t> </a:t>
            </a:r>
            <a:r>
              <a:rPr lang="en-US" sz="1400" dirty="0" err="1" smtClean="0">
                <a:solidFill>
                  <a:schemeClr val="tx1"/>
                </a:solidFill>
              </a:rPr>
              <a:t>las</a:t>
            </a:r>
            <a:r>
              <a:rPr lang="en-US" sz="1400" dirty="0" smtClean="0">
                <a:solidFill>
                  <a:schemeClr val="tx1"/>
                </a:solidFill>
              </a:rPr>
              <a:t> </a:t>
            </a:r>
            <a:r>
              <a:rPr lang="en-US" sz="1400" dirty="0" err="1" smtClean="0">
                <a:solidFill>
                  <a:schemeClr val="tx1"/>
                </a:solidFill>
              </a:rPr>
              <a:t>calidades</a:t>
            </a:r>
            <a:r>
              <a:rPr lang="en-US" sz="1400" dirty="0" smtClean="0">
                <a:solidFill>
                  <a:schemeClr val="tx1"/>
                </a:solidFill>
              </a:rPr>
              <a:t> </a:t>
            </a:r>
            <a:r>
              <a:rPr lang="en-US" sz="1400" dirty="0" err="1" smtClean="0">
                <a:solidFill>
                  <a:schemeClr val="tx1"/>
                </a:solidFill>
              </a:rPr>
              <a:t>sensibles</a:t>
            </a:r>
            <a:r>
              <a:rPr lang="en-US" sz="1400" dirty="0" smtClean="0">
                <a:solidFill>
                  <a:schemeClr val="tx1"/>
                </a:solidFill>
              </a:rPr>
              <a:t> en los </a:t>
            </a:r>
            <a:r>
              <a:rPr lang="en-US" sz="1400" dirty="0" err="1" smtClean="0">
                <a:solidFill>
                  <a:schemeClr val="tx1"/>
                </a:solidFill>
              </a:rPr>
              <a:t>signos</a:t>
            </a:r>
            <a:r>
              <a:rPr lang="en-US" sz="1400" dirty="0" smtClean="0">
                <a:solidFill>
                  <a:schemeClr val="tx1"/>
                </a:solidFill>
              </a:rPr>
              <a:t> e </a:t>
            </a:r>
            <a:r>
              <a:rPr lang="en-US" sz="1400" dirty="0" err="1" smtClean="0">
                <a:solidFill>
                  <a:schemeClr val="tx1"/>
                </a:solidFill>
              </a:rPr>
              <a:t>imágenes</a:t>
            </a:r>
            <a:r>
              <a:rPr lang="en-US" sz="1400" dirty="0" smtClean="0">
                <a:solidFill>
                  <a:schemeClr val="tx1"/>
                </a:solidFill>
              </a:rPr>
              <a:t> de la </a:t>
            </a:r>
            <a:r>
              <a:rPr lang="en-US" sz="1400" dirty="0" err="1" smtClean="0">
                <a:solidFill>
                  <a:schemeClr val="tx1"/>
                </a:solidFill>
              </a:rPr>
              <a:t>cantidad</a:t>
            </a:r>
            <a:endParaRPr lang="en-US" sz="1400" dirty="0">
              <a:solidFill>
                <a:schemeClr val="tx1"/>
              </a:solidFill>
            </a:endParaRPr>
          </a:p>
        </p:txBody>
      </p:sp>
    </p:spTree>
  </p:cSld>
  <p:clrMapOvr>
    <a:masterClrMapping/>
  </p:clrMapOvr>
  <p:transition advClick="0" advTm="2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http://www.bright-publishing.com/Images/mags.jpg"/>
          <p:cNvPicPr>
            <a:picLocks noChangeAspect="1" noChangeArrowheads="1"/>
          </p:cNvPicPr>
          <p:nvPr/>
        </p:nvPicPr>
        <p:blipFill>
          <a:blip r:embed="rId3" cstate="print"/>
          <a:srcRect/>
          <a:stretch>
            <a:fillRect/>
          </a:stretch>
        </p:blipFill>
        <p:spPr bwMode="auto">
          <a:xfrm>
            <a:off x="0" y="0"/>
            <a:ext cx="7867650" cy="6858000"/>
          </a:xfrm>
          <a:prstGeom prst="rect">
            <a:avLst/>
          </a:prstGeom>
          <a:noFill/>
          <a:ln w="9525">
            <a:noFill/>
            <a:miter lim="800000"/>
            <a:headEnd/>
            <a:tailEnd/>
          </a:ln>
        </p:spPr>
      </p:pic>
      <p:sp>
        <p:nvSpPr>
          <p:cNvPr id="3" name="Rectangle 2"/>
          <p:cNvSpPr/>
          <p:nvPr/>
        </p:nvSpPr>
        <p:spPr>
          <a:xfrm>
            <a:off x="5181600" y="5638800"/>
            <a:ext cx="39624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TextBox 3"/>
          <p:cNvSpPr txBox="1"/>
          <p:nvPr/>
        </p:nvSpPr>
        <p:spPr>
          <a:xfrm>
            <a:off x="5791200" y="838200"/>
            <a:ext cx="2130425" cy="914400"/>
          </a:xfrm>
          <a:prstGeom prst="rect">
            <a:avLst/>
          </a:prstGeom>
          <a:noFill/>
        </p:spPr>
        <p:txBody>
          <a:bodyPr wrap="none">
            <a:spAutoFit/>
          </a:bodyPr>
          <a:lstStyle/>
          <a:p>
            <a:pPr>
              <a:defRPr/>
            </a:pPr>
            <a:r>
              <a:rPr lang="en-US" sz="5400" b="1">
                <a:solidFill>
                  <a:srgbClr val="C0504D"/>
                </a:solidFill>
                <a:effectLst>
                  <a:outerShdw blurRad="38100" dist="38100" dir="2700000" algn="tl">
                    <a:srgbClr val="C0C0C0"/>
                  </a:outerShdw>
                </a:effectLst>
                <a:latin typeface="Calibri" pitchFamily="34" charset="0"/>
              </a:rPr>
              <a:t>Misión</a:t>
            </a:r>
          </a:p>
        </p:txBody>
      </p:sp>
      <p:sp>
        <p:nvSpPr>
          <p:cNvPr id="38916" name="Rectangle 4"/>
          <p:cNvSpPr>
            <a:spLocks noChangeArrowheads="1"/>
          </p:cNvSpPr>
          <p:nvPr/>
        </p:nvSpPr>
        <p:spPr bwMode="auto">
          <a:xfrm>
            <a:off x="4800600" y="2286000"/>
            <a:ext cx="4114800" cy="4185761"/>
          </a:xfrm>
          <a:prstGeom prst="rect">
            <a:avLst/>
          </a:prstGeom>
          <a:noFill/>
          <a:ln w="9525">
            <a:noFill/>
            <a:miter lim="800000"/>
            <a:headEnd/>
            <a:tailEnd/>
          </a:ln>
        </p:spPr>
        <p:txBody>
          <a:bodyPr>
            <a:spAutoFit/>
          </a:bodyPr>
          <a:lstStyle/>
          <a:p>
            <a:pPr marL="342900" lvl="1" indent="-342900"/>
            <a:r>
              <a:rPr lang="en-US" sz="2000" b="1" dirty="0">
                <a:solidFill>
                  <a:srgbClr val="C0504D"/>
                </a:solidFill>
                <a:latin typeface="Calibri" pitchFamily="34" charset="0"/>
              </a:rPr>
              <a:t>El </a:t>
            </a:r>
            <a:r>
              <a:rPr lang="en-US" sz="2000" b="1" dirty="0" err="1" smtClean="0">
                <a:solidFill>
                  <a:srgbClr val="C0504D"/>
                </a:solidFill>
                <a:latin typeface="Calibri" pitchFamily="34" charset="0"/>
              </a:rPr>
              <a:t>historiador</a:t>
            </a:r>
            <a:r>
              <a:rPr lang="en-US" sz="2000" b="1" dirty="0" smtClean="0">
                <a:solidFill>
                  <a:srgbClr val="C0504D"/>
                </a:solidFill>
                <a:latin typeface="Calibri" pitchFamily="34" charset="0"/>
              </a:rPr>
              <a:t> </a:t>
            </a:r>
            <a:r>
              <a:rPr lang="en-US" sz="2000" b="1" dirty="0" err="1" smtClean="0">
                <a:solidFill>
                  <a:srgbClr val="C0504D"/>
                </a:solidFill>
                <a:latin typeface="Calibri" pitchFamily="34" charset="0"/>
              </a:rPr>
              <a:t>fascista</a:t>
            </a:r>
            <a:r>
              <a:rPr lang="en-US" sz="2000" b="1" dirty="0" smtClean="0">
                <a:solidFill>
                  <a:srgbClr val="C0504D"/>
                </a:solidFill>
                <a:latin typeface="Calibri" pitchFamily="34" charset="0"/>
              </a:rPr>
              <a:t> </a:t>
            </a:r>
            <a:r>
              <a:rPr lang="en-US" sz="2000" b="1" dirty="0" err="1" smtClean="0">
                <a:solidFill>
                  <a:srgbClr val="C0504D"/>
                </a:solidFill>
                <a:latin typeface="Calibri" pitchFamily="34" charset="0"/>
              </a:rPr>
              <a:t>Velarde</a:t>
            </a:r>
            <a:r>
              <a:rPr lang="en-US" sz="2000" b="1" dirty="0" smtClean="0">
                <a:solidFill>
                  <a:srgbClr val="C0504D"/>
                </a:solidFill>
                <a:latin typeface="Calibri" pitchFamily="34" charset="0"/>
              </a:rPr>
              <a:t> </a:t>
            </a:r>
            <a:r>
              <a:rPr lang="en-US" sz="2000" b="1" dirty="0">
                <a:solidFill>
                  <a:srgbClr val="C0504D"/>
                </a:solidFill>
                <a:latin typeface="Calibri" pitchFamily="34" charset="0"/>
              </a:rPr>
              <a:t>se </a:t>
            </a:r>
            <a:r>
              <a:rPr lang="en-US" sz="2000" b="1" dirty="0" err="1">
                <a:solidFill>
                  <a:srgbClr val="C0504D"/>
                </a:solidFill>
                <a:latin typeface="Calibri" pitchFamily="34" charset="0"/>
              </a:rPr>
              <a:t>sumerge</a:t>
            </a:r>
            <a:r>
              <a:rPr lang="en-US" sz="2000" b="1" dirty="0">
                <a:solidFill>
                  <a:srgbClr val="C0504D"/>
                </a:solidFill>
                <a:latin typeface="Calibri" pitchFamily="34" charset="0"/>
              </a:rPr>
              <a:t> en </a:t>
            </a:r>
            <a:r>
              <a:rPr lang="en-US" sz="2000" b="1" dirty="0" smtClean="0">
                <a:solidFill>
                  <a:srgbClr val="C0504D"/>
                </a:solidFill>
                <a:latin typeface="Calibri" pitchFamily="34" charset="0"/>
              </a:rPr>
              <a:t>el </a:t>
            </a:r>
            <a:r>
              <a:rPr lang="en-US" sz="2000" b="1" dirty="0" err="1" smtClean="0">
                <a:solidFill>
                  <a:srgbClr val="C0504D"/>
                </a:solidFill>
                <a:latin typeface="Calibri" pitchFamily="34" charset="0"/>
              </a:rPr>
              <a:t>siglo</a:t>
            </a:r>
            <a:r>
              <a:rPr lang="en-US" sz="2000" b="1" dirty="0" smtClean="0">
                <a:solidFill>
                  <a:srgbClr val="C0504D"/>
                </a:solidFill>
                <a:latin typeface="Calibri" pitchFamily="34" charset="0"/>
              </a:rPr>
              <a:t> XVIII. Su </a:t>
            </a:r>
            <a:r>
              <a:rPr lang="en-US" sz="2000" b="1" dirty="0" err="1">
                <a:solidFill>
                  <a:srgbClr val="C0504D"/>
                </a:solidFill>
                <a:latin typeface="Calibri" pitchFamily="34" charset="0"/>
              </a:rPr>
              <a:t>problema</a:t>
            </a:r>
            <a:r>
              <a:rPr lang="en-US" sz="2000" b="1" dirty="0">
                <a:solidFill>
                  <a:srgbClr val="C0504D"/>
                </a:solidFill>
                <a:latin typeface="Calibri" pitchFamily="34" charset="0"/>
              </a:rPr>
              <a:t>, </a:t>
            </a:r>
            <a:r>
              <a:rPr lang="en-US" sz="2000" b="1" dirty="0" err="1">
                <a:solidFill>
                  <a:srgbClr val="C0504D"/>
                </a:solidFill>
                <a:latin typeface="Calibri" pitchFamily="34" charset="0"/>
              </a:rPr>
              <a:t>tanto</a:t>
            </a:r>
            <a:r>
              <a:rPr lang="en-US" sz="2000" b="1" dirty="0">
                <a:solidFill>
                  <a:srgbClr val="C0504D"/>
                </a:solidFill>
                <a:latin typeface="Calibri" pitchFamily="34" charset="0"/>
              </a:rPr>
              <a:t> en el </a:t>
            </a:r>
            <a:r>
              <a:rPr lang="en-US" sz="2000" b="1" dirty="0" err="1">
                <a:solidFill>
                  <a:srgbClr val="C0504D"/>
                </a:solidFill>
                <a:latin typeface="Calibri" pitchFamily="34" charset="0"/>
              </a:rPr>
              <a:t>nivel</a:t>
            </a:r>
            <a:r>
              <a:rPr lang="en-US" sz="2000" b="1" dirty="0">
                <a:solidFill>
                  <a:srgbClr val="C0504D"/>
                </a:solidFill>
                <a:latin typeface="Calibri" pitchFamily="34" charset="0"/>
              </a:rPr>
              <a:t> </a:t>
            </a:r>
            <a:r>
              <a:rPr lang="en-US" sz="2000" b="1" dirty="0" err="1">
                <a:solidFill>
                  <a:srgbClr val="C0504D"/>
                </a:solidFill>
                <a:latin typeface="Calibri" pitchFamily="34" charset="0"/>
              </a:rPr>
              <a:t>masónico</a:t>
            </a:r>
            <a:r>
              <a:rPr lang="en-US" sz="2000" b="1" dirty="0">
                <a:solidFill>
                  <a:srgbClr val="C0504D"/>
                </a:solidFill>
                <a:latin typeface="Calibri" pitchFamily="34" charset="0"/>
              </a:rPr>
              <a:t> </a:t>
            </a:r>
            <a:r>
              <a:rPr lang="en-US" sz="2000" b="1" dirty="0" err="1">
                <a:solidFill>
                  <a:srgbClr val="C0504D"/>
                </a:solidFill>
                <a:latin typeface="Calibri" pitchFamily="34" charset="0"/>
              </a:rPr>
              <a:t>como</a:t>
            </a:r>
            <a:r>
              <a:rPr lang="en-US" sz="2000" b="1" dirty="0">
                <a:solidFill>
                  <a:srgbClr val="C0504D"/>
                </a:solidFill>
                <a:latin typeface="Calibri" pitchFamily="34" charset="0"/>
              </a:rPr>
              <a:t> en el </a:t>
            </a:r>
            <a:r>
              <a:rPr lang="en-US" sz="2000" b="1" dirty="0" err="1">
                <a:solidFill>
                  <a:srgbClr val="C0504D"/>
                </a:solidFill>
                <a:latin typeface="Calibri" pitchFamily="34" charset="0"/>
              </a:rPr>
              <a:t>sádico</a:t>
            </a:r>
            <a:r>
              <a:rPr lang="en-US" sz="2000" b="1" dirty="0">
                <a:solidFill>
                  <a:srgbClr val="C0504D"/>
                </a:solidFill>
                <a:latin typeface="Calibri" pitchFamily="34" charset="0"/>
              </a:rPr>
              <a:t>, “</a:t>
            </a:r>
            <a:r>
              <a:rPr lang="en-US" sz="2000" b="1" dirty="0" err="1">
                <a:solidFill>
                  <a:srgbClr val="C0504D"/>
                </a:solidFill>
                <a:latin typeface="Calibri" pitchFamily="34" charset="0"/>
              </a:rPr>
              <a:t>piensa</a:t>
            </a:r>
            <a:r>
              <a:rPr lang="en-US" sz="2000" b="1" dirty="0">
                <a:solidFill>
                  <a:srgbClr val="C0504D"/>
                </a:solidFill>
                <a:latin typeface="Calibri" pitchFamily="34" charset="0"/>
              </a:rPr>
              <a:t>” la </a:t>
            </a:r>
            <a:r>
              <a:rPr lang="en-US" sz="2000" b="1" dirty="0" err="1">
                <a:solidFill>
                  <a:srgbClr val="C0504D"/>
                </a:solidFill>
                <a:latin typeface="Calibri" pitchFamily="34" charset="0"/>
              </a:rPr>
              <a:t>constitución</a:t>
            </a:r>
            <a:r>
              <a:rPr lang="en-US" sz="2000" b="1" dirty="0">
                <a:solidFill>
                  <a:srgbClr val="C0504D"/>
                </a:solidFill>
                <a:latin typeface="Calibri" pitchFamily="34" charset="0"/>
              </a:rPr>
              <a:t> </a:t>
            </a:r>
            <a:r>
              <a:rPr lang="en-US" sz="2000" b="1" dirty="0" err="1">
                <a:solidFill>
                  <a:srgbClr val="C0504D"/>
                </a:solidFill>
                <a:latin typeface="Calibri" pitchFamily="34" charset="0"/>
              </a:rPr>
              <a:t>chilena</a:t>
            </a:r>
            <a:r>
              <a:rPr lang="en-US" sz="2000" b="1" dirty="0">
                <a:solidFill>
                  <a:srgbClr val="C0504D"/>
                </a:solidFill>
                <a:latin typeface="Calibri" pitchFamily="34" charset="0"/>
              </a:rPr>
              <a:t> de 1981.</a:t>
            </a:r>
          </a:p>
          <a:p>
            <a:pPr marL="342900" lvl="1" indent="-342900"/>
            <a:endParaRPr lang="en-US" b="1" dirty="0">
              <a:solidFill>
                <a:srgbClr val="7F7F7F"/>
              </a:solidFill>
              <a:latin typeface="Calibri" pitchFamily="34" charset="0"/>
            </a:endParaRPr>
          </a:p>
          <a:p>
            <a:pPr marL="342900" lvl="1" indent="-342900"/>
            <a:r>
              <a:rPr lang="en-US" b="1" dirty="0">
                <a:solidFill>
                  <a:srgbClr val="7F7F7F"/>
                </a:solidFill>
                <a:latin typeface="Calibri" pitchFamily="34" charset="0"/>
              </a:rPr>
              <a:t>	</a:t>
            </a:r>
            <a:r>
              <a:rPr lang="en-US" sz="2000" b="1" dirty="0" err="1">
                <a:solidFill>
                  <a:srgbClr val="C0504D"/>
                </a:solidFill>
                <a:latin typeface="Calibri" pitchFamily="34" charset="0"/>
              </a:rPr>
              <a:t>Nuestro</a:t>
            </a:r>
            <a:r>
              <a:rPr lang="en-US" sz="2000" b="1" dirty="0">
                <a:solidFill>
                  <a:srgbClr val="C0504D"/>
                </a:solidFill>
                <a:latin typeface="Calibri" pitchFamily="34" charset="0"/>
              </a:rPr>
              <a:t> </a:t>
            </a:r>
            <a:r>
              <a:rPr lang="en-US" sz="2000" b="1" dirty="0" err="1">
                <a:solidFill>
                  <a:srgbClr val="C0504D"/>
                </a:solidFill>
                <a:latin typeface="Calibri" pitchFamily="34" charset="0"/>
              </a:rPr>
              <a:t>enfoque</a:t>
            </a:r>
            <a:r>
              <a:rPr lang="en-US" sz="2000" b="1" dirty="0">
                <a:solidFill>
                  <a:srgbClr val="C0504D"/>
                </a:solidFill>
                <a:latin typeface="Calibri" pitchFamily="34" charset="0"/>
              </a:rPr>
              <a:t>: </a:t>
            </a:r>
          </a:p>
          <a:p>
            <a:pPr marL="342900" lvl="1" indent="-342900"/>
            <a:endParaRPr lang="en-US" sz="800" b="1" dirty="0">
              <a:solidFill>
                <a:srgbClr val="C0504D"/>
              </a:solidFill>
              <a:latin typeface="Calibri" pitchFamily="34" charset="0"/>
            </a:endParaRPr>
          </a:p>
          <a:p>
            <a:pPr marL="342900" lvl="1" indent="-342900"/>
            <a:r>
              <a:rPr lang="en-US" sz="2000" b="1" i="1" dirty="0">
                <a:solidFill>
                  <a:srgbClr val="C0504D"/>
                </a:solidFill>
                <a:latin typeface="Calibri" pitchFamily="34" charset="0"/>
              </a:rPr>
              <a:t>	</a:t>
            </a:r>
            <a:r>
              <a:rPr lang="en-US" sz="2000" i="1" dirty="0" err="1">
                <a:solidFill>
                  <a:srgbClr val="C0504D"/>
                </a:solidFill>
                <a:latin typeface="Calibri" pitchFamily="34" charset="0"/>
              </a:rPr>
              <a:t>Aproximar</a:t>
            </a:r>
            <a:r>
              <a:rPr lang="en-US" sz="2000" i="1" dirty="0">
                <a:solidFill>
                  <a:srgbClr val="C0504D"/>
                </a:solidFill>
                <a:latin typeface="Calibri" pitchFamily="34" charset="0"/>
              </a:rPr>
              <a:t> la </a:t>
            </a:r>
            <a:r>
              <a:rPr lang="en-US" sz="2000" i="1" dirty="0" err="1">
                <a:solidFill>
                  <a:srgbClr val="C0504D"/>
                </a:solidFill>
                <a:latin typeface="Calibri" pitchFamily="34" charset="0"/>
              </a:rPr>
              <a:t>circulación</a:t>
            </a:r>
            <a:r>
              <a:rPr lang="en-US" sz="2000" i="1" dirty="0">
                <a:solidFill>
                  <a:srgbClr val="C0504D"/>
                </a:solidFill>
                <a:latin typeface="Calibri" pitchFamily="34" charset="0"/>
              </a:rPr>
              <a:t> de la idea de </a:t>
            </a:r>
            <a:r>
              <a:rPr lang="en-US" sz="2000" i="1" dirty="0" err="1">
                <a:solidFill>
                  <a:srgbClr val="C0504D"/>
                </a:solidFill>
                <a:latin typeface="Calibri" pitchFamily="34" charset="0"/>
              </a:rPr>
              <a:t>vergüenza</a:t>
            </a:r>
            <a:r>
              <a:rPr lang="en-US" sz="2000" i="1" dirty="0">
                <a:solidFill>
                  <a:srgbClr val="C0504D"/>
                </a:solidFill>
                <a:latin typeface="Calibri" pitchFamily="34" charset="0"/>
              </a:rPr>
              <a:t> en el s. XVIII con el </a:t>
            </a:r>
            <a:r>
              <a:rPr lang="en-US" sz="2000" i="1" dirty="0" err="1">
                <a:solidFill>
                  <a:srgbClr val="C0504D"/>
                </a:solidFill>
                <a:latin typeface="Calibri" pitchFamily="34" charset="0"/>
              </a:rPr>
              <a:t>contexto</a:t>
            </a:r>
            <a:r>
              <a:rPr lang="en-US" sz="2000" i="1" dirty="0">
                <a:solidFill>
                  <a:srgbClr val="C0504D"/>
                </a:solidFill>
                <a:latin typeface="Calibri" pitchFamily="34" charset="0"/>
              </a:rPr>
              <a:t> </a:t>
            </a:r>
            <a:r>
              <a:rPr lang="en-US" sz="2000" i="1" dirty="0" err="1">
                <a:solidFill>
                  <a:srgbClr val="C0504D"/>
                </a:solidFill>
                <a:latin typeface="Calibri" pitchFamily="34" charset="0"/>
              </a:rPr>
              <a:t>que</a:t>
            </a:r>
            <a:r>
              <a:rPr lang="en-US" sz="2000" i="1" dirty="0">
                <a:solidFill>
                  <a:srgbClr val="C0504D"/>
                </a:solidFill>
                <a:latin typeface="Calibri" pitchFamily="34" charset="0"/>
              </a:rPr>
              <a:t> </a:t>
            </a:r>
            <a:r>
              <a:rPr lang="en-US" sz="2000" i="1" dirty="0" err="1">
                <a:solidFill>
                  <a:srgbClr val="C0504D"/>
                </a:solidFill>
                <a:latin typeface="Calibri" pitchFamily="34" charset="0"/>
              </a:rPr>
              <a:t>las</a:t>
            </a:r>
            <a:r>
              <a:rPr lang="en-US" sz="2000" i="1" dirty="0">
                <a:solidFill>
                  <a:srgbClr val="C0504D"/>
                </a:solidFill>
                <a:latin typeface="Calibri" pitchFamily="34" charset="0"/>
              </a:rPr>
              <a:t> </a:t>
            </a:r>
            <a:r>
              <a:rPr lang="en-US" sz="2000" i="1" dirty="0" err="1">
                <a:solidFill>
                  <a:srgbClr val="C0504D"/>
                </a:solidFill>
                <a:latin typeface="Calibri" pitchFamily="34" charset="0"/>
              </a:rPr>
              <a:t>capacidades</a:t>
            </a:r>
            <a:r>
              <a:rPr lang="en-US" sz="2000" i="1" dirty="0">
                <a:solidFill>
                  <a:srgbClr val="C0504D"/>
                </a:solidFill>
                <a:latin typeface="Calibri" pitchFamily="34" charset="0"/>
              </a:rPr>
              <a:t> </a:t>
            </a:r>
            <a:r>
              <a:rPr lang="en-US" sz="2000" i="1" dirty="0" err="1">
                <a:solidFill>
                  <a:srgbClr val="C0504D"/>
                </a:solidFill>
                <a:latin typeface="Calibri" pitchFamily="34" charset="0"/>
              </a:rPr>
              <a:t>para</a:t>
            </a:r>
            <a:r>
              <a:rPr lang="en-US" sz="2000" i="1" dirty="0">
                <a:solidFill>
                  <a:srgbClr val="C0504D"/>
                </a:solidFill>
                <a:latin typeface="Calibri" pitchFamily="34" charset="0"/>
              </a:rPr>
              <a:t> </a:t>
            </a:r>
            <a:r>
              <a:rPr lang="en-US" sz="2000" i="1" dirty="0" err="1">
                <a:solidFill>
                  <a:srgbClr val="C0504D"/>
                </a:solidFill>
                <a:latin typeface="Calibri" pitchFamily="34" charset="0"/>
              </a:rPr>
              <a:t>conocer</a:t>
            </a:r>
            <a:r>
              <a:rPr lang="en-US" sz="2000" i="1" dirty="0">
                <a:solidFill>
                  <a:srgbClr val="C0504D"/>
                </a:solidFill>
                <a:latin typeface="Calibri" pitchFamily="34" charset="0"/>
              </a:rPr>
              <a:t> del </a:t>
            </a:r>
            <a:r>
              <a:rPr lang="en-US" sz="2000" i="1" dirty="0" err="1">
                <a:solidFill>
                  <a:srgbClr val="C0504D"/>
                </a:solidFill>
                <a:latin typeface="Calibri" pitchFamily="34" charset="0"/>
              </a:rPr>
              <a:t>golpe</a:t>
            </a:r>
            <a:r>
              <a:rPr lang="en-US" sz="2000" i="1" dirty="0">
                <a:solidFill>
                  <a:srgbClr val="C0504D"/>
                </a:solidFill>
                <a:latin typeface="Calibri" pitchFamily="34" charset="0"/>
              </a:rPr>
              <a:t> de </a:t>
            </a:r>
            <a:r>
              <a:rPr lang="en-US" sz="2000" i="1" dirty="0" err="1">
                <a:solidFill>
                  <a:srgbClr val="C0504D"/>
                </a:solidFill>
                <a:latin typeface="Calibri" pitchFamily="34" charset="0"/>
              </a:rPr>
              <a:t>estado</a:t>
            </a:r>
            <a:r>
              <a:rPr lang="en-US" sz="2000" i="1" dirty="0">
                <a:solidFill>
                  <a:srgbClr val="C0504D"/>
                </a:solidFill>
                <a:latin typeface="Calibri" pitchFamily="34" charset="0"/>
              </a:rPr>
              <a:t> </a:t>
            </a:r>
            <a:r>
              <a:rPr lang="en-US" sz="2000" i="1" dirty="0" smtClean="0">
                <a:solidFill>
                  <a:srgbClr val="C0504D"/>
                </a:solidFill>
                <a:latin typeface="Calibri" pitchFamily="34" charset="0"/>
              </a:rPr>
              <a:t>del 23F </a:t>
            </a:r>
            <a:r>
              <a:rPr lang="en-US" sz="2000" i="1" dirty="0" err="1" smtClean="0">
                <a:solidFill>
                  <a:srgbClr val="C0504D"/>
                </a:solidFill>
                <a:latin typeface="Calibri" pitchFamily="34" charset="0"/>
              </a:rPr>
              <a:t>mantiene</a:t>
            </a:r>
            <a:r>
              <a:rPr lang="en-US" sz="2000" i="1" dirty="0" smtClean="0">
                <a:solidFill>
                  <a:srgbClr val="C0504D"/>
                </a:solidFill>
                <a:latin typeface="Calibri" pitchFamily="34" charset="0"/>
              </a:rPr>
              <a:t> </a:t>
            </a:r>
            <a:r>
              <a:rPr lang="en-US" sz="2000" i="1" dirty="0">
                <a:solidFill>
                  <a:srgbClr val="C0504D"/>
                </a:solidFill>
                <a:latin typeface="Calibri" pitchFamily="34" charset="0"/>
              </a:rPr>
              <a:t>en </a:t>
            </a:r>
            <a:r>
              <a:rPr lang="en-US" sz="2000" i="1" dirty="0" err="1">
                <a:solidFill>
                  <a:srgbClr val="C0504D"/>
                </a:solidFill>
                <a:latin typeface="Calibri" pitchFamily="34" charset="0"/>
              </a:rPr>
              <a:t>secreto</a:t>
            </a:r>
            <a:endParaRPr lang="en-US" sz="2000" i="1" dirty="0">
              <a:solidFill>
                <a:srgbClr val="C0504D"/>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28600" y="762000"/>
            <a:ext cx="8686800" cy="762000"/>
          </a:xfrm>
        </p:spPr>
        <p:txBody>
          <a:bodyPr/>
          <a:lstStyle/>
          <a:p>
            <a:r>
              <a:rPr lang="es-ES" dirty="0" smtClean="0"/>
              <a:t>La autoridad de las pasiones es el alcance económico e identidad del libertino, que pone la sanción de la expresión humana como una simple modalidad de oposición temperamental al poder político de la Iglesia católica</a:t>
            </a:r>
            <a:endParaRPr lang="es-ES" dirty="0"/>
          </a:p>
        </p:txBody>
      </p:sp>
      <p:pic>
        <p:nvPicPr>
          <p:cNvPr id="4" name="Picture 8"/>
          <p:cNvPicPr>
            <a:picLocks noChangeAspect="1" noChangeArrowheads="1"/>
          </p:cNvPicPr>
          <p:nvPr/>
        </p:nvPicPr>
        <p:blipFill>
          <a:blip r:embed="rId2" cstate="print"/>
          <a:srcRect/>
          <a:stretch>
            <a:fillRect/>
          </a:stretch>
        </p:blipFill>
        <p:spPr bwMode="auto">
          <a:xfrm>
            <a:off x="228600" y="2438400"/>
            <a:ext cx="8686800" cy="3998913"/>
          </a:xfrm>
          <a:prstGeom prst="rect">
            <a:avLst/>
          </a:prstGeom>
          <a:noFill/>
          <a:ln w="9525">
            <a:noFill/>
            <a:miter lim="800000"/>
            <a:headEnd/>
            <a:tailEnd/>
          </a:ln>
        </p:spPr>
      </p:pic>
      <p:pic>
        <p:nvPicPr>
          <p:cNvPr id="111618" name="Picture 2" descr="http://t2.gstatic.com/images?q=tbn:ANd9GcQ7iT9IB6xwqJSNTZQgx1JBsvFuiYLkLU7Av8wHHq2HN2KKRJXHwQ"/>
          <p:cNvPicPr>
            <a:picLocks noChangeAspect="1" noChangeArrowheads="1"/>
          </p:cNvPicPr>
          <p:nvPr/>
        </p:nvPicPr>
        <p:blipFill>
          <a:blip r:embed="rId3" cstate="print"/>
          <a:srcRect/>
          <a:stretch>
            <a:fillRect/>
          </a:stretch>
        </p:blipFill>
        <p:spPr bwMode="auto">
          <a:xfrm>
            <a:off x="6705600" y="3200400"/>
            <a:ext cx="2009775" cy="2457451"/>
          </a:xfrm>
          <a:prstGeom prst="rect">
            <a:avLst/>
          </a:prstGeom>
          <a:noFill/>
        </p:spPr>
      </p:pic>
      <p:cxnSp>
        <p:nvCxnSpPr>
          <p:cNvPr id="6" name="Straight Connector 23"/>
          <p:cNvCxnSpPr/>
          <p:nvPr/>
        </p:nvCxnSpPr>
        <p:spPr bwMode="auto">
          <a:xfrm>
            <a:off x="4419600" y="2895600"/>
            <a:ext cx="2949575" cy="0"/>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24"/>
          <p:cNvCxnSpPr/>
          <p:nvPr/>
        </p:nvCxnSpPr>
        <p:spPr bwMode="auto">
          <a:xfrm rot="16200000" flipH="1">
            <a:off x="7250114" y="3036887"/>
            <a:ext cx="282574" cy="1"/>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pic>
        <p:nvPicPr>
          <p:cNvPr id="111619" name="Picture 3"/>
          <p:cNvPicPr>
            <a:picLocks noChangeAspect="1" noChangeArrowheads="1"/>
          </p:cNvPicPr>
          <p:nvPr/>
        </p:nvPicPr>
        <p:blipFill>
          <a:blip r:embed="rId4" cstate="print"/>
          <a:srcRect/>
          <a:stretch>
            <a:fillRect/>
          </a:stretch>
        </p:blipFill>
        <p:spPr bwMode="auto">
          <a:xfrm>
            <a:off x="5638800" y="3200400"/>
            <a:ext cx="638175" cy="590550"/>
          </a:xfrm>
          <a:prstGeom prst="rect">
            <a:avLst/>
          </a:prstGeom>
          <a:noFill/>
          <a:ln w="9525">
            <a:noFill/>
            <a:miter lim="800000"/>
            <a:headEnd/>
            <a:tailEnd/>
          </a:ln>
        </p:spPr>
      </p:pic>
      <p:sp>
        <p:nvSpPr>
          <p:cNvPr id="10" name="Rounded Rectangular Callout 18"/>
          <p:cNvSpPr/>
          <p:nvPr/>
        </p:nvSpPr>
        <p:spPr>
          <a:xfrm>
            <a:off x="4572000" y="3886200"/>
            <a:ext cx="2057400" cy="1752600"/>
          </a:xfrm>
          <a:prstGeom prst="wedgeRoundRectCallout">
            <a:avLst>
              <a:gd name="adj1" fmla="val 6755"/>
              <a:gd name="adj2" fmla="val -55682"/>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err="1" smtClean="0"/>
              <a:t>Jovellanos</a:t>
            </a:r>
            <a:r>
              <a:rPr lang="en-US" sz="1600" b="1" dirty="0" smtClean="0"/>
              <a:t>:</a:t>
            </a:r>
            <a:r>
              <a:rPr lang="en-US" sz="1600" dirty="0" smtClean="0"/>
              <a:t>  </a:t>
            </a:r>
            <a:r>
              <a:rPr lang="en-US" sz="1600" dirty="0" err="1" smtClean="0"/>
              <a:t>asesora</a:t>
            </a:r>
            <a:r>
              <a:rPr lang="en-US" sz="1600" dirty="0" smtClean="0"/>
              <a:t> el </a:t>
            </a:r>
            <a:r>
              <a:rPr lang="en-US" sz="1600" dirty="0" err="1" smtClean="0"/>
              <a:t>estreno</a:t>
            </a:r>
            <a:r>
              <a:rPr lang="en-US" sz="1600" dirty="0" smtClean="0"/>
              <a:t> del </a:t>
            </a:r>
            <a:r>
              <a:rPr lang="en-US" sz="1600" i="1" dirty="0" err="1" smtClean="0"/>
              <a:t>Delicuente</a:t>
            </a:r>
            <a:r>
              <a:rPr lang="en-US" sz="1600" i="1" dirty="0" smtClean="0"/>
              <a:t> </a:t>
            </a:r>
            <a:r>
              <a:rPr lang="en-US" sz="1600" i="1" dirty="0" err="1" smtClean="0"/>
              <a:t>honrado</a:t>
            </a:r>
            <a:r>
              <a:rPr lang="en-US" sz="1600" dirty="0" smtClean="0"/>
              <a:t> en el </a:t>
            </a:r>
            <a:r>
              <a:rPr lang="en-US" sz="1600" dirty="0" err="1" smtClean="0"/>
              <a:t>teatro</a:t>
            </a:r>
            <a:r>
              <a:rPr lang="en-US" sz="1600" dirty="0" smtClean="0"/>
              <a:t> </a:t>
            </a:r>
            <a:r>
              <a:rPr lang="en-US" sz="1600" dirty="0" err="1" smtClean="0"/>
              <a:t>francés</a:t>
            </a:r>
            <a:r>
              <a:rPr lang="en-US" sz="1600" dirty="0" smtClean="0"/>
              <a:t> de </a:t>
            </a:r>
            <a:r>
              <a:rPr lang="en-US" sz="1600" dirty="0" err="1" smtClean="0"/>
              <a:t>Cádiz</a:t>
            </a:r>
            <a:r>
              <a:rPr lang="en-US" sz="1600" dirty="0" smtClean="0"/>
              <a:t> en </a:t>
            </a:r>
            <a:r>
              <a:rPr lang="en-US" sz="1600" dirty="0" err="1" smtClean="0"/>
              <a:t>octubre</a:t>
            </a:r>
            <a:r>
              <a:rPr lang="en-US" sz="1600" dirty="0" smtClean="0"/>
              <a:t> de 1777</a:t>
            </a:r>
            <a:endParaRPr lang="en-US" sz="1600" dirty="0"/>
          </a:p>
        </p:txBody>
      </p:sp>
      <p:cxnSp>
        <p:nvCxnSpPr>
          <p:cNvPr id="12" name="Straight Arrow Connector 24"/>
          <p:cNvCxnSpPr/>
          <p:nvPr/>
        </p:nvCxnSpPr>
        <p:spPr bwMode="auto">
          <a:xfrm rot="16200000" flipH="1">
            <a:off x="4278314" y="3036887"/>
            <a:ext cx="282574" cy="1"/>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pic>
        <p:nvPicPr>
          <p:cNvPr id="111621" name="Picture 5" descr="http://www.nps.gov/york/historyculture/images/chastelx_exb2_2.jpg"/>
          <p:cNvPicPr>
            <a:picLocks noChangeAspect="1" noChangeArrowheads="1"/>
          </p:cNvPicPr>
          <p:nvPr/>
        </p:nvPicPr>
        <p:blipFill>
          <a:blip r:embed="rId5" cstate="print"/>
          <a:srcRect/>
          <a:stretch>
            <a:fillRect/>
          </a:stretch>
        </p:blipFill>
        <p:spPr bwMode="auto">
          <a:xfrm>
            <a:off x="2590800" y="3200400"/>
            <a:ext cx="1924050" cy="2552700"/>
          </a:xfrm>
          <a:prstGeom prst="rect">
            <a:avLst/>
          </a:prstGeom>
          <a:noFill/>
        </p:spPr>
      </p:pic>
      <p:sp>
        <p:nvSpPr>
          <p:cNvPr id="15" name="Rounded Rectangular Callout 19"/>
          <p:cNvSpPr/>
          <p:nvPr/>
        </p:nvSpPr>
        <p:spPr>
          <a:xfrm>
            <a:off x="228600" y="3352800"/>
            <a:ext cx="2362200" cy="838200"/>
          </a:xfrm>
          <a:prstGeom prst="wedgeRoundRectCallout">
            <a:avLst>
              <a:gd name="adj1" fmla="val 50679"/>
              <a:gd name="adj2" fmla="val 68002"/>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err="1" smtClean="0"/>
              <a:t>Jovellanos</a:t>
            </a:r>
            <a:r>
              <a:rPr lang="en-US" sz="1600" b="1" dirty="0" smtClean="0"/>
              <a:t>: </a:t>
            </a:r>
            <a:r>
              <a:rPr lang="en-US" sz="1600" dirty="0" err="1" smtClean="0"/>
              <a:t>realizó</a:t>
            </a:r>
            <a:r>
              <a:rPr lang="en-US" sz="1600" dirty="0" smtClean="0"/>
              <a:t> </a:t>
            </a:r>
            <a:r>
              <a:rPr lang="en-US" sz="1600" dirty="0" err="1" smtClean="0"/>
              <a:t>una</a:t>
            </a:r>
            <a:r>
              <a:rPr lang="en-US" sz="1600" dirty="0" smtClean="0"/>
              <a:t> </a:t>
            </a:r>
            <a:r>
              <a:rPr lang="en-US" sz="1600" dirty="0" err="1" smtClean="0"/>
              <a:t>lectura</a:t>
            </a:r>
            <a:r>
              <a:rPr lang="en-US" sz="1600" dirty="0" smtClean="0"/>
              <a:t> </a:t>
            </a:r>
            <a:r>
              <a:rPr lang="en-US" sz="1600" dirty="0" err="1" smtClean="0"/>
              <a:t>tardía</a:t>
            </a:r>
            <a:r>
              <a:rPr lang="en-US" sz="1600" dirty="0" smtClean="0"/>
              <a:t> del Chevalier de </a:t>
            </a:r>
            <a:r>
              <a:rPr lang="en-US" sz="1600" dirty="0" err="1" smtClean="0"/>
              <a:t>Chastellux</a:t>
            </a:r>
            <a:endParaRPr lang="en-US" sz="1600" dirty="0"/>
          </a:p>
        </p:txBody>
      </p:sp>
      <p:pic>
        <p:nvPicPr>
          <p:cNvPr id="17" name="Picture 7" descr="http://t1.gstatic.com/images?q=tbn:ANd9GcSRzgVgOzDLFSO_f-YX8SE29ST4rXmbSuRgMXdY0YortbEr34fRYg"/>
          <p:cNvPicPr>
            <a:picLocks noChangeAspect="1" noChangeArrowheads="1"/>
          </p:cNvPicPr>
          <p:nvPr/>
        </p:nvPicPr>
        <p:blipFill>
          <a:blip r:embed="rId6" cstate="print"/>
          <a:srcRect/>
          <a:stretch>
            <a:fillRect/>
          </a:stretch>
        </p:blipFill>
        <p:spPr bwMode="auto">
          <a:xfrm>
            <a:off x="457200" y="4648201"/>
            <a:ext cx="1143000" cy="1219199"/>
          </a:xfrm>
          <a:prstGeom prst="rect">
            <a:avLst/>
          </a:prstGeom>
          <a:noFill/>
        </p:spPr>
      </p:pic>
      <p:sp>
        <p:nvSpPr>
          <p:cNvPr id="18" name="Rounded Rectangular Callout 18"/>
          <p:cNvSpPr/>
          <p:nvPr/>
        </p:nvSpPr>
        <p:spPr>
          <a:xfrm>
            <a:off x="1828800" y="5486400"/>
            <a:ext cx="1295400" cy="609600"/>
          </a:xfrm>
          <a:prstGeom prst="wedgeRoundRectCallout">
            <a:avLst>
              <a:gd name="adj1" fmla="val -70861"/>
              <a:gd name="adj2" fmla="val -22680"/>
              <a:gd name="adj3" fmla="val 16667"/>
            </a:avLst>
          </a:prstGeom>
          <a:solidFill>
            <a:schemeClr val="accent4">
              <a:lumMod val="20000"/>
              <a:lumOff val="80000"/>
            </a:schemeClr>
          </a:soli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600" dirty="0" err="1" smtClean="0"/>
              <a:t>adversario</a:t>
            </a:r>
            <a:r>
              <a:rPr lang="en-US" sz="1600" dirty="0" smtClean="0"/>
              <a:t> de </a:t>
            </a:r>
            <a:r>
              <a:rPr lang="en-US" sz="1600" b="1" dirty="0" err="1" smtClean="0"/>
              <a:t>Mably</a:t>
            </a:r>
            <a:endParaRPr lang="en-US" sz="1600" dirty="0"/>
          </a:p>
        </p:txBody>
      </p:sp>
      <p:sp>
        <p:nvSpPr>
          <p:cNvPr id="111625" name="AutoShape 9" descr="data:image/jpg;base64,/9j/4AAQSkZJRgABAQAAAQABAAD/2wCEAAkGBhQSERUUExQWFRUVGRoaGRgXGBwdIBccGBgYHRwYGxgYHCYeGxwjGRwYHy8gIycpLCwsFx8xNTAqNSYrLCkBCQoKDgwOGg8PGiwkHyQsLCwsLCwsLCwsLCwsLCwsLCwsLCwsLCwsLCwsLCwpLCwsLCwsLCwsLCwsLCwsLCwsLP/AABEIAOEA4QMBIgACEQEDEQH/xAAcAAABBQEBAQAAAAAAAAAAAAAEAAIDBQYBBwj/xAA/EAABAwIEAwUGBQIFAwUAAAABAgMRACEEEjFBBVFhBhMicYEUMpGhscFCUtHh8AcjFTNicpIkgvE0Q1Oiwv/EABoBAAIDAQEAAAAAAAAAAAAAAAABAgMFBAb/xAApEQACAgICAgIABgMBAAAAAAAAAQIRAzEEIRJBBWETIjJCUXEUgbEj/9oADAMBAAIRAxEAPwCVSYUfCYOlO7sQeXl8utEKxSYBgm3l9KgRjkpA6aQJr0fZ5lqiH2E5dIO88q43hAQN4NvnY0UcQFWESIPWmjGAzmjNEmBGu9vKmLr2CPYbrJBHhO1xtRKGwCTOsxBjSuJTJCpna5p61kRKMx6CaTGtD+6UoAC4GhtrvXH8Ir0ETN/Wk1i4UDCgk3II6VOrEhRVHh3B+0Hao3Q0rGMt2JHl+9N9n8RvIF550xzHgJuQLmxoV/jgHu1Rlzwx/qZ0YcGTJpFi22PxyI0MW9ajfYmCFRHXXrVFxHtQZAmPX4Wqpe4utcQFKPMVwz+Riv0o7ofGv9zNh34AIzCBuZm/Oo3VtxIXM9ayAefM+A+qqhyP6DKPU1zP5KXqjpXx0PbN0hxMRnE6AG80/uhfr1t51gD33T1NcbxbyIsfRVNfIT+gfx8P5PR3EQEwAq0a+k1G0kX1tO9YrDdp3EEGVC+4kHzq4wfbeUwpKVcyLH5VbD5FakijJ8c/2s0Zw6stjI62KTBt1vTG2SEgaxqD9jTsFxfDuIRkc8ZsUKEQfPSKKxqCgkLH0M/Cu7FyIZNM4svGyw7aBS0T0qFLUzGvOpkuibz8KcWzbrz0muhNHLQIpBUCDzuPvUvs5A1Vtf8AeiUkC0CahSsDwzbkOVPYaB+79fW5poaFiBIUBY8uXnRGICUjw3BM84riXotNp0ii/wCBUDFYCoCVJANxGnlNPdw4J8BPWd6Icd0mTAjQ/wANqYDGv8HkKkAH7Orl8xSqeUfnH/E0qBXEgLadpAnnXHWhMgW6RyqYMJufFtqJ0OnKp04BKhIMEagj4GnYNATGWQSZ8tRP20pLb8RNtNxBIPTenOtpTc89tj9wakLCVBOuY/6oBoDrQ1lYBAUDaYNteVulHhAiJOliPvQKEWiUqIJEH9a5iMc2lGTVY0TtprVc5KKtluODm6iELcSgZicsazz0Ig/y9VWM4vI8AyDnuf0oLGqJISZWsx4flRWH7PKMFxX/AGjQedYfI+QcuoG3x+DGPctlS4pxwlKcyr7+epqdHAVmS4qOif1rSBkJEBPpQjpUoxfp8ay3OUu2zSSSXRWf4W2jRA89TUKsSDIA06VcsspKsiiSomAEiST+WocYpDYj2d9JOhdsDGsR+tKvQWA4HAqMwYGsq09ausHwZlaRmxDaVHQFCo8yoWFC4LDe0pUGm85SCpQQu4SDB8JN77Ci/wD0GYFCku5QoKKgpt5pRuhSdjr8Kj7C09gnFuy6mVALygKEpUkylQ5iL1PhP6f96gqZeQ6R/wC2QUq+dZx7EqIyoVP5bnwjWL1b8Ox64CkqyrQkXSq5ynfrrUmvsYAezLyVkKad8JukJNj1igeI8IQFEQUkbKTlI6EG9an/ABx0L7x1xSgdefoBAmrHieKwuOIKlvtuwAFFCVCB+YJ0qS2Rs8xyKSbGeh6Vb8K7WvMEwqxEZVDMk/Gr/jvYdbTYdBS42dHEaSfzA3B25VjcSxlJBFTvsSafR6Fw7irGIg5u7ctCdlcxO1WL7GRULRc6enlavKWXShVjblW37K9sxKWsRK2ha+rc/iB1tyrtw8yUOpdo483CjPtdMtSnUj4aT1riWzIO8SJ3q+4twoBCVtK7xo/jBBjzjbSqN8QRa23StvHkU1aMLLjcHUiNrEESIhXMjWliFAmCTytXXnAroRz3qQBB0EQNRufKrLKn/AKF5YSTN4B3vUSkpKokzz38qKxOHSees250xpAgaSOX82FTI1ZH7P8A6l12ppP5hXaLY/AFS+oEid5Ejbkac06Sb5ZnnXH1KQkWso29KHUu5mYJsOUj60UL+wjEvESCgkgbadDUPjKQNLiZGnlTmMcQYkqE778otQeN44oyy2AVbqF4nbqarnNY15Mtx43kdImxWNV7iJKzMwLfDnQiWiDlTde6tQJqXD4cyG0ElahK17p6edajhHDW0LS1nCVKSSCdyBz6mvMcrlyyyr0ejwceOGP2VvDuFJavIUrdXXpRa3BoNdKsMdgHG05lIJncQR5ymsy7iiFEnQa/vXGtnSmF94AfF6DmPtTHOJFMlLaVAWsgqIncrNp8qq8HiS4olViZ+GwqV9hWVClLASkQCuSJTqEoTrHM01sdWdaeZSQuVkjNmbWmxURYhSfFregn3nCACkpazCSPdQTAzZSZ3ExRrXH27ytswI0Cap8bi1C+UgH1/wC6pIHqg/iHFHMO+2UKSHWlKb7xsQFjwkEx7ySIEHlXeL45WKeU4RDZInxQASkSEzcXE6VHguCtuoC14rIf9TJVvrIMaVC9hg25lS428mLKTaeUoJsad9dCqkV7+BiYSTexQokR8L1PwrDgTmEGNek3onG5vCQhlOa4yEk2t4hpUbeD/KlKir8ziUk7kQTOtD76BDMW/wAlW6Hf61JwtlxxzKgeNQ8IOqoE2G6taGWUhyUJyp/KdQRqD61Ph20qIukLHukrWkg7EFNDXVDXXZ6JwvGqdaewqFDEpKDBKe7UJF5TEEg7+Ved9oOBuMqIWlSVclD77irTh+McZcCisBUjxJk2kXJtIrSdvMcHsMoOZA+wpPumQ4hQ95P6bVKCvoTSTs8kU7cVItBSQRM86icR4gNqlyiJBiNulSewNT2Q7ZLwqiCCttXvtk2UDuJ0IFbfieEQ42l/DqzNL2mSg/lIryZGEWsKUlJIbAKiPwidT0q+7M9qF4VWykn/ADGzo4APr16VbizSxS8k/wCynPhjljXs0zjZtoYqMMHoAOt/SrTHYFKUocQczToBSsXE/lI2/agHkXBETqK9Hiyxyx8onmsuOUJUyB9URBudf51pigoyRJtf03okuBSTed/Kh12IiDEfw1aV3RHlVzNdor/EV/lb/wCJ/Wu0xeTIMiEGAbTMDnzrigeUwbE1G+lyLCI0ncelZ3tNx9TAhCz3ivkCN+tFpK2NQcnSH8f43lUGWikuHUp0SCNfOrHg3DO4aJglxY8IJ3P4iaz/AGH4P3ii85JEZvMV6N2d4SXVF4iBogdBy9a83zuX+I/GOkek4nFWKN+ybgnA8gupOZWsmMxi4BNC8QRlUhagSEmSOaNFJkdL+lWrfDDiHnkm5aIyIOkEXPnQmLGTMhaD4gQmLZSByOorMSOzT7K93HPMlXcLcbbJJRn3SdIm0a1VcZ4gpw+LxrUAFKiIA8rE0557whJUVJQIgnSNqHbwWdtS1EykAx3mSZOkam2wqyhHcGUtgqV4jtP4ZtcVH7dKjLaVRZCToOZI3nWm4clTmRCCcwskGb+v1NR4zD906kGCo6woHKeRI6UtEqLFzjK5DammgQBZTCNDodL1Bj2m3Eg+NKhY5jMk7hKfdG0URxhZ7tooUFLZW61mEeJBCVInyJIoZtDYUO+zrOsI8IB3lQuaKI2CjBhIJyuOIm5CTlB6xoKid4mlKbBtOyRlFvU3NFucVabzBlDqAqxzPqUPgKI4bxtSW1qCwlAEBOVC5P8AqSq+WNxRTJIpzgby453afzBJUcp5CmL4h3YLbbwdbOhUym/K5BM1cY7izfeNvMI7lSkeNLcEZwq6hm8IBG1U3FSpc+B0EqnMogD4JEVNIQFgnEwcx3JEbTrVicMQnMnMZIsRbynaaDQ+GSlQhWoUkpEAK5Uc1iDlWmbKy+uUggxzFJoH0WvZvgntTim1KUgxImJTe5yq95PMC9Rox4SjEYd0pWMqghSUx4kmxE3g01riq0uBxHigkgXBHWdRVNxRxRJUpBRKiqDqSd701VfYIp8U70iN6jwrMk3A3MmKdjEfl0p+ExJQtKhBKFJUJEiUkGCDqKnpdCW+y84F2gOCcDjQS4CIcGqXEbooftAW0vqUxIQTmQPyhQBynyJIofifF+/cU53aGyokkIECTrAqThWGQXU9+rK2owTunNYHyzRST9Crs0/YrtAkAsOmWXOv+WvZSeVXOOYU05BmRborqOlYXFYM4Z5SFapMGPkodCDNbThOI9rwyipX93DkJMnVs+6fQ12cLN+FPx9M5OdgWSHktoaBcggaA+U1wsiSkWI05Ryrj2HJvABBuefSnFJKZT7wF69Geb9je5/k0qG9oe5fKuU6D/RzifaFDLSic2lhMhXLyry5Ty8ViLmSpV+go/tlxgOulKPcRYee5tRfYDhuZxTp0QJvudhWdzs/hBpGtwsH7mb3h3DwENMIF1RMawP2rTvcTTh1tJKSW0k5ykWAjSecxVJwxBSlTp1MgEnYC8fzaj3Gl5EOC7a0A5hcCeZ2NeZas3b0WuNRn/vYZUkmJQYVyhSTqKz3EHFkla1FSjY5rR0AFS+zt5ZzqStK0lSADCkESFSNL9aCxWKzCwMHY69KI6IW77KjHuhKSfzED7mpgRIvrt50PjhK0JMWBV62F/SkpcAfz61KxrskQpCFjMgLtdJJCbneOlNedDi0JAYaSgk2TlA5k3JUdqkadZ8YeaJUfcUlwp9La0XguHoKFKcwrRaiYzKC1pvJbXfMpOsUuh0VK8cAVKAAOZU+X/impxAJA535zakzgJCylK1IuAoIKovbNl0tSThWkoJVmUdBBIAMa8zBppIREWTmIKYnQTz6091pahK3EwBEQTptIFSoZJTmVEaaxA5xSw2FCikpIhagmVaBRMCTsDTT7FRXYdG2nntTX0Kyzcg8qkfwhDq0qgFBIUFKAPhN8pOtQt4oBdsxQNATpPlY0xgOJ1g2Hxo3BYjNKIM7G4EDem8TdSoeFMfWocBjCgjUxFtfSm11YItsG8oLEAGtD284McrL/wCFxGUjkpIt8RVBhTmJAEKO061ev43vOHraWpedtwGFA9RF+lQV2OT6PPMSkgkA1AUxY9PWicWk/OhFIuPlVyfRFhuHUAoXITICjGiZufQVecSw72CU80FIW28kDPlCkuIPiSoH8KqpGTGludNUq0A25SYoQBWLxq3QnvFZlJQEA7wnSfSjuy3HDh3kL2kJWNig6j7+lUoQdftSPhvz1pVQV6Z6fjISpSQLA2IvINwfgaCeWfwCSesfKouDYoOYdBJsmEEi0EafI0a4gDb1mvS8XL5403s8vy8f4eRoD7pzl/8AauUfKOvxFKuw5DwlxZJr1Tshge7wiBaXCCfID7mvK8MmVgdRXtfBsNAbCgcqE/aa8xzp26PV8eNINxgt3SZjKE+HUyNBO80zB4J7ClXdFxsmxQRI03TfbehHsIHi5mVl7tvOBMEqJ0HUVZ+1P4VTLylLzEJBz3CgoaelcCTOr7AnuKqJKyJKrrSnQAHbbSgjiQpWYEAHXmP3p2MclSiZIUo6WiTpHKhHWAVGFXmx8tvlTf0Roh4piP76FWEhQny6Ufh+GqeWUN5StKQoJUcudJ1yE2Khyqt4qiyTulUz0Otabs+41iWe7Kkd4i3dvCEODZSHBdCvI+lJqwukcdfawzeWG3s0pdbWohQ5EpI8Kk6SDBqpd4yXW22oDYSBBG6kyAY2JTANQ4vhq0kyyoGTcKCwdR78zUfDsKc0LUEXMGCop8kiiktEk72LCtvNpPdPFOf3khRBIndO/pULjDiiEAEk8rD0mtW5xcpT7O4pvEoCBkdDeVbSvwz5HesyVFzMtxRUAvJc6wL9aSToV9hK+DYkIzqZzoi6gQoJHNQSZFDlh0pJCW1JVHibWIABkWsZBpF84VxC2PAd0hRIUDqFA2P70PjFoWSpKSmZMRYE3t0ppCsjexZzqUty6jMEBUk1W9/JIHT4VKWRKpFxQzXvkkTpH6RU0McohXhNuR5+dENtd0ZBuddCBT0JEA5RJvr8qLRh0GJmRqNN6TYELmGdyFxC0W/CqyiOY8qex3y2i44ZCpAPVIuJ51p8O02vBOFJyqRcJKZkaTmqv7NPoU25hnZ7tZJSv8i+Y86WlbH7oyGIRPunWgEyVgRerHi7CmXVJUCIJA69RQnDkZnkkzrerE6RBdkgJV9IG9dWnLfYUXisAAoqGm1McbzCIi0HrSslQUt93DuFOi0Eap0kTv0qXjmMS+wy5kQl3xocywMxSRlWQNJBinY5T76UKc8ZjKFnLJCbQY5Dem4Ds6pYdIgFtsuEa5gk3Aj40RoRN2KxJKlNa5gSJ5pv9K07F0lMgi9t+dYfs9iC3iQQYM2PKbfQ1tlkCbR6fetj46W4mR8lHUiO3+r4ilUfi/gpVrGPcTyPgDGfENp5navbMOnKh1X5pAG14H0rxzsd/wCra/3D6ivZlJ/6Uq0CjfpKzp8K8tyXeQ9XiX5SlHDy4AoALzTIChIy2iJmkhhxsoKw5kBICVG0wYg7EculBf4dnGZOQlRIPiANtZqw4bi1obeaJ8C0ApSTMOJUIKeVprnr0WX/AAVntJSsHNmm8H9qJLoCQsxEkRymhm3E5lE6j9b115uQQD18hzpO7GmOLaSlSSbbdP4abwF8tuAyqAQTlbz6HdG4oYOCYkSLV0NlBzhRRAsoT9qdX0Fl5xrGNOOhTSG5/FkQtFxzSrT0prWEW4vwBEm8KWEjyk1W4NKnUlZU4pU6iI6hR1mjmmHASCW0m0ZhnI620pUNFwtLSUFCwhD0GYQUlCgJAKpIWg6etZd5pRS6lHvT3ojykj60RjHMpUFFKo0UmQD8ahkpyqTZYFgdFAbTuKb1QXbO4/hykuYfP7rjaVT0jX41xcA5TtGo5VYDtF3yEtOtocbQCEpPhUiRsoXsaqWEAeFQMq0Vytv/ADanYSS9DsSjMJ6xVXjmwmPObVYoUUqIQZy7m/mRQOKBVJi2h/WKERJcCiUzHvH5D96s8PhFRK7nprY/SgEOZChIEEJGt7UcziiVAGxPP6Go9kiwY4gEoI1zEgiLW0qqccjMNjG2nl1oploki0AqNjvB+lQNuulZSlGa5tIAtymj0Hui5RwpOPwxyx7QwCY/+Rs9fzJ0rHDDFsgj+cpq+7P8e7p9Kx4Y1H1BI2qv4g7KiQYknyvTipeyPsd3odTm0WLKHLrQLohVz8KgaxKmySBfc8wdqmxxCoUBE7U0gZIxhM+bxAJBFpgyRaOd6vcDg23U4TK8ltxaHG3YJkFJURmG4UBFZ/CYXOTYEiLEi9HscKUpSAlIzEgCCNdrzQrJXRRk5XgdL16K0YMnS0XtpXneNEOgbj6g/rW7w/jQjllGp6frWnwH/wCtfRmfIJPGi1gf6PnSqu9npVu0YPR5J2MP/Wsf7x9a9qQ1mwBI2P8A+1TbavDuyzuXFMkmIWm/rX0Czhv+geCYkOK05BQP3mvK8nrIj1mN/lMHgOHIccyKcyBSiAsgxJIEGOu9QYllTSlNkQpKilVzqD9KIxryFYdCAYdQt0KATYgrCkHNzp2N4kh191ZSUl0XBOhhNwfSqkWFO88c9503qw4fJkLvaPiNKqsWrOsfO9W7chEJid+nWajIaB8Thim6QDzHSpPa5HQ6g0S+3mSMoI69N71VutKSsboIm9CkDRIywQvw3Bvl5gVr2WcMMMCf7b2rbyQcrgP4F8in3TPKsuVZoiUqGh5QdxU6uILzEEJTMTl0V1ynQnpQt2DI3GSSYIVrGUzao2V6JIkiie6KSNL79K44yAJTFtwd5pX7QrBnHCledEciDvTE40kjNE/S9HIbSoxmBsb9Y+lVGIZKF30m8UyKthbystoFtD8/Wmt4dSyTG01IF+7Oo+tJ56CDZQMQenOi2P7ICFZfdg/m5impKtSbg/L/AM1f4bDBQBBECwrj/DAIO8mYH2pWSWhjdlJvECSd+tR8Ng4lOe6M4BM/hNpt50Sy3KT4ZJtfpyojhzDKF/3GQtChHhUoETv6UgRScVwndurSNlKAPOCY+VCpULZhab9PKpcQgqXEk351JhWTdJSSqbdPOpsVgnFOFwnMDYxUTIBTrMVoWcFLZSvUT+1U/s8SABf9dRSsBYPh3eBRAkpgxN4JI0qTD8PWlaVJCgpJGWxmenOjMDw9JYeWrwrCmwgyRKTOaOoMUsE84y4hYWo5FBUEzMCgk1RnOJMkOpm5J+/61vuHsHuha4j6Vice4FYhPx+cmttg8dlGUgRtbnWnwE3kszOe0sVHcx5GlRnfjkfhSrdMGkeAYNzKtJ5EGvpTsisPYZ0D8WVX/JsD6g18zIVevfv6NcTzoSLXSUnzTdPyJrzPKjpnqMT/ACszPFcGUrcjRAzHykD61BggkOoQ+3KXIAJJBGawUPWtP2vZ9nxDhyhSXAtBSZ91UEH0VWNxD61BAVHgASknUAEkX3M1z7RegTiDBbcKDqlRB8wYopDkgGROkb+dO4rh1qyPKSIfGcEGfdOUzyMiqxbni5Ty2602rH9Fp7Ssggbevxp6QVJAsYOn6UMy8UqjePjNQLchwHMQfkI5VChFhh3pXbbWj2A4pZDaQsflMTbcA6/tVbhlDOqTtOnKpWsWpKkEFNkk3RMSbinQkXaENEQ42pCgIEki/PlQHsyBMFZSRaI05/GjeHY5xWayV5UlREQqBqU32F4qZaMKhxpSv7iFhYUZKs1vBYRkI09KjoZX4LhqTIbdRmN8qpSo9BNjUON4cse8gj01oh7AIWmW1wJ91VzbYK1HrSZxOIJCGyoqmyfeJJtAG9ICoeM8vvTXF3EzAAFhsKtX+Jm6H2ElQsfDlUgjnTVYVlQ8KlpO4UmY9RtNSQWQYbiZSvw+6dQdRfW1Wh4gVIKhNlbi19qq2+ziyczcu8yi5+FT4XGhJ7pQMDSeYN/I0n9D7Lpw2BE2F45nkav8DgkPYd1GUd4PGg+l0/GazWE4ilIIMRf+Xqy4dxMKBAB8EqzbAcvOq67Bme9iJUTeNR5+td4YycyllRhOvU1ZAC5uRMfznUuGaAA66z+1Skw6ZD3uQwbjf1qEsgzG2lPx6yTGWZP0rgcKb6z0G1AhmGxbjDCSci23sy+7WmcsKyyFbTFFOYdEuhaClSGgqM0iVxlPleuJOZCUEeFIMAjQEzHlNDLxAQ26TqsAHyToBUwT6Mu01nxJ6H6VuBhDlAKYI0g/L51luz+FJWFbkzPnNbBajIib72+1bfx0NsxvkcmokPs6/wCE0qmzr/MflSrWoyLPn6vRP6V8dLTpQCZsseaDJHqmRXnahVhwTiBZeSsbH/zWBnh5RZ6bDJJ9n0Z/UTA94yh5NxbTkbg151iMPLTaS0n++R3bpmRCwkxHW1eq9mXEYzAd3sEwD01B9NPSvN+OPOMN+zLQkhl1TiCZlMkykHlN6zV0dUa0VY4U4VuMrJBZB8NzobgcudUeMagwCNdqKGMczlZUZNyTeSec60E8wVGRqasQ2w/hjyS5LkZbA3uAPxDn5VKthKjrJnUjaaruHoI94TVlw9tHeJC3AgHUmbfCotfwQugfFKKBA3t509WLlIyiVAEUXxrhBClZSFhAkKQZBGs1UlBTcGYi9Soey5b4qApp8ENuJBC0kGDAgkf7htU6sW2lRCpU1MhaUhUAz4fpVKt4mJ/en4bia2z4CBOoIBEeRtUfEaL99xkmW1ocQRIcWlSCkyBlyg+I1OyhCFNqTiG0qgnNJICgqwUn3k85qhf466QUkIyGCQEAAxvzrg4yW5KUthSgRYAm/MmotArNn2hx6H0Q+Eh2MqX2iFIc08KiOY32rING6pXBSD4psRt6VYM8bzJQl5KVJbNyEwohW0p186GxT4dOUKCgEZU5rZUgkgSBfzNG9gS8PxLrDiIVZcwQrQjTyPSrV7HoddUvIFKWlJVm/NlOY20uKzpQUZEk6Lz2MzmAvVhnyvAAFIWIM9CbUqDYXxfg6EL8IOUpChM7ibcxrVt2Yy924pcBAAATIFyYFth1oXHhXszd/cJRzt7wuehrvAcMtTT0BORaUglSdCkz4DoFaWqL7QMsRwpaUukjwNqIUZHhIN55+ldXhChQSNSAY0J/ei04VbrRMgIUSCJ3VBM+o1qXFLcLwfKcymzBA3yQCI1m4pWFmcGBU6UqSknOvInqRt560Qxh4BJn3okxYgxB9QasU4FxKkJTKVMhTgt+ZXeSbRMSOetTFlxR7w5QEqB0EAgFyCka6zPSnaBA7GBKnclsxAIE65gSIO9gazHalZT4BbMY9P4K1qWAzkdIJQSlYgke6lQmNdVSKxGKf77EFRMgWHX+GrIKyL6CeEYfLB3j61cpxE7gFO01zA4fIiCBNiD13FOX4lAEiTXqONj/AA8aR5rk5fxJtod7Z/IpVH7Knr/ypV1dHJ+Y8KcFcQqDUjyahrHmj0MWeyf0h7YhCm2VWjMDf3gtQI/4/rXoHb7s4HAH0CSLKjQjZVfNXCuIqacStJgg19Lf0+7WN4vDpbUROWIO40jzrNyRqVP2dadryPKX+FKzRKY8xUC8KUyDA5T9orcdsOyJYWVJRLZNlchGlYhwgTFlJ5nrtXP3dFydgpkmBA/Wo1t6Wk850tcVMhMAXHlznWoXHbXvFNJkWWXA1wp0BWQ93Kb6wbpPmkn4VE+UyQpJBEjmD1qsU+ALHnU2DxkQFDvEGCRuNdKk09j6CmsGpcAEGBaTFvWmOYBRFxbY84qRthBUSFKymIJElPQjlTW0rSZEkayJg+lRsEJ1oKEaQALUIrD5TpaTFa5PBH1JCkJQ+hX5SkKEfmTqKAxjWVKQ60pKgTOsmTpe1qVgUyGyonxXIipgMiJkcr7Hr0ijUJSCVJSYBB0mwO8bVdDiOGSHSELzKSQg5QbEXBCrATodaLG3SM466VFNgCAB8/nV8vCBakFwKTYmdxBF43HSqvFOoIKkpMwNNJFrVeM8RulS0pUlEHKpRBjKBqOt6iwTLPg3BTiUONpNx4hO5FvgRUeHwDmHV3akpT4s3iCjFo8ImLirPB8TGaf8hBIUQ0ZKjyzHnyrR+3tvJyvJ8OyjYidBbpULB/0Y3E4oEgEpjIlPhTEZZ15kzU/DkKzlIUQTJBEamPuBVpxfsqQApo50aiNRP186z3cKCxewMGZFxSYLvRtsPw45UeNcgeKT78gi/lJqkxHDQhRVfMBEnf8At5bjT3a0vDUEok3BFjuaznaziAbCieVudRhbdDdIz/aLjiwwljNmVBGa1gdvIbVScJ4dnUSPw31i+1QJzLVmOq9AeVXuFSGmwka6K6nn61tcHjucvJ6Rm83keEfFbZOjMBf6ffeulRNrHfT+XqPvAsXJEi2tRvrLZG8a1v0YHZJkV+X5Uqf/AIy1yrlFMLPI+0nAlYZ0pVfcEaEGqJQr1btTwnv2pHvpuP0rzHEslJIOorjz4/Zq8fL5KmDpMVqOxvaZWGdFzE/DrWWNOC4rOyY/JUzvxz8WfXHA+Os45gJkEqTcH6ivNO1fZtbCynLIN5jUDlWB7Hds1YZxOZRyjkdOte+8E7QMcTZyKjPHT4prglF34y2dKpfmWjxh5gpBI0G37VWlA587aQK9B7T9kVsOG0pVoRoZ289Kxa8KoEpj0NV+VdEqvRXvJjS9hXEriPDqNRRjmGAJB8J6UNiGj9LjepXYxqHAldwcw1NW+HeQpJAUUE23hXmfwmqfDLhRJGtTO2kDQx8qUtkaLN5wtkpUDmFwZPxtr51O1xpZQUnxBQIuqROxv1oPAcUJASTlyiEKGxJ6/h6UbiS40YWAQq+xBHMEfSosaofh+NFt3M2hKCBuCoEWlJG4ox4suuhbDaG81yhR8ObfJOk8jVMl6AogCI58+dPZxExIieQ+d6i0FFk5iStzLkShR2B1P0BNWzLS0+FxByEH3kibwICqqEjwgJIBG+XnGp50WjiC1oyk+E8zN/I6XFRf0MvvY4SlCVtqM2SFEm3WIqfA8eGYpcSSg2KM0QRocx61ScMMqhwlAFwpN80HYb1d8R4SpoFxYVByrbWEgjNMgKvYEUqQbNDguJFg5VJgWOoMgnVJ3o9TTD4UopSlUkBRGpGlZFzHJcHuhLiVAyCY0EpynTnaicAqQta1hCUiSpZsL7DnUa9Cr2XmPxr2HQVqQ2AmwyqN07kJjUfevMeKcU79ZKlHKCepq17T9qy+AhJIaSbD8Szz5+lAYLAn3lCFahJ+/U1ocbiyyOl/s5s+ZYlb2SMcJUnxKHiUBlj8I5fCiW2E6EzsSdj50Q2ysAZkKE6Rf0mgshECVW+vI+VelxQUI+KPOZZucvJkymyLXHkZ+FcdxE3VsIv0qJLKkzf96kxKd4sr5VaU2Rd8Pyj4UqZ3B5q+I/Su0wHTCj5b3GtZDtj2bzS8gD/UAIvzraPYNE6AxoSTMcrUx5ggQSmDHvTuOe+1Qf5tluOfg7R4g41BqNQradqeyikKztjMg3OX8J8uVY91sis/Lj8WbGLIprojSqr3gHalzDLBSTaNDBEVQkVwGuOeNS2dMZNH0t2S/qSxi0Bp+LiMx+/LzrvaDsDILuFOYG+XU2v4TvXznhMeptQKSQa9H7I/1cdYISskp5G4+G1cE8Dj9/8AS+Mk9HXcEtK1JgSZkKGkeehqpU0tEKIsbdD1r19rtBgOIoHepSlZB8WhHkqqzif9NV+8wpDqY0NjHzBPwrncq2X9HmIZttJpFtMGZBj41d4/gjjPvtlMW8QMfHT51VrQeRqV3oPFgyB3fmas+H4oKBQ57qtDulWxHIVWOsHzqXCTMW03pv6EFY7AKahKhE3B2UDvTWzJF9KMbxanU92u5TPd9Le7Qa0qIjYfyKj6AKZf2NptSYsq+n1qNrDSDaj8DgVK2P2qI6DsKJAVICQQFSoDW0jetDw3ibzaS3CFoPhLebMmDuCDIMVTs8LbT4nVJHIAZjyNQu8cQhKu6CWwdVD3jG9tKEnYnXsu8bxBDcB1RWUABLYNk8gSBOnMmKz3GeNFRhRGsJbTYen61ncV2k7xYQwgrUTEm4vYk1f8J4D3Sc7hDjs3M2A5JrS43CeTt6OHk8uOJfY/A4MpUFrnP+HknlHXrVsvHZtRKgTeIm3TWoVAaE2N/Leom2LzmOs9P0r0GPHHGqiYOXK8kvJj04hQEQtO5t9DUyCVpJCpik+q4IIuLjNr6VC2UzI8Ji9qnV6KPJIlZTkUoE66A3+ddefMmDbremOX5xy5Rzp2VJT4jBH8uKaQ7T6IO/6H4Uqb3Lf5j867UhEpaVbca2Fj5Hn0phw6gBclPJRpn+IFKvdIvytYUQH0kWTEkEE8yLiotUNOyNOCBsZvaJtWQ7Udg1gFxoSN0/WP0rVlyLEHpyt12pysVpAJve8+tRlHy6ZZDI4O0eLPYcpMEaVDFet8V7PMYg38KjaQIvtbesHxnsw4yTbMkfiAPz5VxZOO1o08XJU9meNILqVTVRlFcjidakGYHjDjRlCiK2fAv6s4hkiSY0t06aV59lrtUzxRlssWRnvXBv6zNOCMRChyKR8TVmjF8KxUw0hCtZBy/Qx8a+cwakbxShoSPWqJcVPRNZT393sdglFRQ84BBsSkwbc7xVXiuxrKQP7+p1KR+teQN8eeTos0SjtXiB/7hM86r/xpFn4yPXcN2XasS6rzCQDMbXp73DsNBUSc2hkgSRXkKu1uIP4zQ7/Hnl6rJo/xZEXmPWl8VwzdkhG1zKo51V43ts2kEd5a9hb5CvLnMWtWqjSZwilkAAknYCTVseKVyzezV8V7bBQAbBtv0qrwbGIxSoE5ZuSbD13qy4D2MzHM/IAjwDU+fKt5hu7SkISnKkDYQB6VpYeGl2zgz8ylUQPs/wBnkYdJSmCoxmUdTPXl0q3aT4Z5G4F/IkUJn5KCo6frXG20ycpIOvStKMVFdGVKbk7YX3Z5SZ8retNThfCQJFtDYg+lDgruqR8/tUzWOUkagkeWnKab+iMURPpKYAnw3trtv5zSbVJk3M6kQT086c/iVC8AZtrfyagTiSqDBOp9fOpehVTC1JmQCqLnrFM7tJidv21pruIzEQCkxzH1pqHCDJHS956zQDCPZ/8AUKVRe0N/kHxrlFh0LHaimfgT5/alSpkVsixPuJ8/tU+E9weQ+lKlUfY0CY3UeYot33Ff7aVKnLRLHs8l4j76/Oq5dKlWTk/UbmPSGGuGlSqplqEKVKlSAVdpUqYHacKVKgGPTWw7Bf5o8xXaVX49nNm/Qaof5iv5vRuI/SlSrSMlC3P83pjf2rtKpEQjhvuH1qB3X1pUqiho6rSnYPWuUqktD9jXNP8Al9KJwH4PI12lR6K5bJKVKlTIn//Z"/>
          <p:cNvSpPr>
            <a:spLocks noChangeAspect="1" noChangeArrowheads="1"/>
          </p:cNvSpPr>
          <p:nvPr/>
        </p:nvSpPr>
        <p:spPr bwMode="auto">
          <a:xfrm>
            <a:off x="77788"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 name="2 Título"/>
          <p:cNvSpPr txBox="1">
            <a:spLocks/>
          </p:cNvSpPr>
          <p:nvPr/>
        </p:nvSpPr>
        <p:spPr bwMode="auto">
          <a:xfrm>
            <a:off x="5334000" y="1752600"/>
            <a:ext cx="3810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400" b="1" i="0" u="none" strike="noStrike" kern="1200" cap="none" spc="0" normalizeH="0" baseline="0" noProof="0" dirty="0" smtClean="0">
                <a:ln>
                  <a:noFill/>
                </a:ln>
                <a:effectLst>
                  <a:innerShdw blurRad="114300">
                    <a:prstClr val="black"/>
                  </a:innerShdw>
                  <a:reflection blurRad="6350" stA="55000" endA="300" endPos="45500" dir="5400000" sy="-100000" algn="bl" rotWithShape="0"/>
                </a:effectLst>
                <a:uLnTx/>
                <a:uFillTx/>
                <a:latin typeface="+mn-lt"/>
                <a:ea typeface="+mj-ea"/>
                <a:cs typeface="+mj-cs"/>
              </a:rPr>
              <a:t>El carácter </a:t>
            </a:r>
            <a:r>
              <a:rPr kumimoji="0" lang="es-ES" sz="1400" b="1" i="0" u="none" strike="noStrike" kern="1200" cap="none" spc="0" normalizeH="0" baseline="0" noProof="0" dirty="0" err="1" smtClean="0">
                <a:ln>
                  <a:noFill/>
                </a:ln>
                <a:effectLst>
                  <a:innerShdw blurRad="114300">
                    <a:prstClr val="black"/>
                  </a:innerShdw>
                  <a:reflection blurRad="6350" stA="55000" endA="300" endPos="45500" dir="5400000" sy="-100000" algn="bl" rotWithShape="0"/>
                </a:effectLst>
                <a:uLnTx/>
                <a:uFillTx/>
                <a:latin typeface="+mn-lt"/>
                <a:ea typeface="+mj-ea"/>
                <a:cs typeface="+mj-cs"/>
              </a:rPr>
              <a:t>tacitamente</a:t>
            </a:r>
            <a:r>
              <a:rPr kumimoji="0" lang="es-ES" sz="1400" b="1" i="0" u="none" strike="noStrike" kern="1200" cap="none" spc="0" normalizeH="0" baseline="0" noProof="0" dirty="0" smtClean="0">
                <a:ln>
                  <a:noFill/>
                </a:ln>
                <a:effectLst>
                  <a:innerShdw blurRad="114300">
                    <a:prstClr val="black"/>
                  </a:innerShdw>
                  <a:reflection blurRad="6350" stA="55000" endA="300" endPos="45500" dir="5400000" sy="-100000" algn="bl" rotWithShape="0"/>
                </a:effectLst>
                <a:uLnTx/>
                <a:uFillTx/>
                <a:latin typeface="+mn-lt"/>
                <a:ea typeface="+mj-ea"/>
                <a:cs typeface="+mj-cs"/>
              </a:rPr>
              <a:t> feliz que el Chile de 1981 ofrece a esta ambición, predispone al misterio de la práctica del </a:t>
            </a:r>
            <a:r>
              <a:rPr kumimoji="0" lang="es-ES" sz="1400" b="1" i="0" u="none" strike="noStrike" kern="1200" cap="none" spc="0" normalizeH="0" baseline="0" noProof="0" dirty="0" err="1" smtClean="0">
                <a:ln>
                  <a:noFill/>
                </a:ln>
                <a:effectLst>
                  <a:innerShdw blurRad="114300">
                    <a:prstClr val="black"/>
                  </a:innerShdw>
                  <a:reflection blurRad="6350" stA="55000" endA="300" endPos="45500" dir="5400000" sy="-100000" algn="bl" rotWithShape="0"/>
                </a:effectLst>
                <a:uLnTx/>
                <a:uFillTx/>
                <a:latin typeface="+mn-lt"/>
                <a:ea typeface="+mj-ea"/>
                <a:cs typeface="+mj-cs"/>
              </a:rPr>
              <a:t>endoctrinamiento</a:t>
            </a:r>
            <a:r>
              <a:rPr kumimoji="0" lang="es-ES" sz="1400" b="1" i="0" u="none" strike="noStrike" kern="1200" cap="none" spc="0" normalizeH="0" baseline="0" noProof="0" dirty="0" smtClean="0">
                <a:ln>
                  <a:noFill/>
                </a:ln>
                <a:effectLst>
                  <a:innerShdw blurRad="114300">
                    <a:prstClr val="black"/>
                  </a:innerShdw>
                  <a:reflection blurRad="6350" stA="55000" endA="300" endPos="45500" dir="5400000" sy="-100000" algn="bl" rotWithShape="0"/>
                </a:effectLst>
                <a:uLnTx/>
                <a:uFillTx/>
                <a:latin typeface="+mn-lt"/>
                <a:ea typeface="+mj-ea"/>
                <a:cs typeface="+mj-cs"/>
              </a:rPr>
              <a:t> esotérico</a:t>
            </a:r>
            <a:endParaRPr kumimoji="0" lang="es-ES" sz="1400" b="1" i="0" u="none" strike="noStrike" kern="1200" cap="none" spc="0" normalizeH="0" baseline="0" noProof="0" dirty="0">
              <a:ln>
                <a:noFill/>
              </a:ln>
              <a:effectLst>
                <a:innerShdw blurRad="114300">
                  <a:prstClr val="black"/>
                </a:innerShdw>
                <a:reflection blurRad="6350" stA="55000" endA="300" endPos="45500" dir="5400000" sy="-100000" algn="bl" rotWithShape="0"/>
              </a:effectLst>
              <a:uLnTx/>
              <a:uFillTx/>
              <a:latin typeface="+mn-lt"/>
              <a:ea typeface="+mj-ea"/>
              <a:cs typeface="+mj-cs"/>
            </a:endParaRPr>
          </a:p>
        </p:txBody>
      </p:sp>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http://www.resimsite.com/data/media/27/Swimming_Upstream%2C_Salmon%2C_Alaska.jpg"/>
          <p:cNvPicPr>
            <a:picLocks noChangeAspect="1" noChangeArrowheads="1"/>
          </p:cNvPicPr>
          <p:nvPr/>
        </p:nvPicPr>
        <p:blipFill>
          <a:blip r:embed="rId2" cstate="print"/>
          <a:srcRect/>
          <a:stretch>
            <a:fillRect/>
          </a:stretch>
        </p:blipFill>
        <p:spPr bwMode="auto">
          <a:xfrm>
            <a:off x="0" y="0"/>
            <a:ext cx="9144000" cy="7100888"/>
          </a:xfrm>
          <a:prstGeom prst="rect">
            <a:avLst/>
          </a:prstGeom>
          <a:noFill/>
          <a:ln w="9525">
            <a:noFill/>
            <a:miter lim="800000"/>
            <a:headEnd/>
            <a:tailEnd/>
          </a:ln>
        </p:spPr>
      </p:pic>
      <p:sp>
        <p:nvSpPr>
          <p:cNvPr id="2" name="Title 1"/>
          <p:cNvSpPr>
            <a:spLocks noGrp="1"/>
          </p:cNvSpPr>
          <p:nvPr>
            <p:ph type="title"/>
          </p:nvPr>
        </p:nvSpPr>
        <p:spPr>
          <a:xfrm>
            <a:off x="1676400" y="3657600"/>
            <a:ext cx="8686800" cy="1828800"/>
          </a:xfrm>
        </p:spPr>
        <p:txBody>
          <a:bodyPr/>
          <a:lstStyle/>
          <a:p>
            <a:pPr>
              <a:defRPr/>
            </a:pPr>
            <a:r>
              <a:rPr lang="en-US" sz="48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Agotamiento</a:t>
            </a:r>
            <a:r>
              <a:rPr lang="en-US" sz="48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y </a:t>
            </a:r>
            <a:r>
              <a:rPr lang="en-US" sz="48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Fruición</a:t>
            </a:r>
            <a:endParaRPr lang="en-US" sz="48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advClick="0" advTm="2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304800"/>
            <a:ext cx="5092700" cy="620683"/>
          </a:xfrm>
        </p:spPr>
        <p:txBody>
          <a:bodyPr>
            <a:normAutofit fontScale="90000"/>
          </a:bodyPr>
          <a:lstStyle/>
          <a:p>
            <a:pPr>
              <a:defRPr/>
            </a:pPr>
            <a:r>
              <a:rPr lang="es-ES" dirty="0" smtClean="0"/>
              <a:t>Lo</a:t>
            </a:r>
            <a:r>
              <a:rPr dirty="0" smtClean="0"/>
              <a:t>s</a:t>
            </a:r>
            <a:r>
              <a:rPr lang="es-ES" dirty="0" smtClean="0"/>
              <a:t> jansenistas suponen el lugar de la vergüenza en la constelación doceañista</a:t>
            </a:r>
            <a:endParaRPr lang="en-US" dirty="0"/>
          </a:p>
        </p:txBody>
      </p:sp>
      <p:grpSp>
        <p:nvGrpSpPr>
          <p:cNvPr id="3" name="Group 2"/>
          <p:cNvGrpSpPr>
            <a:grpSpLocks/>
          </p:cNvGrpSpPr>
          <p:nvPr/>
        </p:nvGrpSpPr>
        <p:grpSpPr bwMode="auto">
          <a:xfrm>
            <a:off x="152400" y="0"/>
            <a:ext cx="4705350" cy="3810001"/>
            <a:chOff x="600076" y="3516174"/>
            <a:chExt cx="4706607" cy="3577092"/>
          </a:xfrm>
        </p:grpSpPr>
        <p:cxnSp>
          <p:nvCxnSpPr>
            <p:cNvPr id="4" name="Elbow Connector 18"/>
            <p:cNvCxnSpPr>
              <a:stCxn id="0" idx="2"/>
            </p:cNvCxnSpPr>
            <p:nvPr/>
          </p:nvCxnSpPr>
          <p:spPr>
            <a:xfrm rot="16200000" flipH="1">
              <a:off x="3006588" y="4337554"/>
              <a:ext cx="154002" cy="476377"/>
            </a:xfrm>
            <a:prstGeom prst="bentConnector2">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5" name="AutoShape 65"/>
            <p:cNvCxnSpPr>
              <a:cxnSpLocks noChangeShapeType="1"/>
              <a:stCxn id="0" idx="1"/>
            </p:cNvCxnSpPr>
            <p:nvPr/>
          </p:nvCxnSpPr>
          <p:spPr bwMode="auto">
            <a:xfrm rot="10800000">
              <a:off x="2268984" y="3649343"/>
              <a:ext cx="177847" cy="657290"/>
            </a:xfrm>
            <a:prstGeom prst="bentConnector2">
              <a:avLst/>
            </a:prstGeom>
            <a:ln cmpd="sng">
              <a:headEnd type="triangle" w="med" len="med"/>
              <a:tailEnd/>
            </a:ln>
          </p:spPr>
          <p:style>
            <a:lnRef idx="2">
              <a:schemeClr val="accent1"/>
            </a:lnRef>
            <a:fillRef idx="0">
              <a:schemeClr val="accent1"/>
            </a:fillRef>
            <a:effectRef idx="1">
              <a:schemeClr val="accent1"/>
            </a:effectRef>
            <a:fontRef idx="minor">
              <a:schemeClr val="tx1"/>
            </a:fontRef>
          </p:style>
        </p:cxnSp>
        <p:sp>
          <p:nvSpPr>
            <p:cNvPr id="6" name="Oval 68"/>
            <p:cNvSpPr>
              <a:spLocks noChangeArrowheads="1"/>
            </p:cNvSpPr>
            <p:nvPr/>
          </p:nvSpPr>
          <p:spPr bwMode="auto">
            <a:xfrm>
              <a:off x="2254693" y="4230426"/>
              <a:ext cx="114331" cy="106374"/>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en-US" dirty="0"/>
            </a:p>
          </p:txBody>
        </p:sp>
        <p:sp>
          <p:nvSpPr>
            <p:cNvPr id="7" name="Cloud"/>
            <p:cNvSpPr>
              <a:spLocks noChangeAspect="1" noEditPoints="1" noChangeArrowheads="1"/>
            </p:cNvSpPr>
            <p:nvPr/>
          </p:nvSpPr>
          <p:spPr bwMode="auto">
            <a:xfrm>
              <a:off x="1209839" y="3516174"/>
              <a:ext cx="1829289" cy="39989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p:spPr>
          <p:txBody>
            <a:bodyPr anchor="ctr"/>
            <a:lstStyle/>
            <a:p>
              <a:pPr>
                <a:defRPr/>
              </a:pPr>
              <a:r>
                <a:rPr lang="en-US" sz="1200" b="1" dirty="0" err="1" smtClean="0">
                  <a:solidFill>
                    <a:srgbClr val="000000"/>
                  </a:solidFill>
                  <a:latin typeface="+mn-lt"/>
                  <a:cs typeface="Arial" pitchFamily="34" charset="0"/>
                </a:rPr>
                <a:t>Reclutamiento</a:t>
              </a:r>
              <a:r>
                <a:rPr lang="en-US" sz="1200" b="1" dirty="0" smtClean="0">
                  <a:solidFill>
                    <a:srgbClr val="000000"/>
                  </a:solidFill>
                  <a:latin typeface="+mn-lt"/>
                  <a:cs typeface="Arial" pitchFamily="34" charset="0"/>
                </a:rPr>
                <a:t>  </a:t>
              </a:r>
              <a:r>
                <a:rPr lang="en-US" sz="1200" b="1" dirty="0" err="1" smtClean="0">
                  <a:solidFill>
                    <a:srgbClr val="000000"/>
                  </a:solidFill>
                  <a:latin typeface="+mn-lt"/>
                  <a:cs typeface="Arial" pitchFamily="34" charset="0"/>
                </a:rPr>
                <a:t>para</a:t>
              </a:r>
              <a:r>
                <a:rPr lang="en-US" sz="1200" b="1" dirty="0" smtClean="0">
                  <a:solidFill>
                    <a:srgbClr val="000000"/>
                  </a:solidFill>
                  <a:latin typeface="+mn-lt"/>
                  <a:cs typeface="Arial" pitchFamily="34" charset="0"/>
                </a:rPr>
                <a:t> la </a:t>
              </a:r>
              <a:r>
                <a:rPr lang="en-US" sz="1200" b="1" dirty="0" err="1" smtClean="0">
                  <a:solidFill>
                    <a:srgbClr val="000000"/>
                  </a:solidFill>
                  <a:latin typeface="+mn-lt"/>
                  <a:cs typeface="Arial" pitchFamily="34" charset="0"/>
                </a:rPr>
                <a:t>sedición</a:t>
              </a:r>
              <a:endParaRPr lang="en-US" sz="1200" dirty="0">
                <a:solidFill>
                  <a:srgbClr val="000000"/>
                </a:solidFill>
                <a:latin typeface="+mn-lt"/>
                <a:cs typeface="Arial" pitchFamily="34" charset="0"/>
              </a:endParaRPr>
            </a:p>
          </p:txBody>
        </p:sp>
        <p:sp>
          <p:nvSpPr>
            <p:cNvPr id="8" name="AutoShape 58"/>
            <p:cNvSpPr>
              <a:spLocks noChangeArrowheads="1"/>
            </p:cNvSpPr>
            <p:nvPr/>
          </p:nvSpPr>
          <p:spPr bwMode="auto">
            <a:xfrm>
              <a:off x="2446410" y="4112768"/>
              <a:ext cx="797037" cy="386494"/>
            </a:xfrm>
            <a:prstGeom prst="roundRect">
              <a:avLst>
                <a:gd name="adj" fmla="val 16667"/>
              </a:avLst>
            </a:prstGeom>
            <a:ln>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lIns="91436" tIns="45718" rIns="91436" bIns="45718" anchor="ctr"/>
            <a:lstStyle/>
            <a:p>
              <a:pPr algn="ctr" defTabSz="914099">
                <a:defRPr/>
              </a:pPr>
              <a:r>
                <a:rPr lang="en-US" sz="1200" dirty="0" err="1" smtClean="0">
                  <a:solidFill>
                    <a:schemeClr val="bg1"/>
                  </a:solidFill>
                </a:rPr>
                <a:t>Éxito</a:t>
              </a:r>
              <a:r>
                <a:rPr lang="en-US" sz="1200" dirty="0" smtClean="0">
                  <a:solidFill>
                    <a:schemeClr val="bg1"/>
                  </a:solidFill>
                </a:rPr>
                <a:t> </a:t>
              </a:r>
              <a:r>
                <a:rPr lang="en-US" sz="1200" dirty="0" err="1" smtClean="0">
                  <a:solidFill>
                    <a:schemeClr val="bg1"/>
                  </a:solidFill>
                </a:rPr>
                <a:t>externo</a:t>
              </a:r>
              <a:endParaRPr lang="en-US" sz="1200" dirty="0">
                <a:solidFill>
                  <a:schemeClr val="bg1"/>
                </a:solidFill>
              </a:endParaRPr>
            </a:p>
          </p:txBody>
        </p:sp>
        <p:grpSp>
          <p:nvGrpSpPr>
            <p:cNvPr id="9" name="Group 26"/>
            <p:cNvGrpSpPr>
              <a:grpSpLocks/>
            </p:cNvGrpSpPr>
            <p:nvPr/>
          </p:nvGrpSpPr>
          <p:grpSpPr bwMode="auto">
            <a:xfrm rot="5400000">
              <a:off x="3531560" y="4964988"/>
              <a:ext cx="251374" cy="115639"/>
              <a:chOff x="3733800" y="4248762"/>
              <a:chExt cx="534194" cy="172426"/>
            </a:xfrm>
          </p:grpSpPr>
          <p:cxnSp>
            <p:nvCxnSpPr>
              <p:cNvPr id="40" name="Straight Connector 9"/>
              <p:cNvCxnSpPr/>
              <p:nvPr/>
            </p:nvCxnSpPr>
            <p:spPr>
              <a:xfrm>
                <a:off x="3734059" y="4247992"/>
                <a:ext cx="533080" cy="23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734059" y="4397159"/>
                <a:ext cx="533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4189004" y="4321391"/>
                <a:ext cx="1562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4114275" y="4342198"/>
                <a:ext cx="153902" cy="337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13"/>
              <p:cNvCxnSpPr/>
              <p:nvPr/>
            </p:nvCxnSpPr>
            <p:spPr>
              <a:xfrm rot="5400000">
                <a:off x="4036674" y="4342197"/>
                <a:ext cx="153902" cy="3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3962448" y="4342197"/>
                <a:ext cx="153902" cy="3375"/>
              </a:xfrm>
              <a:prstGeom prst="line">
                <a:avLst/>
              </a:prstGeom>
            </p:spPr>
            <p:style>
              <a:lnRef idx="2">
                <a:schemeClr val="accent1"/>
              </a:lnRef>
              <a:fillRef idx="0">
                <a:schemeClr val="accent1"/>
              </a:fillRef>
              <a:effectRef idx="1">
                <a:schemeClr val="accent1"/>
              </a:effectRef>
              <a:fontRef idx="minor">
                <a:schemeClr val="tx1"/>
              </a:fontRef>
            </p:style>
          </p:cxnSp>
        </p:grpSp>
        <p:sp>
          <p:nvSpPr>
            <p:cNvPr id="10" name="AutoShape 64"/>
            <p:cNvSpPr>
              <a:spLocks noChangeArrowheads="1"/>
            </p:cNvSpPr>
            <p:nvPr/>
          </p:nvSpPr>
          <p:spPr bwMode="auto">
            <a:xfrm>
              <a:off x="3345596" y="3982752"/>
              <a:ext cx="783827" cy="811206"/>
            </a:xfrm>
            <a:prstGeom prst="roundRect">
              <a:avLst>
                <a:gd name="adj" fmla="val 16667"/>
              </a:avLst>
            </a:prstGeom>
            <a:ln>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lIns="91436" tIns="45718" rIns="91436" bIns="45718" anchor="ctr"/>
            <a:lstStyle/>
            <a:p>
              <a:pPr algn="ctr" defTabSz="914099">
                <a:defRPr/>
              </a:pPr>
              <a:endParaRPr lang="en-US" sz="900" dirty="0">
                <a:solidFill>
                  <a:schemeClr val="tx1"/>
                </a:solidFill>
              </a:endParaRPr>
            </a:p>
          </p:txBody>
        </p:sp>
        <p:cxnSp>
          <p:nvCxnSpPr>
            <p:cNvPr id="11" name="Straight Arrow Connector 10"/>
            <p:cNvCxnSpPr>
              <a:stCxn id="0" idx="2"/>
            </p:cNvCxnSpPr>
            <p:nvPr/>
          </p:nvCxnSpPr>
          <p:spPr>
            <a:xfrm rot="5400000">
              <a:off x="3603647" y="4836113"/>
              <a:ext cx="152415" cy="6828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2" name="AutoShape 64"/>
            <p:cNvSpPr>
              <a:spLocks noChangeArrowheads="1"/>
            </p:cNvSpPr>
            <p:nvPr/>
          </p:nvSpPr>
          <p:spPr bwMode="auto">
            <a:xfrm>
              <a:off x="4522248" y="5240273"/>
              <a:ext cx="784435" cy="533560"/>
            </a:xfrm>
            <a:prstGeom prst="roundRect">
              <a:avLst>
                <a:gd name="adj" fmla="val 16667"/>
              </a:avLst>
            </a:prstGeom>
            <a:ln>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lIns="91436" tIns="45718" rIns="91436" bIns="45718" anchor="ctr"/>
            <a:lstStyle/>
            <a:p>
              <a:pPr algn="ctr" defTabSz="914099">
                <a:defRPr/>
              </a:pPr>
              <a:endParaRPr lang="en-US" sz="700" dirty="0">
                <a:solidFill>
                  <a:schemeClr val="tx1"/>
                </a:solidFill>
              </a:endParaRPr>
            </a:p>
          </p:txBody>
        </p:sp>
        <p:sp>
          <p:nvSpPr>
            <p:cNvPr id="13" name="TextBox 12"/>
            <p:cNvSpPr txBox="1"/>
            <p:nvPr/>
          </p:nvSpPr>
          <p:spPr>
            <a:xfrm>
              <a:off x="3507565" y="5387829"/>
              <a:ext cx="439855" cy="830344"/>
            </a:xfrm>
            <a:prstGeom prst="rect">
              <a:avLst/>
            </a:prstGeom>
            <a:noFill/>
          </p:spPr>
          <p:txBody>
            <a:bodyPr>
              <a:spAutoFit/>
            </a:bodyPr>
            <a:lstStyle/>
            <a:p>
              <a:pPr>
                <a:defRPr/>
              </a:pPr>
              <a:r>
                <a:rPr lang="en-US" sz="2400" dirty="0">
                  <a:latin typeface="+mn-lt"/>
                  <a:cs typeface="Arial" pitchFamily="34" charset="0"/>
                </a:rPr>
                <a:t>….</a:t>
              </a:r>
            </a:p>
          </p:txBody>
        </p:sp>
        <p:sp>
          <p:nvSpPr>
            <p:cNvPr id="14" name="AutoShape 64"/>
            <p:cNvSpPr>
              <a:spLocks noChangeArrowheads="1"/>
            </p:cNvSpPr>
            <p:nvPr/>
          </p:nvSpPr>
          <p:spPr bwMode="auto">
            <a:xfrm>
              <a:off x="3572670" y="6433155"/>
              <a:ext cx="672718" cy="660111"/>
            </a:xfrm>
            <a:prstGeom prst="roundRect">
              <a:avLst>
                <a:gd name="adj" fmla="val 16667"/>
              </a:avLst>
            </a:prstGeom>
            <a:ln>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lIns="91436" tIns="45718" rIns="91436" bIns="45718" anchor="ctr"/>
            <a:lstStyle/>
            <a:p>
              <a:pPr algn="ctr" defTabSz="914099">
                <a:defRPr/>
              </a:pPr>
              <a:endParaRPr lang="en-US" sz="1000" dirty="0">
                <a:solidFill>
                  <a:schemeClr val="tx1"/>
                </a:solidFill>
              </a:endParaRPr>
            </a:p>
          </p:txBody>
        </p:sp>
        <p:grpSp>
          <p:nvGrpSpPr>
            <p:cNvPr id="15" name="Group 26"/>
            <p:cNvGrpSpPr>
              <a:grpSpLocks/>
            </p:cNvGrpSpPr>
            <p:nvPr/>
          </p:nvGrpSpPr>
          <p:grpSpPr bwMode="auto">
            <a:xfrm rot="5400000">
              <a:off x="3577703" y="6043472"/>
              <a:ext cx="251374" cy="115639"/>
              <a:chOff x="3733800" y="4248762"/>
              <a:chExt cx="534194" cy="172426"/>
            </a:xfrm>
          </p:grpSpPr>
          <p:cxnSp>
            <p:nvCxnSpPr>
              <p:cNvPr id="34" name="Straight Connector 33"/>
              <p:cNvCxnSpPr/>
              <p:nvPr/>
            </p:nvCxnSpPr>
            <p:spPr>
              <a:xfrm>
                <a:off x="3733071" y="4248131"/>
                <a:ext cx="536453" cy="2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33072" y="4397297"/>
                <a:ext cx="5364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4191391" y="4321531"/>
                <a:ext cx="1562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4116662" y="4342337"/>
                <a:ext cx="153900" cy="33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4037374" y="4344024"/>
                <a:ext cx="153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3963148" y="4344024"/>
                <a:ext cx="153900"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rot="16200000" flipH="1">
              <a:off x="3275741" y="5567185"/>
              <a:ext cx="163529" cy="576417"/>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0" idx="2"/>
            </p:cNvCxnSpPr>
            <p:nvPr/>
          </p:nvCxnSpPr>
          <p:spPr>
            <a:xfrm rot="5400000">
              <a:off x="4244375" y="5267068"/>
              <a:ext cx="163529" cy="1176651"/>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V="1">
              <a:off x="3644139" y="6239515"/>
              <a:ext cx="147653" cy="13815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9" name="Flowchart: Magnetic Disk 23"/>
            <p:cNvSpPr/>
            <p:nvPr/>
          </p:nvSpPr>
          <p:spPr>
            <a:xfrm>
              <a:off x="600076" y="5594225"/>
              <a:ext cx="1983317" cy="1284415"/>
            </a:xfrm>
            <a:prstGeom prst="flowChartMagneticDisk">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sp>
          <p:nvSpPr>
            <p:cNvPr id="87073" name="TextBox 22"/>
            <p:cNvSpPr txBox="1">
              <a:spLocks noChangeArrowheads="1"/>
            </p:cNvSpPr>
            <p:nvPr/>
          </p:nvSpPr>
          <p:spPr bwMode="auto">
            <a:xfrm>
              <a:off x="601663" y="5887941"/>
              <a:ext cx="2057950" cy="954202"/>
            </a:xfrm>
            <a:prstGeom prst="rect">
              <a:avLst/>
            </a:prstGeom>
            <a:noFill/>
            <a:ln w="9525">
              <a:noFill/>
              <a:miter lim="800000"/>
              <a:headEnd/>
              <a:tailEnd/>
            </a:ln>
          </p:spPr>
          <p:txBody>
            <a:bodyPr wrap="square">
              <a:spAutoFit/>
            </a:bodyPr>
            <a:lstStyle/>
            <a:p>
              <a:r>
                <a:rPr lang="en-US" sz="1400" dirty="0" smtClean="0">
                  <a:solidFill>
                    <a:srgbClr val="000000"/>
                  </a:solidFill>
                </a:rPr>
                <a:t>El </a:t>
              </a:r>
              <a:r>
                <a:rPr lang="en-US" sz="1400" dirty="0" err="1" smtClean="0">
                  <a:solidFill>
                    <a:srgbClr val="000000"/>
                  </a:solidFill>
                </a:rPr>
                <a:t>entorno</a:t>
              </a:r>
              <a:r>
                <a:rPr lang="en-US" sz="1400" dirty="0" smtClean="0">
                  <a:solidFill>
                    <a:srgbClr val="000000"/>
                  </a:solidFill>
                </a:rPr>
                <a:t> </a:t>
              </a:r>
              <a:r>
                <a:rPr lang="en-US" sz="1400" dirty="0" err="1" smtClean="0">
                  <a:solidFill>
                    <a:srgbClr val="000000"/>
                  </a:solidFill>
                </a:rPr>
                <a:t>arcaico</a:t>
              </a:r>
              <a:r>
                <a:rPr lang="en-US" sz="1400" dirty="0" smtClean="0">
                  <a:solidFill>
                    <a:srgbClr val="000000"/>
                  </a:solidFill>
                </a:rPr>
                <a:t> del “</a:t>
              </a:r>
              <a:r>
                <a:rPr lang="en-US" sz="1400" dirty="0" err="1" smtClean="0">
                  <a:solidFill>
                    <a:srgbClr val="000000"/>
                  </a:solidFill>
                </a:rPr>
                <a:t>comodín</a:t>
              </a:r>
              <a:r>
                <a:rPr lang="en-US" sz="1400" dirty="0" smtClean="0">
                  <a:solidFill>
                    <a:srgbClr val="000000"/>
                  </a:solidFill>
                </a:rPr>
                <a:t> </a:t>
              </a:r>
              <a:r>
                <a:rPr lang="en-US" sz="1400" dirty="0" err="1" smtClean="0">
                  <a:solidFill>
                    <a:srgbClr val="000000"/>
                  </a:solidFill>
                </a:rPr>
                <a:t>romántico</a:t>
              </a:r>
              <a:r>
                <a:rPr lang="en-US" sz="1400" dirty="0" smtClean="0">
                  <a:solidFill>
                    <a:srgbClr val="000000"/>
                  </a:solidFill>
                </a:rPr>
                <a:t>”(la </a:t>
              </a:r>
              <a:r>
                <a:rPr lang="en-US" sz="1400" dirty="0" err="1" smtClean="0">
                  <a:solidFill>
                    <a:srgbClr val="000000"/>
                  </a:solidFill>
                </a:rPr>
                <a:t>Constitución</a:t>
              </a:r>
              <a:r>
                <a:rPr lang="en-US" sz="1400" dirty="0" smtClean="0">
                  <a:solidFill>
                    <a:srgbClr val="000000"/>
                  </a:solidFill>
                </a:rPr>
                <a:t> de </a:t>
              </a:r>
              <a:r>
                <a:rPr lang="en-US" sz="1400" dirty="0" err="1" smtClean="0">
                  <a:solidFill>
                    <a:srgbClr val="000000"/>
                  </a:solidFill>
                </a:rPr>
                <a:t>Cádiz</a:t>
              </a:r>
              <a:r>
                <a:rPr lang="en-US" sz="1400" dirty="0" smtClean="0">
                  <a:solidFill>
                    <a:srgbClr val="000000"/>
                  </a:solidFill>
                </a:rPr>
                <a:t>) </a:t>
              </a:r>
              <a:r>
                <a:rPr lang="en-US" sz="1400" dirty="0" err="1" smtClean="0">
                  <a:solidFill>
                    <a:srgbClr val="000000"/>
                  </a:solidFill>
                </a:rPr>
                <a:t>queda</a:t>
              </a:r>
              <a:r>
                <a:rPr lang="en-US" sz="1400" dirty="0" smtClean="0">
                  <a:solidFill>
                    <a:srgbClr val="000000"/>
                  </a:solidFill>
                </a:rPr>
                <a:t> </a:t>
              </a:r>
              <a:r>
                <a:rPr lang="en-US" sz="1400" dirty="0" err="1" smtClean="0">
                  <a:solidFill>
                    <a:srgbClr val="000000"/>
                  </a:solidFill>
                </a:rPr>
                <a:t>limitado</a:t>
              </a:r>
              <a:endParaRPr lang="en-US" dirty="0">
                <a:solidFill>
                  <a:srgbClr val="000000"/>
                </a:solidFill>
              </a:endParaRPr>
            </a:p>
          </p:txBody>
        </p:sp>
        <p:cxnSp>
          <p:nvCxnSpPr>
            <p:cNvPr id="24" name="Straight Connector 23"/>
            <p:cNvCxnSpPr/>
            <p:nvPr/>
          </p:nvCxnSpPr>
          <p:spPr>
            <a:xfrm flipV="1">
              <a:off x="2583393" y="6181658"/>
              <a:ext cx="2215155" cy="11113"/>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2751746" y="5981613"/>
              <a:ext cx="403265"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0" idx="2"/>
            </p:cNvCxnSpPr>
            <p:nvPr/>
          </p:nvCxnSpPr>
          <p:spPr>
            <a:xfrm rot="5400000" flipH="1" flipV="1">
              <a:off x="4652493" y="5919684"/>
              <a:ext cx="408029" cy="11591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275728" y="5092525"/>
              <a:ext cx="346167" cy="147652"/>
            </a:xfrm>
            <a:prstGeom prst="straightConnector1">
              <a:avLst/>
            </a:prstGeom>
            <a:ln w="25400">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3691764" y="5092525"/>
              <a:ext cx="830485" cy="196870"/>
            </a:xfrm>
            <a:prstGeom prst="straightConnector1">
              <a:avLst/>
            </a:prstGeom>
            <a:ln w="25400">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83393" y="6497601"/>
              <a:ext cx="989277" cy="166414"/>
            </a:xfrm>
            <a:prstGeom prst="line">
              <a:avLst/>
            </a:prstGeom>
          </p:spPr>
          <p:style>
            <a:lnRef idx="2">
              <a:schemeClr val="accent4"/>
            </a:lnRef>
            <a:fillRef idx="0">
              <a:schemeClr val="accent4"/>
            </a:fillRef>
            <a:effectRef idx="1">
              <a:schemeClr val="accent4"/>
            </a:effectRef>
            <a:fontRef idx="minor">
              <a:schemeClr val="tx1"/>
            </a:fontRef>
          </p:style>
        </p:cxnSp>
        <p:cxnSp>
          <p:nvCxnSpPr>
            <p:cNvPr id="30" name="Straight Arrow Connector 29"/>
            <p:cNvCxnSpPr>
              <a:stCxn id="19" idx="1"/>
            </p:cNvCxnSpPr>
            <p:nvPr/>
          </p:nvCxnSpPr>
          <p:spPr>
            <a:xfrm rot="5400000" flipH="1" flipV="1">
              <a:off x="926138" y="4581667"/>
              <a:ext cx="1678155" cy="346961"/>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31" name="AutoShape 64"/>
            <p:cNvSpPr>
              <a:spLocks noChangeArrowheads="1"/>
            </p:cNvSpPr>
            <p:nvPr/>
          </p:nvSpPr>
          <p:spPr bwMode="auto">
            <a:xfrm>
              <a:off x="2583393" y="5278280"/>
              <a:ext cx="784434" cy="533560"/>
            </a:xfrm>
            <a:prstGeom prst="roundRect">
              <a:avLst>
                <a:gd name="adj" fmla="val 16667"/>
              </a:avLst>
            </a:prstGeom>
            <a:ln>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lIns="91436" tIns="45718" rIns="91436" bIns="45718" anchor="ctr"/>
            <a:lstStyle/>
            <a:p>
              <a:pPr algn="ctr" defTabSz="914099">
                <a:defRPr/>
              </a:pPr>
              <a:endParaRPr lang="en-US" sz="900" dirty="0">
                <a:solidFill>
                  <a:schemeClr val="tx1"/>
                </a:solidFill>
              </a:endParaRPr>
            </a:p>
          </p:txBody>
        </p:sp>
        <p:sp>
          <p:nvSpPr>
            <p:cNvPr id="87084" name="TextBox 31"/>
            <p:cNvSpPr txBox="1">
              <a:spLocks noChangeArrowheads="1"/>
            </p:cNvSpPr>
            <p:nvPr/>
          </p:nvSpPr>
          <p:spPr bwMode="auto">
            <a:xfrm>
              <a:off x="4496055" y="6269735"/>
              <a:ext cx="184731" cy="369332"/>
            </a:xfrm>
            <a:prstGeom prst="rect">
              <a:avLst/>
            </a:prstGeom>
            <a:noFill/>
            <a:ln w="9525">
              <a:noFill/>
              <a:miter lim="800000"/>
              <a:headEnd/>
              <a:tailEnd/>
            </a:ln>
          </p:spPr>
          <p:txBody>
            <a:bodyPr wrap="none">
              <a:spAutoFit/>
            </a:bodyPr>
            <a:lstStyle/>
            <a:p>
              <a:endParaRPr lang="es-ES"/>
            </a:p>
          </p:txBody>
        </p:sp>
      </p:grpSp>
      <p:pic>
        <p:nvPicPr>
          <p:cNvPr id="87043" name="Picture 2"/>
          <p:cNvPicPr>
            <a:picLocks noChangeAspect="1" noChangeArrowheads="1"/>
          </p:cNvPicPr>
          <p:nvPr/>
        </p:nvPicPr>
        <p:blipFill>
          <a:blip r:embed="rId2" cstate="print"/>
          <a:srcRect r="25819"/>
          <a:stretch>
            <a:fillRect/>
          </a:stretch>
        </p:blipFill>
        <p:spPr bwMode="auto">
          <a:xfrm>
            <a:off x="2895600" y="3962400"/>
            <a:ext cx="6396038" cy="2895600"/>
          </a:xfrm>
          <a:prstGeom prst="rect">
            <a:avLst/>
          </a:prstGeom>
          <a:noFill/>
          <a:ln w="9525">
            <a:noFill/>
            <a:miter lim="800000"/>
            <a:headEnd/>
            <a:tailEnd/>
          </a:ln>
        </p:spPr>
      </p:pic>
      <p:sp>
        <p:nvSpPr>
          <p:cNvPr id="49" name="Text Placeholder 2"/>
          <p:cNvSpPr txBox="1">
            <a:spLocks/>
          </p:cNvSpPr>
          <p:nvPr/>
        </p:nvSpPr>
        <p:spPr bwMode="auto">
          <a:xfrm>
            <a:off x="4913313" y="1331913"/>
            <a:ext cx="4394200" cy="2132892"/>
          </a:xfrm>
          <a:prstGeom prst="rect">
            <a:avLst/>
          </a:prstGeom>
          <a:noFill/>
          <a:ln w="9525">
            <a:noFill/>
            <a:miter lim="800000"/>
            <a:headEnd/>
            <a:tailEnd/>
          </a:ln>
        </p:spPr>
        <p:txBody>
          <a:bodyPr lIns="0" tIns="0" rIns="0" bIns="0">
            <a:spAutoFit/>
          </a:bodyPr>
          <a:lstStyle/>
          <a:p>
            <a:pPr marL="396875" indent="-396875" defTabSz="912813" eaLnBrk="0" hangingPunct="0">
              <a:lnSpc>
                <a:spcPct val="90000"/>
              </a:lnSpc>
              <a:spcBef>
                <a:spcPct val="20000"/>
              </a:spcBef>
              <a:buFontTx/>
              <a:buBlip>
                <a:blip r:embed="rId3"/>
              </a:buBlip>
              <a:defRPr/>
            </a:pPr>
            <a:r>
              <a:rPr lang="en-US" dirty="0" smtClean="0">
                <a:latin typeface="+mn-lt"/>
                <a:cs typeface="+mn-cs"/>
              </a:rPr>
              <a:t>La </a:t>
            </a:r>
            <a:r>
              <a:rPr lang="en-US" dirty="0" err="1" smtClean="0">
                <a:latin typeface="+mn-lt"/>
                <a:cs typeface="+mn-cs"/>
              </a:rPr>
              <a:t>crónica</a:t>
            </a:r>
            <a:r>
              <a:rPr lang="en-US" dirty="0" smtClean="0">
                <a:latin typeface="+mn-lt"/>
                <a:cs typeface="+mn-cs"/>
              </a:rPr>
              <a:t> del </a:t>
            </a:r>
            <a:r>
              <a:rPr lang="en-US" dirty="0" err="1" smtClean="0">
                <a:latin typeface="+mn-lt"/>
                <a:cs typeface="+mn-cs"/>
              </a:rPr>
              <a:t>secreto</a:t>
            </a:r>
            <a:r>
              <a:rPr lang="en-US" dirty="0" smtClean="0">
                <a:latin typeface="+mn-lt"/>
                <a:cs typeface="+mn-cs"/>
              </a:rPr>
              <a:t> y del </a:t>
            </a:r>
          </a:p>
          <a:p>
            <a:pPr marL="396875" indent="-396875" defTabSz="912813" eaLnBrk="0" hangingPunct="0">
              <a:lnSpc>
                <a:spcPct val="90000"/>
              </a:lnSpc>
              <a:spcBef>
                <a:spcPct val="20000"/>
              </a:spcBef>
              <a:defRPr/>
            </a:pPr>
            <a:r>
              <a:rPr lang="en-US" dirty="0" smtClean="0">
                <a:latin typeface="+mn-lt"/>
                <a:cs typeface="+mn-cs"/>
              </a:rPr>
              <a:t>	</a:t>
            </a:r>
            <a:r>
              <a:rPr lang="en-US" dirty="0" err="1" smtClean="0">
                <a:latin typeface="+mn-lt"/>
                <a:cs typeface="+mn-cs"/>
              </a:rPr>
              <a:t>reclutamiento</a:t>
            </a:r>
            <a:r>
              <a:rPr lang="en-US" dirty="0" smtClean="0">
                <a:latin typeface="+mn-lt"/>
                <a:cs typeface="+mn-cs"/>
              </a:rPr>
              <a:t> </a:t>
            </a:r>
            <a:r>
              <a:rPr lang="en-US" dirty="0" err="1" smtClean="0">
                <a:latin typeface="+mn-lt"/>
                <a:cs typeface="+mn-cs"/>
              </a:rPr>
              <a:t>para</a:t>
            </a:r>
            <a:r>
              <a:rPr lang="en-US" dirty="0" smtClean="0">
                <a:latin typeface="+mn-lt"/>
                <a:cs typeface="+mn-cs"/>
              </a:rPr>
              <a:t> la </a:t>
            </a:r>
            <a:r>
              <a:rPr lang="en-US" dirty="0" err="1" smtClean="0">
                <a:latin typeface="+mn-lt"/>
                <a:cs typeface="+mn-cs"/>
              </a:rPr>
              <a:t>sedición</a:t>
            </a:r>
            <a:r>
              <a:rPr lang="en-US" dirty="0" smtClean="0">
                <a:latin typeface="+mn-lt"/>
                <a:cs typeface="+mn-cs"/>
              </a:rPr>
              <a:t> </a:t>
            </a:r>
            <a:r>
              <a:rPr lang="en-US" dirty="0" err="1" smtClean="0">
                <a:latin typeface="+mn-lt"/>
                <a:cs typeface="+mn-cs"/>
              </a:rPr>
              <a:t>sugiere</a:t>
            </a:r>
            <a:r>
              <a:rPr lang="en-US" dirty="0" smtClean="0">
                <a:latin typeface="+mn-lt"/>
                <a:cs typeface="+mn-cs"/>
              </a:rPr>
              <a:t> un </a:t>
            </a:r>
            <a:r>
              <a:rPr lang="en-US" dirty="0" err="1" smtClean="0">
                <a:latin typeface="+mn-lt"/>
                <a:cs typeface="+mn-cs"/>
              </a:rPr>
              <a:t>impulso</a:t>
            </a:r>
            <a:r>
              <a:rPr lang="en-US" dirty="0" smtClean="0">
                <a:latin typeface="+mn-lt"/>
                <a:cs typeface="+mn-cs"/>
              </a:rPr>
              <a:t> </a:t>
            </a:r>
            <a:r>
              <a:rPr lang="en-US" dirty="0" err="1" smtClean="0">
                <a:latin typeface="+mn-lt"/>
                <a:cs typeface="+mn-cs"/>
              </a:rPr>
              <a:t>soberano</a:t>
            </a:r>
            <a:r>
              <a:rPr lang="en-US" dirty="0" smtClean="0">
                <a:latin typeface="+mn-lt"/>
                <a:cs typeface="+mn-cs"/>
              </a:rPr>
              <a:t> en la </a:t>
            </a:r>
            <a:r>
              <a:rPr lang="en-US" dirty="0" err="1" smtClean="0">
                <a:latin typeface="+mn-lt"/>
                <a:cs typeface="+mn-cs"/>
              </a:rPr>
              <a:t>persecución</a:t>
            </a:r>
            <a:r>
              <a:rPr lang="en-US" dirty="0" smtClean="0">
                <a:latin typeface="+mn-lt"/>
                <a:cs typeface="+mn-cs"/>
              </a:rPr>
              <a:t> de la </a:t>
            </a:r>
            <a:r>
              <a:rPr lang="en-US" dirty="0" err="1" smtClean="0">
                <a:latin typeface="+mn-lt"/>
                <a:cs typeface="+mn-cs"/>
              </a:rPr>
              <a:t>perfección</a:t>
            </a:r>
            <a:r>
              <a:rPr lang="en-US" dirty="0" smtClean="0">
                <a:latin typeface="+mn-lt"/>
                <a:cs typeface="+mn-cs"/>
              </a:rPr>
              <a:t> y del </a:t>
            </a:r>
            <a:r>
              <a:rPr lang="en-US" dirty="0" err="1" smtClean="0">
                <a:latin typeface="+mn-lt"/>
                <a:cs typeface="+mn-cs"/>
              </a:rPr>
              <a:t>éxito</a:t>
            </a:r>
            <a:r>
              <a:rPr lang="en-US" dirty="0" smtClean="0">
                <a:latin typeface="+mn-lt"/>
                <a:cs typeface="+mn-cs"/>
              </a:rPr>
              <a:t> </a:t>
            </a:r>
            <a:r>
              <a:rPr lang="en-US" dirty="0" err="1" smtClean="0">
                <a:latin typeface="+mn-lt"/>
                <a:cs typeface="+mn-cs"/>
              </a:rPr>
              <a:t>externo</a:t>
            </a:r>
            <a:endParaRPr lang="en-US" dirty="0">
              <a:latin typeface="+mn-lt"/>
              <a:cs typeface="+mn-cs"/>
            </a:endParaRPr>
          </a:p>
          <a:p>
            <a:pPr marL="396875" indent="-396875" defTabSz="912813" eaLnBrk="0" hangingPunct="0">
              <a:lnSpc>
                <a:spcPct val="90000"/>
              </a:lnSpc>
              <a:spcBef>
                <a:spcPct val="20000"/>
              </a:spcBef>
              <a:buFontTx/>
              <a:buBlip>
                <a:blip r:embed="rId3"/>
              </a:buBlip>
              <a:defRPr/>
            </a:pPr>
            <a:r>
              <a:rPr lang="en-US" dirty="0" smtClean="0">
                <a:latin typeface="+mn-lt"/>
                <a:cs typeface="Arial" pitchFamily="34" charset="0"/>
              </a:rPr>
              <a:t>Es la </a:t>
            </a:r>
            <a:r>
              <a:rPr lang="en-US" dirty="0" err="1" smtClean="0">
                <a:latin typeface="+mn-lt"/>
                <a:cs typeface="Arial" pitchFamily="34" charset="0"/>
              </a:rPr>
              <a:t>crónica</a:t>
            </a:r>
            <a:r>
              <a:rPr lang="en-US" dirty="0" smtClean="0">
                <a:latin typeface="+mn-lt"/>
                <a:cs typeface="Arial" pitchFamily="34" charset="0"/>
              </a:rPr>
              <a:t> de la </a:t>
            </a:r>
            <a:r>
              <a:rPr lang="en-US" dirty="0" err="1" smtClean="0">
                <a:latin typeface="+mn-lt"/>
                <a:cs typeface="Arial" pitchFamily="34" charset="0"/>
              </a:rPr>
              <a:t>monarquía</a:t>
            </a:r>
            <a:r>
              <a:rPr lang="en-US" dirty="0" smtClean="0">
                <a:latin typeface="+mn-lt"/>
                <a:cs typeface="Arial" pitchFamily="34" charset="0"/>
              </a:rPr>
              <a:t> </a:t>
            </a:r>
            <a:r>
              <a:rPr lang="en-US" dirty="0" err="1" smtClean="0">
                <a:latin typeface="+mn-lt"/>
                <a:cs typeface="Arial" pitchFamily="34" charset="0"/>
              </a:rPr>
              <a:t>española</a:t>
            </a:r>
            <a:r>
              <a:rPr lang="en-US" dirty="0" smtClean="0">
                <a:latin typeface="+mn-lt"/>
                <a:cs typeface="Arial" pitchFamily="34" charset="0"/>
              </a:rPr>
              <a:t>, </a:t>
            </a:r>
            <a:r>
              <a:rPr lang="en-US" dirty="0" err="1" smtClean="0">
                <a:latin typeface="+mn-lt"/>
                <a:cs typeface="Arial" pitchFamily="34" charset="0"/>
              </a:rPr>
              <a:t>que</a:t>
            </a:r>
            <a:r>
              <a:rPr lang="en-US" dirty="0" smtClean="0">
                <a:latin typeface="+mn-lt"/>
                <a:cs typeface="Arial" pitchFamily="34" charset="0"/>
              </a:rPr>
              <a:t> </a:t>
            </a:r>
            <a:r>
              <a:rPr lang="en-US" dirty="0" err="1" smtClean="0">
                <a:latin typeface="+mn-lt"/>
                <a:cs typeface="Arial" pitchFamily="34" charset="0"/>
              </a:rPr>
              <a:t>restringe</a:t>
            </a:r>
            <a:r>
              <a:rPr lang="en-US" dirty="0" smtClean="0">
                <a:latin typeface="+mn-lt"/>
                <a:cs typeface="Arial" pitchFamily="34" charset="0"/>
              </a:rPr>
              <a:t> la </a:t>
            </a:r>
            <a:r>
              <a:rPr lang="en-US" dirty="0" err="1" smtClean="0">
                <a:latin typeface="+mn-lt"/>
                <a:cs typeface="Arial" pitchFamily="34" charset="0"/>
              </a:rPr>
              <a:t>implantación</a:t>
            </a:r>
            <a:r>
              <a:rPr lang="en-US" dirty="0" smtClean="0">
                <a:latin typeface="+mn-lt"/>
                <a:cs typeface="Arial" pitchFamily="34" charset="0"/>
              </a:rPr>
              <a:t> de la franc-</a:t>
            </a:r>
            <a:r>
              <a:rPr lang="en-US" dirty="0" err="1" smtClean="0">
                <a:latin typeface="+mn-lt"/>
                <a:cs typeface="Arial" pitchFamily="34" charset="0"/>
              </a:rPr>
              <a:t>masonería</a:t>
            </a:r>
            <a:r>
              <a:rPr lang="en-US" dirty="0" smtClean="0">
                <a:latin typeface="+mn-lt"/>
                <a:cs typeface="Arial" pitchFamily="34" charset="0"/>
              </a:rPr>
              <a:t> al </a:t>
            </a:r>
            <a:r>
              <a:rPr lang="en-US" dirty="0" err="1" smtClean="0">
                <a:latin typeface="+mn-lt"/>
                <a:cs typeface="Arial" pitchFamily="34" charset="0"/>
              </a:rPr>
              <a:t>corto</a:t>
            </a:r>
            <a:r>
              <a:rPr lang="en-US" dirty="0" smtClean="0">
                <a:latin typeface="+mn-lt"/>
                <a:cs typeface="Arial" pitchFamily="34" charset="0"/>
              </a:rPr>
              <a:t> </a:t>
            </a:r>
            <a:r>
              <a:rPr lang="en-US" dirty="0" err="1" smtClean="0">
                <a:latin typeface="+mn-lt"/>
                <a:cs typeface="Arial" pitchFamily="34" charset="0"/>
              </a:rPr>
              <a:t>reinado</a:t>
            </a:r>
            <a:r>
              <a:rPr lang="en-US" dirty="0" smtClean="0">
                <a:latin typeface="+mn-lt"/>
                <a:cs typeface="Arial" pitchFamily="34" charset="0"/>
              </a:rPr>
              <a:t> de José Bonaparte</a:t>
            </a:r>
            <a:endParaRPr lang="en-US" sz="2000" dirty="0">
              <a:latin typeface="+mn-lt"/>
              <a:cs typeface="+mn-cs"/>
            </a:endParaRPr>
          </a:p>
        </p:txBody>
      </p:sp>
      <p:sp>
        <p:nvSpPr>
          <p:cNvPr id="87045" name="Rectangle 49"/>
          <p:cNvSpPr>
            <a:spLocks noChangeArrowheads="1"/>
          </p:cNvSpPr>
          <p:nvPr/>
        </p:nvSpPr>
        <p:spPr bwMode="auto">
          <a:xfrm>
            <a:off x="0" y="3971925"/>
            <a:ext cx="2832100" cy="2308324"/>
          </a:xfrm>
          <a:prstGeom prst="rect">
            <a:avLst/>
          </a:prstGeom>
          <a:noFill/>
          <a:ln w="9525">
            <a:noFill/>
            <a:miter lim="800000"/>
            <a:headEnd/>
            <a:tailEnd/>
          </a:ln>
        </p:spPr>
        <p:txBody>
          <a:bodyPr>
            <a:spAutoFit/>
          </a:bodyPr>
          <a:lstStyle/>
          <a:p>
            <a:pPr marL="341313" indent="-341313">
              <a:buFont typeface="Arial" charset="0"/>
              <a:buChar char="•"/>
            </a:pPr>
            <a:r>
              <a:rPr lang="en-US" dirty="0" smtClean="0">
                <a:latin typeface="Candara" pitchFamily="34" charset="0"/>
              </a:rPr>
              <a:t>La </a:t>
            </a:r>
            <a:r>
              <a:rPr lang="en-US" dirty="0" err="1" smtClean="0">
                <a:latin typeface="Candara" pitchFamily="34" charset="0"/>
              </a:rPr>
              <a:t>bolsa</a:t>
            </a:r>
            <a:r>
              <a:rPr lang="en-US" dirty="0" smtClean="0">
                <a:latin typeface="Candara" pitchFamily="34" charset="0"/>
              </a:rPr>
              <a:t> no </a:t>
            </a:r>
            <a:r>
              <a:rPr lang="en-US" dirty="0" err="1" smtClean="0">
                <a:latin typeface="Candara" pitchFamily="34" charset="0"/>
              </a:rPr>
              <a:t>aparece</a:t>
            </a:r>
            <a:r>
              <a:rPr lang="en-US" dirty="0" smtClean="0">
                <a:latin typeface="Candara" pitchFamily="34" charset="0"/>
              </a:rPr>
              <a:t> </a:t>
            </a:r>
            <a:r>
              <a:rPr lang="en-US" dirty="0" err="1" smtClean="0">
                <a:latin typeface="Candara" pitchFamily="34" charset="0"/>
              </a:rPr>
              <a:t>hasta</a:t>
            </a:r>
            <a:r>
              <a:rPr lang="en-US" dirty="0" smtClean="0">
                <a:latin typeface="Candara" pitchFamily="34" charset="0"/>
              </a:rPr>
              <a:t> 1809</a:t>
            </a:r>
            <a:endParaRPr lang="en-US" dirty="0">
              <a:latin typeface="Candara" pitchFamily="34" charset="0"/>
            </a:endParaRPr>
          </a:p>
          <a:p>
            <a:pPr marL="341313" indent="-341313">
              <a:buFont typeface="Arial" charset="0"/>
              <a:buChar char="•"/>
            </a:pPr>
            <a:r>
              <a:rPr lang="en-US" dirty="0" smtClean="0">
                <a:latin typeface="Candara" pitchFamily="34" charset="0"/>
              </a:rPr>
              <a:t>En los </a:t>
            </a:r>
            <a:r>
              <a:rPr lang="en-US" dirty="0" err="1" smtClean="0">
                <a:latin typeface="Candara" pitchFamily="34" charset="0"/>
              </a:rPr>
              <a:t>años</a:t>
            </a:r>
            <a:r>
              <a:rPr lang="en-US" dirty="0" smtClean="0">
                <a:latin typeface="Candara" pitchFamily="34" charset="0"/>
              </a:rPr>
              <a:t> </a:t>
            </a:r>
            <a:r>
              <a:rPr lang="en-US" dirty="0" err="1" smtClean="0">
                <a:latin typeface="Candara" pitchFamily="34" charset="0"/>
              </a:rPr>
              <a:t>anteriores</a:t>
            </a:r>
            <a:r>
              <a:rPr lang="en-US" dirty="0" smtClean="0">
                <a:latin typeface="Candara" pitchFamily="34" charset="0"/>
              </a:rPr>
              <a:t> la </a:t>
            </a:r>
            <a:r>
              <a:rPr lang="en-US" dirty="0" err="1" smtClean="0">
                <a:latin typeface="Candara" pitchFamily="34" charset="0"/>
              </a:rPr>
              <a:t>clase</a:t>
            </a:r>
            <a:r>
              <a:rPr lang="en-US" dirty="0" smtClean="0">
                <a:latin typeface="Candara" pitchFamily="34" charset="0"/>
              </a:rPr>
              <a:t> </a:t>
            </a:r>
            <a:r>
              <a:rPr lang="en-US" dirty="0" err="1" smtClean="0">
                <a:latin typeface="Candara" pitchFamily="34" charset="0"/>
              </a:rPr>
              <a:t>burguesa</a:t>
            </a:r>
            <a:r>
              <a:rPr lang="en-US" dirty="0" smtClean="0">
                <a:latin typeface="Candara" pitchFamily="34" charset="0"/>
              </a:rPr>
              <a:t> </a:t>
            </a:r>
            <a:r>
              <a:rPr lang="en-US" dirty="0" err="1" smtClean="0">
                <a:latin typeface="Candara" pitchFamily="34" charset="0"/>
              </a:rPr>
              <a:t>española</a:t>
            </a:r>
            <a:r>
              <a:rPr lang="en-US" dirty="0" smtClean="0">
                <a:latin typeface="Candara" pitchFamily="34" charset="0"/>
              </a:rPr>
              <a:t> </a:t>
            </a:r>
            <a:r>
              <a:rPr lang="en-US" dirty="0" err="1" smtClean="0">
                <a:latin typeface="Candara" pitchFamily="34" charset="0"/>
              </a:rPr>
              <a:t>había</a:t>
            </a:r>
            <a:r>
              <a:rPr lang="en-US" dirty="0" smtClean="0">
                <a:latin typeface="Candara" pitchFamily="34" charset="0"/>
              </a:rPr>
              <a:t> </a:t>
            </a:r>
            <a:r>
              <a:rPr lang="en-US" dirty="0" err="1" smtClean="0">
                <a:latin typeface="Candara" pitchFamily="34" charset="0"/>
              </a:rPr>
              <a:t>conseguido</a:t>
            </a:r>
            <a:r>
              <a:rPr lang="en-US" dirty="0" smtClean="0">
                <a:latin typeface="Candara" pitchFamily="34" charset="0"/>
              </a:rPr>
              <a:t> </a:t>
            </a:r>
            <a:r>
              <a:rPr lang="en-US" dirty="0" err="1" smtClean="0">
                <a:latin typeface="Candara" pitchFamily="34" charset="0"/>
              </a:rPr>
              <a:t>mantener</a:t>
            </a:r>
            <a:r>
              <a:rPr lang="en-US" dirty="0" smtClean="0">
                <a:latin typeface="Candara" pitchFamily="34" charset="0"/>
              </a:rPr>
              <a:t> </a:t>
            </a:r>
            <a:r>
              <a:rPr lang="en-US" b="1" dirty="0" smtClean="0">
                <a:latin typeface="Candara" pitchFamily="34" charset="0"/>
              </a:rPr>
              <a:t>el control </a:t>
            </a:r>
            <a:r>
              <a:rPr lang="en-US" b="1" dirty="0" err="1" smtClean="0">
                <a:latin typeface="Candara" pitchFamily="34" charset="0"/>
              </a:rPr>
              <a:t>sobre</a:t>
            </a:r>
            <a:r>
              <a:rPr lang="en-US" b="1" dirty="0" smtClean="0">
                <a:latin typeface="Candara" pitchFamily="34" charset="0"/>
              </a:rPr>
              <a:t> el </a:t>
            </a:r>
            <a:r>
              <a:rPr lang="en-US" b="1" dirty="0" err="1" smtClean="0">
                <a:latin typeface="Candara" pitchFamily="34" charset="0"/>
              </a:rPr>
              <a:t>comercio</a:t>
            </a:r>
            <a:r>
              <a:rPr lang="en-US" b="1" dirty="0" smtClean="0">
                <a:latin typeface="Candara" pitchFamily="34" charset="0"/>
              </a:rPr>
              <a:t> </a:t>
            </a:r>
            <a:r>
              <a:rPr lang="en-US" dirty="0">
                <a:latin typeface="Candara" pitchFamily="34" charset="0"/>
              </a:rPr>
              <a:t>!</a:t>
            </a:r>
          </a:p>
        </p:txBody>
      </p:sp>
      <p:pic>
        <p:nvPicPr>
          <p:cNvPr id="1026" name="Picture 2"/>
          <p:cNvPicPr>
            <a:picLocks noChangeAspect="1" noChangeArrowheads="1"/>
          </p:cNvPicPr>
          <p:nvPr/>
        </p:nvPicPr>
        <p:blipFill>
          <a:blip r:embed="rId4" cstate="print"/>
          <a:srcRect/>
          <a:stretch>
            <a:fillRect/>
          </a:stretch>
        </p:blipFill>
        <p:spPr bwMode="auto">
          <a:xfrm>
            <a:off x="3048000" y="533400"/>
            <a:ext cx="485775" cy="742950"/>
          </a:xfrm>
          <a:prstGeom prst="rect">
            <a:avLst/>
          </a:prstGeom>
          <a:noFill/>
          <a:ln w="9525">
            <a:noFill/>
            <a:miter lim="800000"/>
            <a:headEnd/>
            <a:tailEnd/>
          </a:ln>
        </p:spPr>
      </p:pic>
      <p:sp>
        <p:nvSpPr>
          <p:cNvPr id="1028" name="AutoShape 4" descr="data:image/jpg;base64,/9j/4AAQSkZJRgABAQAAAQABAAD/2wCEAAkGBhQSERUTExQVFRUWFxoYFxcVFxgYGhYcGRYaGBYXGRUXHSYeFx0jGRcXHy8gIycpLCwsFx8xNTAqNScrLCkBCQoKDgwOGg8PGiwkHCQsLCwsLCwsKSwsLCwpLCwpLCksLCksLCwsLCwsKSwsLCwsLCwsLCwsLCwsLCwsKSwsLP/AABEIALcBEwMBIgACEQEDEQH/xAAcAAABBQEBAQAAAAAAAAAAAAAEAAIDBQYBBwj/xABFEAACAQMCAwQIAQoEBgEFAAABAhEAAyESMQRBUQUiYXEGEzKBkaGxwfAUQlJicoKSstHhFSOi8QckM2OjwkNTs8PS4v/EABkBAQEBAQEBAAAAAAAAAAAAAAABAgMEBf/EAB8RAQEBAQADAAMBAQAAAAAAAAABEQISITETQVEDYf/aAAwDAQACEQMRAD8A2Ypwpopwrs5OinCuCuiopwrorldFA4V2m12gdSrk0poHUqbNdmg7SpUqBUqVIUEPGEaGnmDU1eb8XxHFPfuW7puSCVi2pZNPtL3oiSGBHMztiK13os902m9a2qGhDMmABM9MmPdt1xOt6bs9LulXKVbYdrlKlQKlXKVB2uUqVAq5XaVBUelPaT8Pwz3EjUowSQIPLBB1ycaRvJ2rA8V2ybFu5pvAhx7IZQzXX0anUxqFs29WljECVMMCK2fpNxloMmq8ttrJW4wALOVLBSoAOxByokxB88H2n2jac2b1wzaRTaK6lNwwxIcABJxomAIDEYMGuPdai4v8deezbU8QAuhrYFpizO8Bk9aTBWQCpDAFcSMkVlbnHAO/qme2h0sEwZZWlVbkYHe1Rv8AGncSfVLbZHBd1W5cAIYpcE4JXbDzuc77UHdtgHQXmMDUDsSZbSRMwDjyrh3dai1N9eKuW/XkqqoVd++ScMVbSN86c/nZJJmQR2Z2/wAQOHt2gzItu5lrej2dIKrBI7smf1iTJnAD4jgUWy1wXLgYMbZ1HSjroLqyl+9lAJB/SEDvLIHZVxHVhcMLIffSDEiGYI5UlioEiIJJjBptlR6anp3whE+sP8MfIxSrzlO0mtgKGvxAPcusigsNRAUKQIJImcxOJiuV0/LUx7KKeKYKcK9TB4pwpgpwopwp1NFdqB1KuV2gVKlSoFXZrlKg7Ndmm12g7NU/E+kaY9X3pIEkGMmBHvI3q2bY8/Dr4VgrQdXTXaIUxpkyVkkCRqaVUlMnSfhXPvqz43zNT3OCBJuHWzFpMaonmSpbOCZ86PF0hZttLZaAQSwnHtc4kAmo7vDBVMFjtu5O3mYX3VHZcKQTcRVHcYNEzlu8xPRpiPka87q0vAdrJdlQwDrhkOGHjpPIyDPjRlUHZJVF1s6EZI9WBknG85Pv89hVnY7XtO2hXluWDB8jEH3GvTz1s9uPXOfBlKlSrbJUqVKgVMW6CSAcjfwp9ZTsgtb4li7W9HfUN6wliA3cLzgyADOTgeNZvWYsmtVUNzjEUMWYKE9ot3QARMy0CM77ct65xPHW7f8A1LiJ+2yqfgTNZD0pHDvbvNad2uXdEj/M9WxWAuSulRhSSCCdAGoCaddYSapvSLiA9xeJa9bcLeNq56jUSlsDBQv7QCs5LDBJ3xVFxNuwtxmRUcFz6tNbOo0hlLszQxM6XXl3s4EGy7G46zaMfk9sr6pvWuQNQZjKlH0voC5CiJxNVY4gWjaKm2yjIDoI3Vtzk7LPLO2TPl66jcjnEC2nD2XRHS6rtreTodlYMmkHBOQTpAHhBBK4njQ+pmALXCtwwIOog6gDzDEhiMCdsUBqEBWLaTnTJjUd2GYPn4Z2p9xCoJnXGZneSCCAc+yGmZyQaxodc1yi3WLJ+irBioPNeU7GPDMYh1j1PeW491VB7qqqtqIIkSO6J7xHIYyYzXnJDQNjMTiRiczuR8BRF4IbcSCQdK90A6AIksMGNpIk55RSX0C7dxQB3m2GxPTbffrSqnN5pMNAnoaVTB9ACnCmCnCvouRxaBPSnCorvsnyNSzRThXaaK7NQOrs02aVA6lTPWCdPOJ91Omg7SrldoOzQvG9p27UesYAtsIJJ8goJoms1xhJvOxLb6YBAGmBA25ZM9TWe+vGNczVp2l21bSyWVgxZTohgJ7p5yI+uKyfA9ti6FtsIUghLo1RK3ApUlZ3Gkhhzzyo27p1EaJgjLHmQv2j4VLe4wDmiz5Hw+gHwFefrq9OkkgbiB6u5bRn4hw0zCg6QTHeuoJHI7zHMU7j+x1vIkErpx3Ztgd4NIUzBxBPiaG/xRNenXqxuoBz5DxqfiO1AdrVxvMBR8zWWiCrbT1YeSSzkk62k6maTzmI5DwyaJ4UaDK6t53UbfsgavfNUH5bca4FW3bQtI1E6ivcbkMb+POrNez2YNquXPZJ3A3HSIp8GtTti1oDNcRJ5M6qfgTNQ3fSOwPzi37KOR/FGn51m+y+zLaIZJ3/AEonHRYon8p4dP0J8gT881v8tZ/GPuely/mWnbzKj+QuflULekHEN7NpV8wzfMm39KGHbibKGPkI/mio73bDDJQKOrtp+ZxWb/p0s45D9tcTxrJHrAAZnCRgEjCrq3HNjUC9hyJN27MT7Ue6PfUfEekCNg3rZPS2C5/8eqhL3axP5lyPFFtD+K4UNZ2361kXfZ/Y9u2mWJ6ktpnz0x86bxHaPDWiuFIM6nWG0QJlpyAcievLNZi7x/X1Q/buesP/AIkP81VXE8SHLKTKsdXdBIJiCe+SRHv90YxfXstE9s8Xqvv6m4SWaNJ1INsqQYB3ODtHWqu42SQusKOZlV1DGDs2TsTmd4Nd4/imZdUuxjdtgNUiAFED/emWOHLd5YPMzuu4nqI3+fjU+OdOt9perAUMqlWJJa2GJ7sKBgjUDIAwATM5MDre1NEFxJI1AdDmB5k79Ka78mx3pMGJjYsPefietLh1J5SADnwJ8ffV1D73aEoEULMnVjJ2IgkSANPKm3xkwZDZYgGPPPnvT9QUCAYg4nMicgASo8PmaGQSc6oG/UeZoqYW/wBUHz/3pUOLJ5bcsn+tKiPoAGnA1GKeK+i5OXTj3qPiwFd/KBrCfnETHh+PpQ/HcUttQzmAGHyz9qy78fZPEeu1rOsHSAdRBA2KuxnB2EHwkxjrrGpNbaaU1SH0nU+xbdvMoP5S5+VRP25fJhbIE7Tqb6m3U/Jz/V8K0M1wuAJOw+VZx7vFPgXQv7KoB/Kzf6qru1OzbsDXxFwzvDP0OBqYjfwrN/1izijyyji/W+sthNROQysAQNR1nEFhnYRzFXNzt2yP/kB/YDP80BHzrL3ezeHIyuOvfHv1fflRNriuGQAd0keBc/Eya5z/AEx0vC0ueldseylxv4R/7Fv9NDP6S3jlbEDq2s/Ii39TUD9trHcRj5CP7VX8R6Qlfa9Vb/bcT8DFS/6dUnEG8R2lxjAwypjkqj+YOfnQ1vhHdgbtx+8BMNoUSFPLfc5NVzdvFxAuFh/2bbt8wrD50EnHG2sAXIEmblxEOTJJJYtv4Vnbfq5IteJ7NGu4dbFdUibhjYTmes866i8Oo3Qtzjvn5TWZu9rLMsbBPUm5cPxhAfjQ9ztvo5/ctIvzYXD86DX2u0Leruhm6aVj6xT+I7T0jKBfG44X6wD8axX+LEiNNxv2rrx/CjL9KhXiXPsWra+ItqT/ABMJ+dTDWmXtNC0i4hPIWwznz/yw/Wn3O1TGVvHxZbVmf3nZT8qoOGN8upus5ScrqiQcQNUgH+lWfE9nWr6gINBEE9/1paQYwpbT8BvVpHLnaQH5toft3Guf/bSP9VC3e3B/9QeVu0v1uOx+Vd4b0SJAJDH90/UgD50bb9FQIkRy7zDJ6CC1T0e1Xd7fkRN5/BrrKP4bYQUMOPMylm2D10Bj8XDH51tLPoUwE6R5ASfgdJoZODtzC27rEYgIq/ziR8aXIMu3E8S27MF3gGBj9UY+Qq54ngrLoUVSjGe89wFoGT/lg5MAj2ec1ZtwIcENbKxtL65lXGwJUQRVtwXABQAsARIAAAEieVS9fxqRgbnYLW5uAFghkkAiB1kLjHlQy2ixcEAlV1GCAFgGVnYk9K9E9IUK8PIDErBhTBOdtjO/y3FYO5wvrGPqdT6gzQYWFAnec5nfw8DWLdrNmAPXkiAvsgTpyBJ3PvIEeIp9tiAWtyGYwSVIkQRI5ATI818xUdm4Q3diNpOYxgkTvT7t1ZYNrgyAYx1iNtzOKmMAeIvFDpUhpAG3h05+fOnhisGZgyBMZnHn+PKnlNTKFgsYXfSJJ21E7b5xvNN/JMNEEjfSQSpgnccvLGPfW0PdtLCYxlQR3SDkrO5HIZ3JFRXb5kkxkyQMDOdhgfjajU4JnKAFGLpCBmVSIUnOSFYtOmTmATE4EuPuYyMd6ZPhnc4O9FQG3ORz8D/SlTGu6jOc+X9aVPbL6BFOFU3G9vqtkXEAckhQJ2zEnoPOMkZqm9J+JuInrh3rTZYs1xhbnkVtoe70bUB8p9t6/jM5XHpKls+qLxqRiygkCMAEwTHTeqb8tt6wSmoAg90BtpjIxzrP8Hxdy/PqhMb+rsgR+87P9KAv9tupKEXjBIzd0jHhaFuvP1fK67T1G9b0gja0w/ahR8RMVX3/AEq7w79hTth/WH+FTPyrEniWYyLKT1K6z8bmo/Op7X5UwgFgP1ZA+Ax8qx4ta1FztlzkG75paKj+K6FHzoO52sTtM9Wvr/Lb9Yaoh2Ldc95pPnn5QasOy+xrli4Hg6iIBZA0SQZhyOm88vGqFf7cCnPqwd5CPc+ZKj5UNc9Ij+nc/cW3b+ehj/qrQ8T2Eb+XUM5MaiQMBpwqhhG/PrUNrsWypiQSMQqs+Ry7oGaksMrNXe0Wf8x2/buXG/8AYj5UrIu/mIqfsqAfiADW/wCzPRtLg1QVA/SUKfPSwJA8yKm47sQ2yNKqynEs779NAkfjlVR59e7O4hhLs0frE/U/1q7t2RctC36tQCILKrlyQuTqI0iWH6Q6Vd2OHbXpItAYwiRMzB1TIhhzGYq44bswaV8ht5VN/isIPRHdtLROJKAkDzepLHo2pQuYGltMCDJ6TMDfrAAJracfwKsqqQCNWJExgkn4UHdEWz6tY0SQo0rgqQCSykDO5gwGqS7cLMUNv0aIPfZV5QFB72sqBE6mGkFtQiRyGYLt9g4BVDj2l1FSDhgRqEwVIP6QmOVWJ0i+LwJ7yer9nCAEhbgyCw1K46lXSABUlhNCAYDDJ0ggAwBsSY2JIk+1Emt9ZIxztBns5SRqRQZAwS2Cy7lqsBYC7SfOu3Vkg7TpPllZHxo+5YEe8Vxu11npT9q8MJB3xkG6UHvgif7U/snhbYIuIgUgbiHYe0DDZkGN94miuN4clgV0YxLCefI7ioU4Yo4f1sHZpGGGDAAI0kciNuhkzeblLPS9sHaTBnAOJ3EZnlnkcZjNUnb7obpQsATp3cqCSGlZGQY0GMT8ZIHbyKCPXA+HcaP4RNVbdpWBqwzlstqBJaeZ1RNdOrLPTHMw6zZ70d3l7OrqRlmJ1HvVa8Fa7iH9Vf5RVO3a4ABWyQNxI07ZGRIiYoW76VBAFJtIAAO9dUxjoCDWJGq0PGqdGBONuvWsBx06rl222lX1JcMbjQrItvUF1NBHvbkBkzifTMGR64eVtWb6p96znHcQl0ue9cuMRLOoWABBwGwTHTFTM+p1fSK0rEFVtyQGuOQC0ggAhgRgLn3kxuKG0ZjIzuZz0mZjGPfUt63pSSo08gSciZEEEHefgB5w3rwMHYEHEyBgzCydJ6dDB8afXM8Aqw8I6NygkYgiZIxI91JpRTE5BMMBjA3BwRFMF0sVUHSCI/rP13rvG6pzJUCVMyCIGw5Y86oVm6VVX0rJke0CW8Co2yTknPTE13iAsQQNQPLbI5d2YAjc9aha3CwRvBnOx5AGB8qm4a8s5AIiBCnrOfic5xFEDpbEbH40qkOgY1t8x8opVdGg/wAdcERlQzQHAYbDHemRgb+4Cp+yu3blmdMJMArEqBJ2DbDPl963WFMqWkEMDJmOZBGx2338KbYuy+dWmZwMsOkwelY8rP21jSdn+jzIzxpUMSx0zEkYhbZUR5YrvadhEiSJBj2VjYFuerYbnVEjeh+H9IHa6oURkABn0qJ2Laj3oBPTMb4FV3aPFN65yXDw/dM6hHhiBGPAUvVrWxp+E4UPHq7RM/pXFXxz6vwrQ8P2Hagd1WOJMTHlqBPxrJeifaxW4wcmDuQuZwNbFdhIgnxzW4sMoESd5MgmRy0suCcDA8cV04yzalv8U/E9mOrFfWtHIKFXHIbH5RS4XhwMSTkmWMnbrXeMt3rjswCpySWJgfrqJBbywJ50+0miA2+Sck7mdz/asX66QfZsCAYzVZdEFjEmYjSMiSY7pM5JMn9I0Qe27S7uMCNwfHYGaCft6xkjW8nkGOT0DRFMF2oBGtGVJVCGadDDkGkgeGDO1D8ddk+riGPeYCSo646GAB+9HU0v+PqmUssuSQWOgAnJIyQJ8N6Buemoz37Keb6z/oM/Kul62MTnF9bQ49rulRnUBggbbHlkCrGwwAWTyH0rC3fTGY03Wbwt2Sfm4H1pj9t32mLfFERzZbI+RIrMVvOK0xkgDqTHKDVQL1hDLXwSP0SJHwJNYm7x77leHQ9bl7U3+gio73ajRqN+0B/27Bfw9pwfrTF1sm7XtB+4GYAZK2yCZPUBfDapG7VH5vDtEDL6VABPXNYb/G9Qb/mOJcAZClLQ+CmflQC9qWWObRb9a9dd/wCn1q+LOt3xvpLpPebh1jrdDHcHZSDQb+micrgJ/wC3bdvmw+9Y1O2yD3LNlRO62wT7i81272zfJPq7jBf1dK+fsgVfE1qLnbTuO7b4pv8Axj+Y/ShrvHvM+qtJj/5b4nfeECmsvxN+44ALHG5LEg/E0y3YeNIyD4H7VcNXx4tif+vw42xbttdiDjLBqgbtVJg8VxB5QgW0PqIqqXgSNpBjn/enDgB4T4Z+k0yAni+NsgwbVy4f+5dJ+QH3pP2wgUG3YsqemgsR72b7VCOGVfzhP46xUtrggchXY+Ck8uoB509ISekN2DJ0dNCov/rPzoG5duM2pjqM5nPKrix2NcbIst78cv1mXzoLjrDW3KsoBxInaR1kj571m4UHpkzp35f2Hu+FSqpjbEZx16U7iLbK+lu6eoypHURy93xpPe3QkRMajDD3FSZ+dZsZQPbIyAQN84kc/PltU1vvAkKZAny3g5zvn3069iQrFsQCJ58ozFBpcM+P4ORT6VPfmM50kiRtufifxyqO1Inkdx9PdmiL3EggD4Dbl05zXPyQkAwAGBIIMg7SsTuD+IikETJqMscn8D5UqYq45jyVj9qVVlZXJAzPTDT7vDninqRoBDQxxC45z9vKorzncAb5IyNsZrqXYUhhz9/4/pXPGhdninWCIOmACCQVyIOMk+Izmh24lmJBIJJmSBz5nlyHxptxCwgmcYC/by8f71HZeOoj9EZIETPWmC0sdoPaBKkBtQlg5kaWkd2fiM4OwOauH9LLmxZ2bOLVsMN8d7H1rJW+IYQR4xIGZ898GpeIvOUARnG5aCwAk9AY6/Crz9alaZ+27pB/yr5kb3Lgtj4MWoG92m/P8mTzuM594twKzbWHYad/1oz8dzThwbRpk6ZyCQPqRXbF1eXO1SQW/KFgb+psDH71zNDf4ujgj1vEvGYNz1YPuWarl7P6GBzMk/QEVIvCIcAg/sj+4NMhrtvtCyWzYH7VxnuH4StK12u4Pdt21Wd1trPuLTRFvs1jhbdwj9kj7feiB2Lcj/phR1ZhAjx1famw9q692vfYnTccLyEx/LFQcRqutJx75n45q+XsJ+7m2oYgAiWmRI/N6DrVkvoqY713+FT92P0qeUMrItwrsADOkeBH9v8Aaur2fykR0LD+tbG36MWtiXPmQPoo+tM7N7NtHdFbCndmjVODqYiRE+/brPNfFkzwa9QPj9SBUqcKDhQzfsrP0mtb2Vw6wSEUGeSqI35hR8JO1WAXPKp5nixSdlPgLaePHu/ULRK9h3Y9hB1JYYjfYtWi49kI0m4iiQSdQERJBHjqCmhrfGWVUp60EE/mhicxr25k6j+9Typit/wF9IOtc7aFLTInEBeU05uxkXRquOdfQKOajZyST3hgCd6tB2ghACLfaCSCEzzgS+NjExTmvuY08K8aSsOygEGJkZnYU2rkCp6O2lbSQzSCcsRsVEQsdflUvAdk2jk20PdU7Fo1Tg6yciPnU4HEnIt2lxEszMYxzHkPhXRwHERHrLaDolsfes7T0JThEAwijyUD6CpCarz2Q/5/EXPcQn0rv+BWT7TO58XZvpRRjcWi+0yjzIH1qi7du8PcDObmp1WFVGHWSBgwTtJq2t9i2F2sz+6f/ai04VR7NoD+AfQk0mJfbJWr/BsutkuOzRqkNOqACJG8kTEmaE7Qvm4xbh+H0DTGLaQRMT3hEbCR1PUVq+2l0qjeoFxlbuIGO5xMBdhjyxzAqLtCwly2rXWtW2ABgldSkZCzrgwelXWbGP4LgbjN6pEYEEF9RiCP0jgr/tXEsK/smGxqJBf+x6HBo63xaWmLgjUV9vTJKkAtqUyJxBid/OIrjo+p0AUqDIfSBHKJYSZ1bdcDEAyq7VhywAmdlwBOoYgHAnUPiKLfh1TWknXbkk6wFOYYLA7x9mDImPASNZYiWWYEEdOUyOlWHFcWbrQ7YfkJUSSIBCTgGMbDTz51AX5an6J9zH7UqIazdtkoEtkAn2gs7nfUwPxpU8YGrdkDafdP+3jTWtienuBBjxpls48c5x7zUzJuRv0kYz0Px+1c6qFbxEjM4OCR5GN6SIdeQY5x/cfM05HAZSQBH4JPSpwIIZe9GTAJG/XyG8UDzwRnEcjJI8stke4xvRXBWNRA1KhaRIwPLJEzG8xQt2+X9oxMGck+AKznpPICpbV8oQ7AxMLkZI5MBnYjcj7U9ix7K7Gt3lnW8gmQdOI9xq0s+i9peRPmzfQECqexxly4zhCqazLTkHluTMc/uYq9XhbzzN/QREqEEiZiS3WK1LrcqW12HaXa2n8IJ+Jk1ztLhiEAtyDOdJj81onvL+dHP3Gox2RPtcRcbycD+UUl7Bsc1d/2vWN9cU9NGcUU9YGZ7YjSZL5WPaVVjIO0yMeQqBe07YQoXRpmNKs+7EmQInfl8atE7Msr7FkfBf6k0X6vSMqqDxMfYU9CgPEhgoCX3KiAQhGcd6WOTjnO9GDjr7CF4eP23UfIA0UO1LZE+tX3KT9aEHpBax3rhnbuqJxIHWTG1aR1LfFNysp56mPyikvY94DN5VH6ltQPnQnaHpQtoA3LdyDIWGkmI3XUIGfkarX9P7f5vDz+0wH0U/WmVNi8bssH2+IuN++F+S11ewrHMO/nrasze/4iXfzbdpfMs33FAX/TziT+ei/sov3mr49GxvrfZFkezZH8K/c0UiBcaVXzIH0FZ4cevqEUXW1soUNrdhJTcx4gjzEEcqr7VqO6WfWABJC6YEggjmDn4j3sNaz/ABO2CQbtoR1YGPeWFC3u3+HXfibf7pU/QNWR7c4gXOHxbKbOpMKpgZA5FoYwB08YGSuXyKvhqeWPULnpdwo/+W437Kt/RaCv+m/D8rdxv2tP3Y15169utc1nrV/HE8nqHYfbbcSX9XbRAse1LSSGJ9mNgJ8KZxXbfEBykKBAhoAXJgEFmIPnMY86wXY3bDWG3YqclRHeI2328xmCfGb3gOO1W9LqpyQinVqtjmxZgRp5b6vqHji6vFvXLhIu3WTJA0MAH8QFEnkPE/LNdvdtXkvOq8Q7WwZXTcYiCAYmRMTE+FTdoX2hXUGF1BldAVXrBPtyNzjb4VHbaqXmRELAGAMmVEjA35YmrIlpcNx5Y6mluXefPjEzPlUVxwGmMfCc5jHvzUPDIFJOmQBMnBG+3XzxT1vAAEicjl5ZAqftkZwbCZIOAcTEz4z5cjRI42ML7LjvKwBWeUmMxJI8aGC62xiYEYB8jXFZgQpkDfGYg7wOXka5/tIleI8ZycCcCBE/OojbcL3picZ5eW+/OpT3oJkZjrI5RzJ/Hl2+pkDAK8o5HkfOhpCzqyZk55jy+UVyuR0JGTt50quxrXWtZOfLG3hjAqQNGGkeeBPu2odXwQGgDkYwDv4/28zUlxTybI8dsjmfd/tvnEP9TKtlc9Z/iHj9altDuk5kbARpxBJyd4U4A5UOAVEyAG7pmOfQbxv8KY1wnMxOY2Hh3fCKYDw6Ku4k7MRk5kgyZA5Y3rl65pVTKzyADQo3KgaYGT16z1quySQBPOd/EePmBScwsnvESB02nl4famKtLHGqskBQYjvYMsJY4nAyPIiedXHYPGunrFFr1kESYjTHLOwzjPWsrwvHMJABIOSolZMQTJ5CAeux3q64G8oQFl0wMFQSI3XUB7RDRIAyPhV8Vn1ouO7RvrYe6ptggCFKmQJ3gtk5GM1i7vppxJ3uR+yqD/1mjG4slyHgQXZXJcMQcwFJgGM8qoO0FAdsz3j4TncjlXScxbamv+kl5vavXT++0fAGg34ucnPnn60M6DrXQa6ZGNbbg/SVPye2mkBRpRgTloWG06c9DON46EzrI1Kiq4iQEUEgASpJztCyTGSKxPCMdY0+1Ij47zyNb7h+xkuAS2ttzDMxYxJJKg6pO8nlXOzGpVLxfGNxFky2sATGnRpYDJnIbEYxjxzWc/ImPLBmDBgwNp94+NaT0gRLKH1TDLaWXVthslQQQYxmq+1YMKrkEgzjxjnPTw6e+2+MSqriuzzbCmQZkGNgRuJ51BFX/F2NSkKSJMRG8Sc74DZNAdo2DCTPdUL5AZXvbGRPwpz3qG8FxrAC3JC6gdIxqPiRnbFbBOHuuA3cj9B5KgRMYhmIAwT158sTwiw6nEzgHOeWK3n+IXEtj/MkhiCFAUd0ZnSdjtyp16WKTjeGPDW3W4JVpVTqOCQT7MHmFM1m77Bjt5Vqu3LhcNOptyFYRpaO6NzyzM5kZo/iPQWxbt27vrHcMFZh3RCtpJKkbEScmR8yEqVgQPCnDyrc9k9kcAXK3UaC7BXN0gacaZAyCc1p+D9HuA1si2ELKJhtTSIBDDUcr3hnn861LKPHzNav0VuqFA0sxPQQPawJM/SvRrnYlgIwSxaWQw7qKDkdY8awPoIZRvOf9H9athrQXidEracnmpgY335+1ER4V5rx6/5rx+kTncAmYI5ETBHUV7Fowff/ADR9q8s7d4eOJvD/ALjfMk/epJhugnbUNPMiZGcbnz2Hvp5ULux2nlJ3MRmP7CnIojVAEYgTn47/ANKGvmSFkgc/H8RWJ7uCS3xGMcjudx4eFSLddjgn3T0gZrhgcgPeBiM7VJb4gg4JAI2O23MCpUTcE2wM6SQDkDnyJ5xUv5MbjAKJMZ2WJjyBy3Lr40NZugGWE+c9OnM1IvGMzQABJ9kDAx4dBUHEDx3TjlJI+Uiu0RLDbPmQD48jzrtZ2mquzYJMR0wM7fWiTGDB6DORuIPjA2pIdLbb5MiMzy5AcqltLqeN5zAjr8udW3Vc9SzGDBwCIJG+xx4kUwruCdsAZzmMdOtGm2qz3ztlVGVKtMSRjaZFR3TvAGSRkyRiMbHfNQRs8AQZ5bbc/f0mobuthrPfWYKk7cxITy50+wZIDT5594qTQCzRMTyn4GPx8anwDWIkCFxtM9cdfKa0XYFwgLCalJgzCHVM4J9oQIjBPhWdcIIzid+mxz1+VbH0StFu/DBQIAYETJ9sciYwT4CtT2uovSZQlpu4wTTAdtODBAlVJjfeTvVNw/8Aw54xwG0WwCAQWuDmJG08q1Ppkv8AydwdQv8AMtbO0IUDpA+Ufau/MS15lZ/4VcQfau2V8tTfYUZZ/wCEw/P4n+G39y1eiTmmtWmdeT+lXomvCGz6tmfXq1a9IgKUGAI/T2ztWusdnIqQqLMGJA30mKqvTbiQ1+yAyvGpTA9g6wNJycz5bVbcXxfqkDxIlQ0bgHBbOI/qNq52/WmL7Q4vUzAIBMco/NiAJxmcjO/kAnxtjOAPxuMfKrPt3ggra7ZlLkMBkQCSVwfA4iq+1a9oGJXpgt/X+9cL/wBDVu+P1+X1qbT6xGSSBBnmBzHiRP1qK3YyQ2cHBJyOpP4251JcfAA68hEnz94qfPgC4Hsod1iCSCpwehJMDngVZXOLLNMwATBk4JzON6iNzugQQQf1sHy5moLrZJBBJAO3szv1HhJq23r6JySe8PaPIDYAEE4Ef7GetaftDte3c4azaWDcVdLEqABB21FZEMFaQQMZJrJsYUEdM7c+RnMAfepzchBiCY73PSR7Pv3+FJ6BDXtOlzKyumZ8SG5bdcRnJk1bdj9owLt13MlQgAJ1E69Q06dlENqOMQBBNZnXsMb7ZG5Pj5VLwrMXAB06iFGSBuNycgSAx6b9IvI9R7M4wtwi3CUnRJOyiBzzgYzJ99Yj0VtBTcAXSCAQN91AweexqBO17iKLSufVq4IIwBLzqMCTnMEHyoj0ZY62BAEEDHPvEeXLlXWdbTGxR9/f/M5rz/0js/8AM3PEg/FVreW9vd9v/wCqyPpNY/5hjG4U/KPtWkZ9bWCKBvcOGbJMDfr4b1ci1QXHcNLIBjUSPuJrH79NWB04ZcEmCNp/pFK4AIzPhnOfjtNO4nhtGCZ2+YBipba4LYBkee/OrlZQXd8KR0B5dRmp+HvJqQlSdIYdxjJkMQM7d4jrgZB5ncdwQVlXWFlQwLbAn5kUT2P2Bca763XpUElHADaiCIMTBWDPjEVmaoBL9mMtxAO29kbbYJkeXzO9Krpn4tSQOHS4NTHWUA1SxJME9TSrWRGYPEc9z4Y8j1qe05GSGnkwke6fEeVAtcBI8dzz8/x1qf12cYXcAdcZiudirRLbsDqBCTp1HBnSSFzjZY+G3OLiOH0v321EY7pJgcsnbpXezSbnc1qm5GoYYkyFOQN9o2zUPFcOQTOY9oRseYxyFB1bZ0kiAAds+R+tRW0JYkEjrvHPlUiGTsT0gTz55mm6CTgHfYcsVBHeKgEREdBM559K2vojw4CltTEwFjYACCO7HnnnmsdfBYgCTiJxOJ+30rd+j9komkkE6QZEzseZA1ACM+J2rXIXpWJ4fT1ZR/qFXfpH2y3DKrqmtTch9xA0472ymeu9VHbqSLa9bqD/AFVoO0+JKjSF1FxEESNsyOe+23Wu/Fy+0s34j4ft+09tbik94GFZSCdO4AG/QESCcCTWS4rtXiHuPxARwinTpfWFypX1elSSTJk433IwKm9I+DZWtA5YkHC6ozgADpHlyqLg7pBS0512/bEsSV0hoVeRIypUdax117wxRXLyhk2jUCDktIaHknmY+lXXE9qQU0uCdjsDMHutbJ9nK7Sd8iapOPMMoVgRgqMjBz7PI88Ejvc8Uxb3eLEBpGVJkcuXUdd9647jTtz2YbEiQNLd39KATykjyA60OrrvAB8Cc5j45686JbiC8hzM4zvAEAaiZPd5Z5CKi9aRkYI5jH6o+UZHhWLQNcURO/IHaOemfjXGIOwiRH0qdbOsNpAkZnaevlHzxUbZAAG2IOG8THMVURBOsEmMeXWPx9jxw9tgAlwM7wuhkPNhEtiYgbjaPOh1XA2gEmdp5jP2qP12gghoPIicQZkZ7sHb4xWuaOXbBAh1K9ZEGIBBIG2DPl82cRKsMSCBEEwQRpBHQGPPlTGLEAkkTBz0O5HUQfnUjAndQNWULGJUnu5mPf4GtYICpE7z49edSet5YyMnM+Xz+VcsIZI1BTGZMA/qiN9tqlW6ABhWgc18xpw2RBnHQDYUxFh2bwty4RpWWcrbUvIgkcm6iDtPsn3m9gIVvuDvieUEM2I5bVX8I168PV22uNCBYBGQHlVziFY74iiuzo4e7cVyvcxKmQY1QVjcGQffWp6VtuH2HkPpbH9aofSUZ8wPfkVd2n2/GxP/AOlV/bCA6Z6fQE/at0ZhF2oXjFzbPS4PnVvf4fTEePyx9qqe0m7s9GU7Ec/GsT61+g/aq95v3foKGCiDJMwYg4nbb8bUX2ke+3u+goY2ixgc+fSuvUcxZtgvahdBMkkQ85xJbAiBjMSPKtjwRbQ2oiSzkR+aD6wKJ5kQuf8Aesuxui1aLBjpzMrOTOnR7RIHPw2rRdlcSrqrLsYB6iGUEHyLtWOWqiteiaR/17wydmjmcx47++lRrTiOg+gmlVweam0Q+k4gx/XapAomDvv+OlKlXOgywCBI3xAgZmMZxEdelS37wgAzE5IOZznxM9aVKsjvqmXMKAY69MnrzpysCCBvP3zSpVFQXwQy5IXXO/xPy+1ejcAo0hpJ1DVnMSDOnoPClSrpyjnGiblgdb1v61pgNj+rSpV0hWZ9LrIdrVtWK3XxtIKGQwIJgwJI8uU1mbvo6yItw6boIaUUlSBGkklsSDpGOnSu0qnjLboqAgkb6QdmMwJgx5T8z1riXgeUEEjSRO+2eXL4mlSrzK5dtElmJllIBBzmDz6YqMu2mZ1bSBjfMTiAZzSpVZ9Kj4i9rJYDA8hA8hv+N6haWYsDJGT1B8zv1pUq18EjeJxiY8vLNdW4pO8Mo7pA3iCDO4O38NKlRED3ZgzMfjepLXEjC88gEk4kR9Jx4+VcpVqQh95NIiDmVExzaZxtAkc+ua46hdSkgXAfZiZgwYcbYJ+HWKVKk9lTcNxbW21IWRgsqRB5SJnlHKOVFpb9bdMJp1EGA0aQQNMGZECIAncDlSpVRtrdzG/X63aH7YEgebD5EfelSrQAu2dSEyRk4/eJ+9Z/tMabRYSYjc7wRPKlSrE+t/oA3EsCTjDgc9jO/wAPnRN68/eGra/6oxOx1aefgKVKt1FhwSBuGQsBqVSZ5yjMN/3auODaF+J+U/8A467Sqc/tOv0uLKCN+ZG3RiKVKlVH/9k="/>
          <p:cNvSpPr>
            <a:spLocks noChangeAspect="1" noChangeArrowheads="1"/>
          </p:cNvSpPr>
          <p:nvPr/>
        </p:nvSpPr>
        <p:spPr bwMode="auto">
          <a:xfrm>
            <a:off x="77788"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0" name="AutoShape 6" descr="data:image/jpg;base64,/9j/4AAQSkZJRgABAQAAAQABAAD/2wCEAAkGBhQSERUTExQVFRUWFxoYFxcVFxgYGhYcGRYaGBYXGRUXHSYeFx0jGRcXHy8gIycpLCwsFx8xNTAqNScrLCkBCQoKDgwOGg8PGiwkHCQsLCwsLCwsKSwsLCwpLCwpLCksLCksLCwsLCwsKSwsLCwsLCwsLCwsLCwsLCwsKSwsLP/AABEIALcBEwMBIgACEQEDEQH/xAAcAAABBQEBAQAAAAAAAAAAAAAEAAIDBQYBBwj/xABFEAACAQMCAwQIAQoEBgEFAAABAhEAAyESMQRBUQUiYXEGEzKBkaGxwfAUQlJicoKSstHhFSOi8QckM2OjwkNTs8PS4v/EABkBAQEBAQEBAAAAAAAAAAAAAAABAgMEBf/EAB8RAQEBAQADAAMBAQAAAAAAAAABEQISITETQVEDYf/aAAwDAQACEQMRAD8A2Ypwpopwrs5OinCuCuiopwrorldFA4V2m12gdSrk0poHUqbNdmg7SpUqBUqVIUEPGEaGnmDU1eb8XxHFPfuW7puSCVi2pZNPtL3oiSGBHMztiK13os902m9a2qGhDMmABM9MmPdt1xOt6bs9LulXKVbYdrlKlQKlXKVB2uUqVAq5XaVBUelPaT8Pwz3EjUowSQIPLBB1ycaRvJ2rA8V2ybFu5pvAhx7IZQzXX0anUxqFs29WljECVMMCK2fpNxloMmq8ttrJW4wALOVLBSoAOxByokxB88H2n2jac2b1wzaRTaK6lNwwxIcABJxomAIDEYMGuPdai4v8deezbU8QAuhrYFpizO8Bk9aTBWQCpDAFcSMkVlbnHAO/qme2h0sEwZZWlVbkYHe1Rv8AGncSfVLbZHBd1W5cAIYpcE4JXbDzuc77UHdtgHQXmMDUDsSZbSRMwDjyrh3dai1N9eKuW/XkqqoVd++ScMVbSN86c/nZJJmQR2Z2/wAQOHt2gzItu5lrej2dIKrBI7smf1iTJnAD4jgUWy1wXLgYMbZ1HSjroLqyl+9lAJB/SEDvLIHZVxHVhcMLIffSDEiGYI5UlioEiIJJjBptlR6anp3whE+sP8MfIxSrzlO0mtgKGvxAPcusigsNRAUKQIJImcxOJiuV0/LUx7KKeKYKcK9TB4pwpgpwopwp1NFdqB1KuV2gVKlSoFXZrlKg7Ndmm12g7NU/E+kaY9X3pIEkGMmBHvI3q2bY8/Dr4VgrQdXTXaIUxpkyVkkCRqaVUlMnSfhXPvqz43zNT3OCBJuHWzFpMaonmSpbOCZ86PF0hZttLZaAQSwnHtc4kAmo7vDBVMFjtu5O3mYX3VHZcKQTcRVHcYNEzlu8xPRpiPka87q0vAdrJdlQwDrhkOGHjpPIyDPjRlUHZJVF1s6EZI9WBknG85Pv89hVnY7XtO2hXluWDB8jEH3GvTz1s9uPXOfBlKlSrbJUqVKgVMW6CSAcjfwp9ZTsgtb4li7W9HfUN6wliA3cLzgyADOTgeNZvWYsmtVUNzjEUMWYKE9ot3QARMy0CM77ct65xPHW7f8A1LiJ+2yqfgTNZD0pHDvbvNad2uXdEj/M9WxWAuSulRhSSCCdAGoCaddYSapvSLiA9xeJa9bcLeNq56jUSlsDBQv7QCs5LDBJ3xVFxNuwtxmRUcFz6tNbOo0hlLszQxM6XXl3s4EGy7G46zaMfk9sr6pvWuQNQZjKlH0voC5CiJxNVY4gWjaKm2yjIDoI3Vtzk7LPLO2TPl66jcjnEC2nD2XRHS6rtreTodlYMmkHBOQTpAHhBBK4njQ+pmALXCtwwIOog6gDzDEhiMCdsUBqEBWLaTnTJjUd2GYPn4Z2p9xCoJnXGZneSCCAc+yGmZyQaxodc1yi3WLJ+irBioPNeU7GPDMYh1j1PeW491VB7qqqtqIIkSO6J7xHIYyYzXnJDQNjMTiRiczuR8BRF4IbcSCQdK90A6AIksMGNpIk55RSX0C7dxQB3m2GxPTbffrSqnN5pMNAnoaVTB9ACnCmCnCvouRxaBPSnCorvsnyNSzRThXaaK7NQOrs02aVA6lTPWCdPOJ91Omg7SrldoOzQvG9p27UesYAtsIJJ8goJoms1xhJvOxLb6YBAGmBA25ZM9TWe+vGNczVp2l21bSyWVgxZTohgJ7p5yI+uKyfA9ti6FtsIUghLo1RK3ApUlZ3Gkhhzzyo27p1EaJgjLHmQv2j4VLe4wDmiz5Hw+gHwFefrq9OkkgbiB6u5bRn4hw0zCg6QTHeuoJHI7zHMU7j+x1vIkErpx3Ztgd4NIUzBxBPiaG/xRNenXqxuoBz5DxqfiO1AdrVxvMBR8zWWiCrbT1YeSSzkk62k6maTzmI5DwyaJ4UaDK6t53UbfsgavfNUH5bca4FW3bQtI1E6ivcbkMb+POrNez2YNquXPZJ3A3HSIp8GtTti1oDNcRJ5M6qfgTNQ3fSOwPzi37KOR/FGn51m+y+zLaIZJ3/AEonHRYon8p4dP0J8gT881v8tZ/GPuely/mWnbzKj+QuflULekHEN7NpV8wzfMm39KGHbibKGPkI/mio73bDDJQKOrtp+ZxWb/p0s45D9tcTxrJHrAAZnCRgEjCrq3HNjUC9hyJN27MT7Ue6PfUfEekCNg3rZPS2C5/8eqhL3axP5lyPFFtD+K4UNZ2361kXfZ/Y9u2mWJ6ktpnz0x86bxHaPDWiuFIM6nWG0QJlpyAcievLNZi7x/X1Q/buesP/AIkP81VXE8SHLKTKsdXdBIJiCe+SRHv90YxfXstE9s8Xqvv6m4SWaNJ1INsqQYB3ODtHWqu42SQusKOZlV1DGDs2TsTmd4Nd4/imZdUuxjdtgNUiAFED/emWOHLd5YPMzuu4nqI3+fjU+OdOt9perAUMqlWJJa2GJ7sKBgjUDIAwATM5MDre1NEFxJI1AdDmB5k79Ka78mx3pMGJjYsPefietLh1J5SADnwJ8ffV1D73aEoEULMnVjJ2IgkSANPKm3xkwZDZYgGPPPnvT9QUCAYg4nMicgASo8PmaGQSc6oG/UeZoqYW/wBUHz/3pUOLJ5bcsn+tKiPoAGnA1GKeK+i5OXTj3qPiwFd/KBrCfnETHh+PpQ/HcUttQzmAGHyz9qy78fZPEeu1rOsHSAdRBA2KuxnB2EHwkxjrrGpNbaaU1SH0nU+xbdvMoP5S5+VRP25fJhbIE7Tqb6m3U/Jz/V8K0M1wuAJOw+VZx7vFPgXQv7KoB/Kzf6qru1OzbsDXxFwzvDP0OBqYjfwrN/1izijyyji/W+sthNROQysAQNR1nEFhnYRzFXNzt2yP/kB/YDP80BHzrL3ezeHIyuOvfHv1fflRNriuGQAd0keBc/Eya5z/AEx0vC0ueldseylxv4R/7Fv9NDP6S3jlbEDq2s/Ii39TUD9trHcRj5CP7VX8R6Qlfa9Vb/bcT8DFS/6dUnEG8R2lxjAwypjkqj+YOfnQ1vhHdgbtx+8BMNoUSFPLfc5NVzdvFxAuFh/2bbt8wrD50EnHG2sAXIEmblxEOTJJJYtv4Vnbfq5IteJ7NGu4dbFdUibhjYTmes866i8Oo3Qtzjvn5TWZu9rLMsbBPUm5cPxhAfjQ9ztvo5/ctIvzYXD86DX2u0Leruhm6aVj6xT+I7T0jKBfG44X6wD8axX+LEiNNxv2rrx/CjL9KhXiXPsWra+ItqT/ABMJ+dTDWmXtNC0i4hPIWwznz/yw/Wn3O1TGVvHxZbVmf3nZT8qoOGN8upus5ScrqiQcQNUgH+lWfE9nWr6gINBEE9/1paQYwpbT8BvVpHLnaQH5toft3Guf/bSP9VC3e3B/9QeVu0v1uOx+Vd4b0SJAJDH90/UgD50bb9FQIkRy7zDJ6CC1T0e1Xd7fkRN5/BrrKP4bYQUMOPMylm2D10Bj8XDH51tLPoUwE6R5ASfgdJoZODtzC27rEYgIq/ziR8aXIMu3E8S27MF3gGBj9UY+Qq54ngrLoUVSjGe89wFoGT/lg5MAj2ec1ZtwIcENbKxtL65lXGwJUQRVtwXABQAsARIAAAEieVS9fxqRgbnYLW5uAFghkkAiB1kLjHlQy2ixcEAlV1GCAFgGVnYk9K9E9IUK8PIDErBhTBOdtjO/y3FYO5wvrGPqdT6gzQYWFAnec5nfw8DWLdrNmAPXkiAvsgTpyBJ3PvIEeIp9tiAWtyGYwSVIkQRI5ATI818xUdm4Q3diNpOYxgkTvT7t1ZYNrgyAYx1iNtzOKmMAeIvFDpUhpAG3h05+fOnhisGZgyBMZnHn+PKnlNTKFgsYXfSJJ21E7b5xvNN/JMNEEjfSQSpgnccvLGPfW0PdtLCYxlQR3SDkrO5HIZ3JFRXb5kkxkyQMDOdhgfjajU4JnKAFGLpCBmVSIUnOSFYtOmTmATE4EuPuYyMd6ZPhnc4O9FQG3ORz8D/SlTGu6jOc+X9aVPbL6BFOFU3G9vqtkXEAckhQJ2zEnoPOMkZqm9J+JuInrh3rTZYs1xhbnkVtoe70bUB8p9t6/jM5XHpKls+qLxqRiygkCMAEwTHTeqb8tt6wSmoAg90BtpjIxzrP8Hxdy/PqhMb+rsgR+87P9KAv9tupKEXjBIzd0jHhaFuvP1fK67T1G9b0gja0w/ahR8RMVX3/AEq7w79hTth/WH+FTPyrEniWYyLKT1K6z8bmo/Op7X5UwgFgP1ZA+Ax8qx4ta1FztlzkG75paKj+K6FHzoO52sTtM9Wvr/Lb9Yaoh2Ldc95pPnn5QasOy+xrli4Hg6iIBZA0SQZhyOm88vGqFf7cCnPqwd5CPc+ZKj5UNc9Ij+nc/cW3b+ehj/qrQ8T2Eb+XUM5MaiQMBpwqhhG/PrUNrsWypiQSMQqs+Ry7oGaksMrNXe0Wf8x2/buXG/8AYj5UrIu/mIqfsqAfiADW/wCzPRtLg1QVA/SUKfPSwJA8yKm47sQ2yNKqynEs779NAkfjlVR59e7O4hhLs0frE/U/1q7t2RctC36tQCILKrlyQuTqI0iWH6Q6Vd2OHbXpItAYwiRMzB1TIhhzGYq44bswaV8ht5VN/isIPRHdtLROJKAkDzepLHo2pQuYGltMCDJ6TMDfrAAJracfwKsqqQCNWJExgkn4UHdEWz6tY0SQo0rgqQCSykDO5gwGqS7cLMUNv0aIPfZV5QFB72sqBE6mGkFtQiRyGYLt9g4BVDj2l1FSDhgRqEwVIP6QmOVWJ0i+LwJ7yer9nCAEhbgyCw1K46lXSABUlhNCAYDDJ0ggAwBsSY2JIk+1Emt9ZIxztBns5SRqRQZAwS2Cy7lqsBYC7SfOu3Vkg7TpPllZHxo+5YEe8Vxu11npT9q8MJB3xkG6UHvgif7U/snhbYIuIgUgbiHYe0DDZkGN94miuN4clgV0YxLCefI7ioU4Yo4f1sHZpGGGDAAI0kciNuhkzeblLPS9sHaTBnAOJ3EZnlnkcZjNUnb7obpQsATp3cqCSGlZGQY0GMT8ZIHbyKCPXA+HcaP4RNVbdpWBqwzlstqBJaeZ1RNdOrLPTHMw6zZ70d3l7OrqRlmJ1HvVa8Fa7iH9Vf5RVO3a4ABWyQNxI07ZGRIiYoW76VBAFJtIAAO9dUxjoCDWJGq0PGqdGBONuvWsBx06rl222lX1JcMbjQrItvUF1NBHvbkBkzifTMGR64eVtWb6p96znHcQl0ue9cuMRLOoWABBwGwTHTFTM+p1fSK0rEFVtyQGuOQC0ggAhgRgLn3kxuKG0ZjIzuZz0mZjGPfUt63pSSo08gSciZEEEHefgB5w3rwMHYEHEyBgzCydJ6dDB8afXM8Aqw8I6NygkYgiZIxI91JpRTE5BMMBjA3BwRFMF0sVUHSCI/rP13rvG6pzJUCVMyCIGw5Y86oVm6VVX0rJke0CW8Co2yTknPTE13iAsQQNQPLbI5d2YAjc9aha3CwRvBnOx5AGB8qm4a8s5AIiBCnrOfic5xFEDpbEbH40qkOgY1t8x8opVdGg/wAdcERlQzQHAYbDHemRgb+4Cp+yu3blmdMJMArEqBJ2DbDPl963WFMqWkEMDJmOZBGx2338KbYuy+dWmZwMsOkwelY8rP21jSdn+jzIzxpUMSx0zEkYhbZUR5YrvadhEiSJBj2VjYFuerYbnVEjeh+H9IHa6oURkABn0qJ2Laj3oBPTMb4FV3aPFN65yXDw/dM6hHhiBGPAUvVrWxp+E4UPHq7RM/pXFXxz6vwrQ8P2Hagd1WOJMTHlqBPxrJeifaxW4wcmDuQuZwNbFdhIgnxzW4sMoESd5MgmRy0suCcDA8cV04yzalv8U/E9mOrFfWtHIKFXHIbH5RS4XhwMSTkmWMnbrXeMt3rjswCpySWJgfrqJBbywJ50+0miA2+Sck7mdz/asX66QfZsCAYzVZdEFjEmYjSMiSY7pM5JMn9I0Qe27S7uMCNwfHYGaCft6xkjW8nkGOT0DRFMF2oBGtGVJVCGadDDkGkgeGDO1D8ddk+riGPeYCSo646GAB+9HU0v+PqmUssuSQWOgAnJIyQJ8N6Buemoz37Keb6z/oM/Kul62MTnF9bQ49rulRnUBggbbHlkCrGwwAWTyH0rC3fTGY03Wbwt2Sfm4H1pj9t32mLfFERzZbI+RIrMVvOK0xkgDqTHKDVQL1hDLXwSP0SJHwJNYm7x77leHQ9bl7U3+gio73ajRqN+0B/27Bfw9pwfrTF1sm7XtB+4GYAZK2yCZPUBfDapG7VH5vDtEDL6VABPXNYb/G9Qb/mOJcAZClLQ+CmflQC9qWWObRb9a9dd/wCn1q+LOt3xvpLpPebh1jrdDHcHZSDQb+micrgJ/wC3bdvmw+9Y1O2yD3LNlRO62wT7i81272zfJPq7jBf1dK+fsgVfE1qLnbTuO7b4pv8Axj+Y/ShrvHvM+qtJj/5b4nfeECmsvxN+44ALHG5LEg/E0y3YeNIyD4H7VcNXx4tif+vw42xbttdiDjLBqgbtVJg8VxB5QgW0PqIqqXgSNpBjn/enDgB4T4Z+k0yAni+NsgwbVy4f+5dJ+QH3pP2wgUG3YsqemgsR72b7VCOGVfzhP46xUtrggchXY+Ck8uoB509ISekN2DJ0dNCov/rPzoG5duM2pjqM5nPKrix2NcbIst78cv1mXzoLjrDW3KsoBxInaR1kj571m4UHpkzp35f2Hu+FSqpjbEZx16U7iLbK+lu6eoypHURy93xpPe3QkRMajDD3FSZ+dZsZQPbIyAQN84kc/PltU1vvAkKZAny3g5zvn3069iQrFsQCJ58ozFBpcM+P4ORT6VPfmM50kiRtufifxyqO1Inkdx9PdmiL3EggD4Dbl05zXPyQkAwAGBIIMg7SsTuD+IikETJqMscn8D5UqYq45jyVj9qVVlZXJAzPTDT7vDninqRoBDQxxC45z9vKorzncAb5IyNsZrqXYUhhz9/4/pXPGhdninWCIOmACCQVyIOMk+Izmh24lmJBIJJmSBz5nlyHxptxCwgmcYC/by8f71HZeOoj9EZIETPWmC0sdoPaBKkBtQlg5kaWkd2fiM4OwOauH9LLmxZ2bOLVsMN8d7H1rJW+IYQR4xIGZ898GpeIvOUARnG5aCwAk9AY6/Crz9alaZ+27pB/yr5kb3Lgtj4MWoG92m/P8mTzuM594twKzbWHYad/1oz8dzThwbRpk6ZyCQPqRXbF1eXO1SQW/KFgb+psDH71zNDf4ujgj1vEvGYNz1YPuWarl7P6GBzMk/QEVIvCIcAg/sj+4NMhrtvtCyWzYH7VxnuH4StK12u4Pdt21Wd1trPuLTRFvs1jhbdwj9kj7feiB2Lcj/phR1ZhAjx1famw9q692vfYnTccLyEx/LFQcRqutJx75n45q+XsJ+7m2oYgAiWmRI/N6DrVkvoqY713+FT92P0qeUMrItwrsADOkeBH9v8Aaur2fykR0LD+tbG36MWtiXPmQPoo+tM7N7NtHdFbCndmjVODqYiRE+/brPNfFkzwa9QPj9SBUqcKDhQzfsrP0mtb2Vw6wSEUGeSqI35hR8JO1WAXPKp5nixSdlPgLaePHu/ULRK9h3Y9hB1JYYjfYtWi49kI0m4iiQSdQERJBHjqCmhrfGWVUp60EE/mhicxr25k6j+9Typit/wF9IOtc7aFLTInEBeU05uxkXRquOdfQKOajZyST3hgCd6tB2ghACLfaCSCEzzgS+NjExTmvuY08K8aSsOygEGJkZnYU2rkCp6O2lbSQzSCcsRsVEQsdflUvAdk2jk20PdU7Fo1Tg6yciPnU4HEnIt2lxEszMYxzHkPhXRwHERHrLaDolsfes7T0JThEAwijyUD6CpCarz2Q/5/EXPcQn0rv+BWT7TO58XZvpRRjcWi+0yjzIH1qi7du8PcDObmp1WFVGHWSBgwTtJq2t9i2F2sz+6f/ai04VR7NoD+AfQk0mJfbJWr/BsutkuOzRqkNOqACJG8kTEmaE7Qvm4xbh+H0DTGLaQRMT3hEbCR1PUVq+2l0qjeoFxlbuIGO5xMBdhjyxzAqLtCwly2rXWtW2ABgldSkZCzrgwelXWbGP4LgbjN6pEYEEF9RiCP0jgr/tXEsK/smGxqJBf+x6HBo63xaWmLgjUV9vTJKkAtqUyJxBid/OIrjo+p0AUqDIfSBHKJYSZ1bdcDEAyq7VhywAmdlwBOoYgHAnUPiKLfh1TWknXbkk6wFOYYLA7x9mDImPASNZYiWWYEEdOUyOlWHFcWbrQ7YfkJUSSIBCTgGMbDTz51AX5an6J9zH7UqIazdtkoEtkAn2gs7nfUwPxpU8YGrdkDafdP+3jTWtienuBBjxpls48c5x7zUzJuRv0kYz0Px+1c6qFbxEjM4OCR5GN6SIdeQY5x/cfM05HAZSQBH4JPSpwIIZe9GTAJG/XyG8UDzwRnEcjJI8stke4xvRXBWNRA1KhaRIwPLJEzG8xQt2+X9oxMGck+AKznpPICpbV8oQ7AxMLkZI5MBnYjcj7U9ix7K7Gt3lnW8gmQdOI9xq0s+i9peRPmzfQECqexxly4zhCqazLTkHluTMc/uYq9XhbzzN/QREqEEiZiS3WK1LrcqW12HaXa2n8IJ+Jk1ztLhiEAtyDOdJj81onvL+dHP3Gox2RPtcRcbycD+UUl7Bsc1d/2vWN9cU9NGcUU9YGZ7YjSZL5WPaVVjIO0yMeQqBe07YQoXRpmNKs+7EmQInfl8atE7Msr7FkfBf6k0X6vSMqqDxMfYU9CgPEhgoCX3KiAQhGcd6WOTjnO9GDjr7CF4eP23UfIA0UO1LZE+tX3KT9aEHpBax3rhnbuqJxIHWTG1aR1LfFNysp56mPyikvY94DN5VH6ltQPnQnaHpQtoA3LdyDIWGkmI3XUIGfkarX9P7f5vDz+0wH0U/WmVNi8bssH2+IuN++F+S11ewrHMO/nrasze/4iXfzbdpfMs33FAX/TziT+ei/sov3mr49GxvrfZFkezZH8K/c0UiBcaVXzIH0FZ4cevqEUXW1soUNrdhJTcx4gjzEEcqr7VqO6WfWABJC6YEggjmDn4j3sNaz/ABO2CQbtoR1YGPeWFC3u3+HXfibf7pU/QNWR7c4gXOHxbKbOpMKpgZA5FoYwB08YGSuXyKvhqeWPULnpdwo/+W437Kt/RaCv+m/D8rdxv2tP3Y15169utc1nrV/HE8nqHYfbbcSX9XbRAse1LSSGJ9mNgJ8KZxXbfEBykKBAhoAXJgEFmIPnMY86wXY3bDWG3YqclRHeI2328xmCfGb3gOO1W9LqpyQinVqtjmxZgRp5b6vqHji6vFvXLhIu3WTJA0MAH8QFEnkPE/LNdvdtXkvOq8Q7WwZXTcYiCAYmRMTE+FTdoX2hXUGF1BldAVXrBPtyNzjb4VHbaqXmRELAGAMmVEjA35YmrIlpcNx5Y6mluXefPjEzPlUVxwGmMfCc5jHvzUPDIFJOmQBMnBG+3XzxT1vAAEicjl5ZAqftkZwbCZIOAcTEz4z5cjRI42ML7LjvKwBWeUmMxJI8aGC62xiYEYB8jXFZgQpkDfGYg7wOXka5/tIleI8ZycCcCBE/OojbcL3picZ5eW+/OpT3oJkZjrI5RzJ/Hl2+pkDAK8o5HkfOhpCzqyZk55jy+UVyuR0JGTt50quxrXWtZOfLG3hjAqQNGGkeeBPu2odXwQGgDkYwDv4/28zUlxTybI8dsjmfd/tvnEP9TKtlc9Z/iHj9altDuk5kbARpxBJyd4U4A5UOAVEyAG7pmOfQbxv8KY1wnMxOY2Hh3fCKYDw6Ku4k7MRk5kgyZA5Y3rl65pVTKzyADQo3KgaYGT16z1quySQBPOd/EePmBScwsnvESB02nl4famKtLHGqskBQYjvYMsJY4nAyPIiedXHYPGunrFFr1kESYjTHLOwzjPWsrwvHMJABIOSolZMQTJ5CAeux3q64G8oQFl0wMFQSI3XUB7RDRIAyPhV8Vn1ouO7RvrYe6ptggCFKmQJ3gtk5GM1i7vppxJ3uR+yqD/1mjG4slyHgQXZXJcMQcwFJgGM8qoO0FAdsz3j4TncjlXScxbamv+kl5vavXT++0fAGg34ucnPnn60M6DrXQa6ZGNbbg/SVPye2mkBRpRgTloWG06c9DON46EzrI1Kiq4iQEUEgASpJztCyTGSKxPCMdY0+1Ij47zyNb7h+xkuAS2ttzDMxYxJJKg6pO8nlXOzGpVLxfGNxFky2sATGnRpYDJnIbEYxjxzWc/ImPLBmDBgwNp94+NaT0gRLKH1TDLaWXVthslQQQYxmq+1YMKrkEgzjxjnPTw6e+2+MSqriuzzbCmQZkGNgRuJ51BFX/F2NSkKSJMRG8Sc74DZNAdo2DCTPdUL5AZXvbGRPwpz3qG8FxrAC3JC6gdIxqPiRnbFbBOHuuA3cj9B5KgRMYhmIAwT158sTwiw6nEzgHOeWK3n+IXEtj/MkhiCFAUd0ZnSdjtyp16WKTjeGPDW3W4JVpVTqOCQT7MHmFM1m77Bjt5Vqu3LhcNOptyFYRpaO6NzyzM5kZo/iPQWxbt27vrHcMFZh3RCtpJKkbEScmR8yEqVgQPCnDyrc9k9kcAXK3UaC7BXN0gacaZAyCc1p+D9HuA1si2ELKJhtTSIBDDUcr3hnn861LKPHzNav0VuqFA0sxPQQPawJM/SvRrnYlgIwSxaWQw7qKDkdY8awPoIZRvOf9H9athrQXidEracnmpgY335+1ER4V5rx6/5rx+kTncAmYI5ETBHUV7Fowff/ADR9q8s7d4eOJvD/ALjfMk/epJhugnbUNPMiZGcbnz2Hvp5ULux2nlJ3MRmP7CnIojVAEYgTn47/ANKGvmSFkgc/H8RWJ7uCS3xGMcjudx4eFSLddjgn3T0gZrhgcgPeBiM7VJb4gg4JAI2O23MCpUTcE2wM6SQDkDnyJ5xUv5MbjAKJMZ2WJjyBy3Lr40NZugGWE+c9OnM1IvGMzQABJ9kDAx4dBUHEDx3TjlJI+Uiu0RLDbPmQD48jzrtZ2mquzYJMR0wM7fWiTGDB6DORuIPjA2pIdLbb5MiMzy5AcqltLqeN5zAjr8udW3Vc9SzGDBwCIJG+xx4kUwruCdsAZzmMdOtGm2qz3ztlVGVKtMSRjaZFR3TvAGSRkyRiMbHfNQRs8AQZ5bbc/f0mobuthrPfWYKk7cxITy50+wZIDT5594qTQCzRMTyn4GPx8anwDWIkCFxtM9cdfKa0XYFwgLCalJgzCHVM4J9oQIjBPhWdcIIzid+mxz1+VbH0StFu/DBQIAYETJ9sciYwT4CtT2uovSZQlpu4wTTAdtODBAlVJjfeTvVNw/8Aw54xwG0WwCAQWuDmJG08q1Ppkv8AydwdQv8AMtbO0IUDpA+Ufau/MS15lZ/4VcQfau2V8tTfYUZZ/wCEw/P4n+G39y1eiTmmtWmdeT+lXomvCGz6tmfXq1a9IgKUGAI/T2ztWusdnIqQqLMGJA30mKqvTbiQ1+yAyvGpTA9g6wNJycz5bVbcXxfqkDxIlQ0bgHBbOI/qNq52/WmL7Q4vUzAIBMco/NiAJxmcjO/kAnxtjOAPxuMfKrPt3ggra7ZlLkMBkQCSVwfA4iq+1a9oGJXpgt/X+9cL/wBDVu+P1+X1qbT6xGSSBBnmBzHiRP1qK3YyQ2cHBJyOpP4251JcfAA68hEnz94qfPgC4Hsod1iCSCpwehJMDngVZXOLLNMwATBk4JzON6iNzugQQQf1sHy5moLrZJBBJAO3szv1HhJq23r6JySe8PaPIDYAEE4Ef7GetaftDte3c4azaWDcVdLEqABB21FZEMFaQQMZJrJsYUEdM7c+RnMAfepzchBiCY73PSR7Pv3+FJ6BDXtOlzKyumZ8SG5bdcRnJk1bdj9owLt13MlQgAJ1E69Q06dlENqOMQBBNZnXsMb7ZG5Pj5VLwrMXAB06iFGSBuNycgSAx6b9IvI9R7M4wtwi3CUnRJOyiBzzgYzJ99Yj0VtBTcAXSCAQN91AweexqBO17iKLSufVq4IIwBLzqMCTnMEHyoj0ZY62BAEEDHPvEeXLlXWdbTGxR9/f/M5rz/0js/8AM3PEg/FVreW9vd9v/wCqyPpNY/5hjG4U/KPtWkZ9bWCKBvcOGbJMDfr4b1ci1QXHcNLIBjUSPuJrH79NWB04ZcEmCNp/pFK4AIzPhnOfjtNO4nhtGCZ2+YBipba4LYBkee/OrlZQXd8KR0B5dRmp+HvJqQlSdIYdxjJkMQM7d4jrgZB5ncdwQVlXWFlQwLbAn5kUT2P2Bca763XpUElHADaiCIMTBWDPjEVmaoBL9mMtxAO29kbbYJkeXzO9Krpn4tSQOHS4NTHWUA1SxJME9TSrWRGYPEc9z4Y8j1qe05GSGnkwke6fEeVAtcBI8dzz8/x1qf12cYXcAdcZiudirRLbsDqBCTp1HBnSSFzjZY+G3OLiOH0v321EY7pJgcsnbpXezSbnc1qm5GoYYkyFOQN9o2zUPFcOQTOY9oRseYxyFB1bZ0kiAAds+R+tRW0JYkEjrvHPlUiGTsT0gTz55mm6CTgHfYcsVBHeKgEREdBM559K2vojw4CltTEwFjYACCO7HnnnmsdfBYgCTiJxOJ+30rd+j9komkkE6QZEzseZA1ACM+J2rXIXpWJ4fT1ZR/qFXfpH2y3DKrqmtTch9xA0472ymeu9VHbqSLa9bqD/AFVoO0+JKjSF1FxEESNsyOe+23Wu/Fy+0s34j4ft+09tbik94GFZSCdO4AG/QESCcCTWS4rtXiHuPxARwinTpfWFypX1elSSTJk433IwKm9I+DZWtA5YkHC6ozgADpHlyqLg7pBS0512/bEsSV0hoVeRIypUdax117wxRXLyhk2jUCDktIaHknmY+lXXE9qQU0uCdjsDMHutbJ9nK7Sd8iapOPMMoVgRgqMjBz7PI88Ejvc8Uxb3eLEBpGVJkcuXUdd9647jTtz2YbEiQNLd39KATykjyA60OrrvAB8Cc5j45686JbiC8hzM4zvAEAaiZPd5Z5CKi9aRkYI5jH6o+UZHhWLQNcURO/IHaOemfjXGIOwiRH0qdbOsNpAkZnaevlHzxUbZAAG2IOG8THMVURBOsEmMeXWPx9jxw9tgAlwM7wuhkPNhEtiYgbjaPOh1XA2gEmdp5jP2qP12gghoPIicQZkZ7sHb4xWuaOXbBAh1K9ZEGIBBIG2DPl82cRKsMSCBEEwQRpBHQGPPlTGLEAkkTBz0O5HUQfnUjAndQNWULGJUnu5mPf4GtYICpE7z49edSet5YyMnM+Xz+VcsIZI1BTGZMA/qiN9tqlW6ABhWgc18xpw2RBnHQDYUxFh2bwty4RpWWcrbUvIgkcm6iDtPsn3m9gIVvuDvieUEM2I5bVX8I168PV22uNCBYBGQHlVziFY74iiuzo4e7cVyvcxKmQY1QVjcGQffWp6VtuH2HkPpbH9aofSUZ8wPfkVd2n2/GxP/AOlV/bCA6Z6fQE/at0ZhF2oXjFzbPS4PnVvf4fTEePyx9qqe0m7s9GU7Ec/GsT61+g/aq95v3foKGCiDJMwYg4nbb8bUX2ke+3u+goY2ixgc+fSuvUcxZtgvahdBMkkQ85xJbAiBjMSPKtjwRbQ2oiSzkR+aD6wKJ5kQuf8Aesuxui1aLBjpzMrOTOnR7RIHPw2rRdlcSrqrLsYB6iGUEHyLtWOWqiteiaR/17wydmjmcx47++lRrTiOg+gmlVweam0Q+k4gx/XapAomDvv+OlKlXOgywCBI3xAgZmMZxEdelS37wgAzE5IOZznxM9aVKsjvqmXMKAY69MnrzpysCCBvP3zSpVFQXwQy5IXXO/xPy+1ejcAo0hpJ1DVnMSDOnoPClSrpyjnGiblgdb1v61pgNj+rSpV0hWZ9LrIdrVtWK3XxtIKGQwIJgwJI8uU1mbvo6yItw6boIaUUlSBGkklsSDpGOnSu0qnjLboqAgkb6QdmMwJgx5T8z1riXgeUEEjSRO+2eXL4mlSrzK5dtElmJllIBBzmDz6YqMu2mZ1bSBjfMTiAZzSpVZ9Kj4i9rJYDA8hA8hv+N6haWYsDJGT1B8zv1pUq18EjeJxiY8vLNdW4pO8Mo7pA3iCDO4O38NKlRED3ZgzMfjepLXEjC88gEk4kR9Jx4+VcpVqQh95NIiDmVExzaZxtAkc+ua46hdSkgXAfZiZgwYcbYJ+HWKVKk9lTcNxbW21IWRgsqRB5SJnlHKOVFpb9bdMJp1EGA0aQQNMGZECIAncDlSpVRtrdzG/X63aH7YEgebD5EfelSrQAu2dSEyRk4/eJ+9Z/tMabRYSYjc7wRPKlSrE+t/oA3EsCTjDgc9jO/wAPnRN68/eGra/6oxOx1aefgKVKt1FhwSBuGQsBqVSZ5yjMN/3auODaF+J+U/8A467Sqc/tOv0uLKCN+ZG3RiKVKlVH/9k="/>
          <p:cNvSpPr>
            <a:spLocks noChangeAspect="1" noChangeArrowheads="1"/>
          </p:cNvSpPr>
          <p:nvPr/>
        </p:nvSpPr>
        <p:spPr bwMode="auto">
          <a:xfrm>
            <a:off x="77788"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2" name="AutoShape 8" descr="data:image/jpg;base64,/9j/4AAQSkZJRgABAQAAAQABAAD/2wCEAAkGBhQSERUTExQVFRUWFxoYFxcVFxgYGhYcGRYaGBYXGRUXHSYeFx0jGRcXHy8gIycpLCwsFx8xNTAqNScrLCkBCQoKDgwOGg8PGiwkHCQsLCwsLCwsKSwsLCwpLCwpLCksLCksLCwsLCwsKSwsLCwsLCwsLCwsLCwsLCwsKSwsLP/AABEIALcBEwMBIgACEQEDEQH/xAAcAAABBQEBAQAAAAAAAAAAAAAEAAIDBQYBBwj/xABFEAACAQMCAwQIAQoEBgEFAAABAhEAAyESMQRBUQUiYXEGEzKBkaGxwfAUQlJicoKSstHhFSOi8QckM2OjwkNTs8PS4v/EABkBAQEBAQEBAAAAAAAAAAAAAAABAgMEBf/EAB8RAQEBAQADAAMBAQAAAAAAAAABEQISITETQVEDYf/aAAwDAQACEQMRAD8A2Ypwpopwrs5OinCuCuiopwrorldFA4V2m12gdSrk0poHUqbNdmg7SpUqBUqVIUEPGEaGnmDU1eb8XxHFPfuW7puSCVi2pZNPtL3oiSGBHMztiK13os902m9a2qGhDMmABM9MmPdt1xOt6bs9LulXKVbYdrlKlQKlXKVB2uUqVAq5XaVBUelPaT8Pwz3EjUowSQIPLBB1ycaRvJ2rA8V2ybFu5pvAhx7IZQzXX0anUxqFs29WljECVMMCK2fpNxloMmq8ttrJW4wALOVLBSoAOxByokxB88H2n2jac2b1wzaRTaK6lNwwxIcABJxomAIDEYMGuPdai4v8deezbU8QAuhrYFpizO8Bk9aTBWQCpDAFcSMkVlbnHAO/qme2h0sEwZZWlVbkYHe1Rv8AGncSfVLbZHBd1W5cAIYpcE4JXbDzuc77UHdtgHQXmMDUDsSZbSRMwDjyrh3dai1N9eKuW/XkqqoVd++ScMVbSN86c/nZJJmQR2Z2/wAQOHt2gzItu5lrej2dIKrBI7smf1iTJnAD4jgUWy1wXLgYMbZ1HSjroLqyl+9lAJB/SEDvLIHZVxHVhcMLIffSDEiGYI5UlioEiIJJjBptlR6anp3whE+sP8MfIxSrzlO0mtgKGvxAPcusigsNRAUKQIJImcxOJiuV0/LUx7KKeKYKcK9TB4pwpgpwopwp1NFdqB1KuV2gVKlSoFXZrlKg7Ndmm12g7NU/E+kaY9X3pIEkGMmBHvI3q2bY8/Dr4VgrQdXTXaIUxpkyVkkCRqaVUlMnSfhXPvqz43zNT3OCBJuHWzFpMaonmSpbOCZ86PF0hZttLZaAQSwnHtc4kAmo7vDBVMFjtu5O3mYX3VHZcKQTcRVHcYNEzlu8xPRpiPka87q0vAdrJdlQwDrhkOGHjpPIyDPjRlUHZJVF1s6EZI9WBknG85Pv89hVnY7XtO2hXluWDB8jEH3GvTz1s9uPXOfBlKlSrbJUqVKgVMW6CSAcjfwp9ZTsgtb4li7W9HfUN6wliA3cLzgyADOTgeNZvWYsmtVUNzjEUMWYKE9ot3QARMy0CM77ct65xPHW7f8A1LiJ+2yqfgTNZD0pHDvbvNad2uXdEj/M9WxWAuSulRhSSCCdAGoCaddYSapvSLiA9xeJa9bcLeNq56jUSlsDBQv7QCs5LDBJ3xVFxNuwtxmRUcFz6tNbOo0hlLszQxM6XXl3s4EGy7G46zaMfk9sr6pvWuQNQZjKlH0voC5CiJxNVY4gWjaKm2yjIDoI3Vtzk7LPLO2TPl66jcjnEC2nD2XRHS6rtreTodlYMmkHBOQTpAHhBBK4njQ+pmALXCtwwIOog6gDzDEhiMCdsUBqEBWLaTnTJjUd2GYPn4Z2p9xCoJnXGZneSCCAc+yGmZyQaxodc1yi3WLJ+irBioPNeU7GPDMYh1j1PeW491VB7qqqtqIIkSO6J7xHIYyYzXnJDQNjMTiRiczuR8BRF4IbcSCQdK90A6AIksMGNpIk55RSX0C7dxQB3m2GxPTbffrSqnN5pMNAnoaVTB9ACnCmCnCvouRxaBPSnCorvsnyNSzRThXaaK7NQOrs02aVA6lTPWCdPOJ91Omg7SrldoOzQvG9p27UesYAtsIJJ8goJoms1xhJvOxLb6YBAGmBA25ZM9TWe+vGNczVp2l21bSyWVgxZTohgJ7p5yI+uKyfA9ti6FtsIUghLo1RK3ApUlZ3Gkhhzzyo27p1EaJgjLHmQv2j4VLe4wDmiz5Hw+gHwFefrq9OkkgbiB6u5bRn4hw0zCg6QTHeuoJHI7zHMU7j+x1vIkErpx3Ztgd4NIUzBxBPiaG/xRNenXqxuoBz5DxqfiO1AdrVxvMBR8zWWiCrbT1YeSSzkk62k6maTzmI5DwyaJ4UaDK6t53UbfsgavfNUH5bca4FW3bQtI1E6ivcbkMb+POrNez2YNquXPZJ3A3HSIp8GtTti1oDNcRJ5M6qfgTNQ3fSOwPzi37KOR/FGn51m+y+zLaIZJ3/AEonHRYon8p4dP0J8gT881v8tZ/GPuely/mWnbzKj+QuflULekHEN7NpV8wzfMm39KGHbibKGPkI/mio73bDDJQKOrtp+ZxWb/p0s45D9tcTxrJHrAAZnCRgEjCrq3HNjUC9hyJN27MT7Ue6PfUfEekCNg3rZPS2C5/8eqhL3axP5lyPFFtD+K4UNZ2361kXfZ/Y9u2mWJ6ktpnz0x86bxHaPDWiuFIM6nWG0QJlpyAcievLNZi7x/X1Q/buesP/AIkP81VXE8SHLKTKsdXdBIJiCe+SRHv90YxfXstE9s8Xqvv6m4SWaNJ1INsqQYB3ODtHWqu42SQusKOZlV1DGDs2TsTmd4Nd4/imZdUuxjdtgNUiAFED/emWOHLd5YPMzuu4nqI3+fjU+OdOt9perAUMqlWJJa2GJ7sKBgjUDIAwATM5MDre1NEFxJI1AdDmB5k79Ka78mx3pMGJjYsPefietLh1J5SADnwJ8ffV1D73aEoEULMnVjJ2IgkSANPKm3xkwZDZYgGPPPnvT9QUCAYg4nMicgASo8PmaGQSc6oG/UeZoqYW/wBUHz/3pUOLJ5bcsn+tKiPoAGnA1GKeK+i5OXTj3qPiwFd/KBrCfnETHh+PpQ/HcUttQzmAGHyz9qy78fZPEeu1rOsHSAdRBA2KuxnB2EHwkxjrrGpNbaaU1SH0nU+xbdvMoP5S5+VRP25fJhbIE7Tqb6m3U/Jz/V8K0M1wuAJOw+VZx7vFPgXQv7KoB/Kzf6qru1OzbsDXxFwzvDP0OBqYjfwrN/1izijyyji/W+sthNROQysAQNR1nEFhnYRzFXNzt2yP/kB/YDP80BHzrL3ezeHIyuOvfHv1fflRNriuGQAd0keBc/Eya5z/AEx0vC0ueldseylxv4R/7Fv9NDP6S3jlbEDq2s/Ii39TUD9trHcRj5CP7VX8R6Qlfa9Vb/bcT8DFS/6dUnEG8R2lxjAwypjkqj+YOfnQ1vhHdgbtx+8BMNoUSFPLfc5NVzdvFxAuFh/2bbt8wrD50EnHG2sAXIEmblxEOTJJJYtv4Vnbfq5IteJ7NGu4dbFdUibhjYTmes866i8Oo3Qtzjvn5TWZu9rLMsbBPUm5cPxhAfjQ9ztvo5/ctIvzYXD86DX2u0Leruhm6aVj6xT+I7T0jKBfG44X6wD8axX+LEiNNxv2rrx/CjL9KhXiXPsWra+ItqT/ABMJ+dTDWmXtNC0i4hPIWwznz/yw/Wn3O1TGVvHxZbVmf3nZT8qoOGN8upus5ScrqiQcQNUgH+lWfE9nWr6gINBEE9/1paQYwpbT8BvVpHLnaQH5toft3Guf/bSP9VC3e3B/9QeVu0v1uOx+Vd4b0SJAJDH90/UgD50bb9FQIkRy7zDJ6CC1T0e1Xd7fkRN5/BrrKP4bYQUMOPMylm2D10Bj8XDH51tLPoUwE6R5ASfgdJoZODtzC27rEYgIq/ziR8aXIMu3E8S27MF3gGBj9UY+Qq54ngrLoUVSjGe89wFoGT/lg5MAj2ec1ZtwIcENbKxtL65lXGwJUQRVtwXABQAsARIAAAEieVS9fxqRgbnYLW5uAFghkkAiB1kLjHlQy2ixcEAlV1GCAFgGVnYk9K9E9IUK8PIDErBhTBOdtjO/y3FYO5wvrGPqdT6gzQYWFAnec5nfw8DWLdrNmAPXkiAvsgTpyBJ3PvIEeIp9tiAWtyGYwSVIkQRI5ATI818xUdm4Q3diNpOYxgkTvT7t1ZYNrgyAYx1iNtzOKmMAeIvFDpUhpAG3h05+fOnhisGZgyBMZnHn+PKnlNTKFgsYXfSJJ21E7b5xvNN/JMNEEjfSQSpgnccvLGPfW0PdtLCYxlQR3SDkrO5HIZ3JFRXb5kkxkyQMDOdhgfjajU4JnKAFGLpCBmVSIUnOSFYtOmTmATE4EuPuYyMd6ZPhnc4O9FQG3ORz8D/SlTGu6jOc+X9aVPbL6BFOFU3G9vqtkXEAckhQJ2zEnoPOMkZqm9J+JuInrh3rTZYs1xhbnkVtoe70bUB8p9t6/jM5XHpKls+qLxqRiygkCMAEwTHTeqb8tt6wSmoAg90BtpjIxzrP8Hxdy/PqhMb+rsgR+87P9KAv9tupKEXjBIzd0jHhaFuvP1fK67T1G9b0gja0w/ahR8RMVX3/AEq7w79hTth/WH+FTPyrEniWYyLKT1K6z8bmo/Op7X5UwgFgP1ZA+Ax8qx4ta1FztlzkG75paKj+K6FHzoO52sTtM9Wvr/Lb9Yaoh2Ldc95pPnn5QasOy+xrli4Hg6iIBZA0SQZhyOm88vGqFf7cCnPqwd5CPc+ZKj5UNc9Ij+nc/cW3b+ehj/qrQ8T2Eb+XUM5MaiQMBpwqhhG/PrUNrsWypiQSMQqs+Ry7oGaksMrNXe0Wf8x2/buXG/8AYj5UrIu/mIqfsqAfiADW/wCzPRtLg1QVA/SUKfPSwJA8yKm47sQ2yNKqynEs779NAkfjlVR59e7O4hhLs0frE/U/1q7t2RctC36tQCILKrlyQuTqI0iWH6Q6Vd2OHbXpItAYwiRMzB1TIhhzGYq44bswaV8ht5VN/isIPRHdtLROJKAkDzepLHo2pQuYGltMCDJ6TMDfrAAJracfwKsqqQCNWJExgkn4UHdEWz6tY0SQo0rgqQCSykDO5gwGqS7cLMUNv0aIPfZV5QFB72sqBE6mGkFtQiRyGYLt9g4BVDj2l1FSDhgRqEwVIP6QmOVWJ0i+LwJ7yer9nCAEhbgyCw1K46lXSABUlhNCAYDDJ0ggAwBsSY2JIk+1Emt9ZIxztBns5SRqRQZAwS2Cy7lqsBYC7SfOu3Vkg7TpPllZHxo+5YEe8Vxu11npT9q8MJB3xkG6UHvgif7U/snhbYIuIgUgbiHYe0DDZkGN94miuN4clgV0YxLCefI7ioU4Yo4f1sHZpGGGDAAI0kciNuhkzeblLPS9sHaTBnAOJ3EZnlnkcZjNUnb7obpQsATp3cqCSGlZGQY0GMT8ZIHbyKCPXA+HcaP4RNVbdpWBqwzlstqBJaeZ1RNdOrLPTHMw6zZ70d3l7OrqRlmJ1HvVa8Fa7iH9Vf5RVO3a4ABWyQNxI07ZGRIiYoW76VBAFJtIAAO9dUxjoCDWJGq0PGqdGBONuvWsBx06rl222lX1JcMbjQrItvUF1NBHvbkBkzifTMGR64eVtWb6p96znHcQl0ue9cuMRLOoWABBwGwTHTFTM+p1fSK0rEFVtyQGuOQC0ggAhgRgLn3kxuKG0ZjIzuZz0mZjGPfUt63pSSo08gSciZEEEHefgB5w3rwMHYEHEyBgzCydJ6dDB8afXM8Aqw8I6NygkYgiZIxI91JpRTE5BMMBjA3BwRFMF0sVUHSCI/rP13rvG6pzJUCVMyCIGw5Y86oVm6VVX0rJke0CW8Co2yTknPTE13iAsQQNQPLbI5d2YAjc9aha3CwRvBnOx5AGB8qm4a8s5AIiBCnrOfic5xFEDpbEbH40qkOgY1t8x8opVdGg/wAdcERlQzQHAYbDHemRgb+4Cp+yu3blmdMJMArEqBJ2DbDPl963WFMqWkEMDJmOZBGx2338KbYuy+dWmZwMsOkwelY8rP21jSdn+jzIzxpUMSx0zEkYhbZUR5YrvadhEiSJBj2VjYFuerYbnVEjeh+H9IHa6oURkABn0qJ2Laj3oBPTMb4FV3aPFN65yXDw/dM6hHhiBGPAUvVrWxp+E4UPHq7RM/pXFXxz6vwrQ8P2Hagd1WOJMTHlqBPxrJeifaxW4wcmDuQuZwNbFdhIgnxzW4sMoESd5MgmRy0suCcDA8cV04yzalv8U/E9mOrFfWtHIKFXHIbH5RS4XhwMSTkmWMnbrXeMt3rjswCpySWJgfrqJBbywJ50+0miA2+Sck7mdz/asX66QfZsCAYzVZdEFjEmYjSMiSY7pM5JMn9I0Qe27S7uMCNwfHYGaCft6xkjW8nkGOT0DRFMF2oBGtGVJVCGadDDkGkgeGDO1D8ddk+riGPeYCSo646GAB+9HU0v+PqmUssuSQWOgAnJIyQJ8N6Buemoz37Keb6z/oM/Kul62MTnF9bQ49rulRnUBggbbHlkCrGwwAWTyH0rC3fTGY03Wbwt2Sfm4H1pj9t32mLfFERzZbI+RIrMVvOK0xkgDqTHKDVQL1hDLXwSP0SJHwJNYm7x77leHQ9bl7U3+gio73ajRqN+0B/27Bfw9pwfrTF1sm7XtB+4GYAZK2yCZPUBfDapG7VH5vDtEDL6VABPXNYb/G9Qb/mOJcAZClLQ+CmflQC9qWWObRb9a9dd/wCn1q+LOt3xvpLpPebh1jrdDHcHZSDQb+micrgJ/wC3bdvmw+9Y1O2yD3LNlRO62wT7i81272zfJPq7jBf1dK+fsgVfE1qLnbTuO7b4pv8Axj+Y/ShrvHvM+qtJj/5b4nfeECmsvxN+44ALHG5LEg/E0y3YeNIyD4H7VcNXx4tif+vw42xbttdiDjLBqgbtVJg8VxB5QgW0PqIqqXgSNpBjn/enDgB4T4Z+k0yAni+NsgwbVy4f+5dJ+QH3pP2wgUG3YsqemgsR72b7VCOGVfzhP46xUtrggchXY+Ck8uoB509ISekN2DJ0dNCov/rPzoG5duM2pjqM5nPKrix2NcbIst78cv1mXzoLjrDW3KsoBxInaR1kj571m4UHpkzp35f2Hu+FSqpjbEZx16U7iLbK+lu6eoypHURy93xpPe3QkRMajDD3FSZ+dZsZQPbIyAQN84kc/PltU1vvAkKZAny3g5zvn3069iQrFsQCJ58ozFBpcM+P4ORT6VPfmM50kiRtufifxyqO1Inkdx9PdmiL3EggD4Dbl05zXPyQkAwAGBIIMg7SsTuD+IikETJqMscn8D5UqYq45jyVj9qVVlZXJAzPTDT7vDninqRoBDQxxC45z9vKorzncAb5IyNsZrqXYUhhz9/4/pXPGhdninWCIOmACCQVyIOMk+Izmh24lmJBIJJmSBz5nlyHxptxCwgmcYC/by8f71HZeOoj9EZIETPWmC0sdoPaBKkBtQlg5kaWkd2fiM4OwOauH9LLmxZ2bOLVsMN8d7H1rJW+IYQR4xIGZ898GpeIvOUARnG5aCwAk9AY6/Crz9alaZ+27pB/yr5kb3Lgtj4MWoG92m/P8mTzuM594twKzbWHYad/1oz8dzThwbRpk6ZyCQPqRXbF1eXO1SQW/KFgb+psDH71zNDf4ujgj1vEvGYNz1YPuWarl7P6GBzMk/QEVIvCIcAg/sj+4NMhrtvtCyWzYH7VxnuH4StK12u4Pdt21Wd1trPuLTRFvs1jhbdwj9kj7feiB2Lcj/phR1ZhAjx1famw9q692vfYnTccLyEx/LFQcRqutJx75n45q+XsJ+7m2oYgAiWmRI/N6DrVkvoqY713+FT92P0qeUMrItwrsADOkeBH9v8Aaur2fykR0LD+tbG36MWtiXPmQPoo+tM7N7NtHdFbCndmjVODqYiRE+/brPNfFkzwa9QPj9SBUqcKDhQzfsrP0mtb2Vw6wSEUGeSqI35hR8JO1WAXPKp5nixSdlPgLaePHu/ULRK9h3Y9hB1JYYjfYtWi49kI0m4iiQSdQERJBHjqCmhrfGWVUp60EE/mhicxr25k6j+9Typit/wF9IOtc7aFLTInEBeU05uxkXRquOdfQKOajZyST3hgCd6tB2ghACLfaCSCEzzgS+NjExTmvuY08K8aSsOygEGJkZnYU2rkCp6O2lbSQzSCcsRsVEQsdflUvAdk2jk20PdU7Fo1Tg6yciPnU4HEnIt2lxEszMYxzHkPhXRwHERHrLaDolsfes7T0JThEAwijyUD6CpCarz2Q/5/EXPcQn0rv+BWT7TO58XZvpRRjcWi+0yjzIH1qi7du8PcDObmp1WFVGHWSBgwTtJq2t9i2F2sz+6f/ai04VR7NoD+AfQk0mJfbJWr/BsutkuOzRqkNOqACJG8kTEmaE7Qvm4xbh+H0DTGLaQRMT3hEbCR1PUVq+2l0qjeoFxlbuIGO5xMBdhjyxzAqLtCwly2rXWtW2ABgldSkZCzrgwelXWbGP4LgbjN6pEYEEF9RiCP0jgr/tXEsK/smGxqJBf+x6HBo63xaWmLgjUV9vTJKkAtqUyJxBid/OIrjo+p0AUqDIfSBHKJYSZ1bdcDEAyq7VhywAmdlwBOoYgHAnUPiKLfh1TWknXbkk6wFOYYLA7x9mDImPASNZYiWWYEEdOUyOlWHFcWbrQ7YfkJUSSIBCTgGMbDTz51AX5an6J9zH7UqIazdtkoEtkAn2gs7nfUwPxpU8YGrdkDafdP+3jTWtienuBBjxpls48c5x7zUzJuRv0kYz0Px+1c6qFbxEjM4OCR5GN6SIdeQY5x/cfM05HAZSQBH4JPSpwIIZe9GTAJG/XyG8UDzwRnEcjJI8stke4xvRXBWNRA1KhaRIwPLJEzG8xQt2+X9oxMGck+AKznpPICpbV8oQ7AxMLkZI5MBnYjcj7U9ix7K7Gt3lnW8gmQdOI9xq0s+i9peRPmzfQECqexxly4zhCqazLTkHluTMc/uYq9XhbzzN/QREqEEiZiS3WK1LrcqW12HaXa2n8IJ+Jk1ztLhiEAtyDOdJj81onvL+dHP3Gox2RPtcRcbycD+UUl7Bsc1d/2vWN9cU9NGcUU9YGZ7YjSZL5WPaVVjIO0yMeQqBe07YQoXRpmNKs+7EmQInfl8atE7Msr7FkfBf6k0X6vSMqqDxMfYU9CgPEhgoCX3KiAQhGcd6WOTjnO9GDjr7CF4eP23UfIA0UO1LZE+tX3KT9aEHpBax3rhnbuqJxIHWTG1aR1LfFNysp56mPyikvY94DN5VH6ltQPnQnaHpQtoA3LdyDIWGkmI3XUIGfkarX9P7f5vDz+0wH0U/WmVNi8bssH2+IuN++F+S11ewrHMO/nrasze/4iXfzbdpfMs33FAX/TziT+ei/sov3mr49GxvrfZFkezZH8K/c0UiBcaVXzIH0FZ4cevqEUXW1soUNrdhJTcx4gjzEEcqr7VqO6WfWABJC6YEggjmDn4j3sNaz/ABO2CQbtoR1YGPeWFC3u3+HXfibf7pU/QNWR7c4gXOHxbKbOpMKpgZA5FoYwB08YGSuXyKvhqeWPULnpdwo/+W437Kt/RaCv+m/D8rdxv2tP3Y15169utc1nrV/HE8nqHYfbbcSX9XbRAse1LSSGJ9mNgJ8KZxXbfEBykKBAhoAXJgEFmIPnMY86wXY3bDWG3YqclRHeI2328xmCfGb3gOO1W9LqpyQinVqtjmxZgRp5b6vqHji6vFvXLhIu3WTJA0MAH8QFEnkPE/LNdvdtXkvOq8Q7WwZXTcYiCAYmRMTE+FTdoX2hXUGF1BldAVXrBPtyNzjb4VHbaqXmRELAGAMmVEjA35YmrIlpcNx5Y6mluXefPjEzPlUVxwGmMfCc5jHvzUPDIFJOmQBMnBG+3XzxT1vAAEicjl5ZAqftkZwbCZIOAcTEz4z5cjRI42ML7LjvKwBWeUmMxJI8aGC62xiYEYB8jXFZgQpkDfGYg7wOXka5/tIleI8ZycCcCBE/OojbcL3picZ5eW+/OpT3oJkZjrI5RzJ/Hl2+pkDAK8o5HkfOhpCzqyZk55jy+UVyuR0JGTt50quxrXWtZOfLG3hjAqQNGGkeeBPu2odXwQGgDkYwDv4/28zUlxTybI8dsjmfd/tvnEP9TKtlc9Z/iHj9altDuk5kbARpxBJyd4U4A5UOAVEyAG7pmOfQbxv8KY1wnMxOY2Hh3fCKYDw6Ku4k7MRk5kgyZA5Y3rl65pVTKzyADQo3KgaYGT16z1quySQBPOd/EePmBScwsnvESB02nl4famKtLHGqskBQYjvYMsJY4nAyPIiedXHYPGunrFFr1kESYjTHLOwzjPWsrwvHMJABIOSolZMQTJ5CAeux3q64G8oQFl0wMFQSI3XUB7RDRIAyPhV8Vn1ouO7RvrYe6ptggCFKmQJ3gtk5GM1i7vppxJ3uR+yqD/1mjG4slyHgQXZXJcMQcwFJgGM8qoO0FAdsz3j4TncjlXScxbamv+kl5vavXT++0fAGg34ucnPnn60M6DrXQa6ZGNbbg/SVPye2mkBRpRgTloWG06c9DON46EzrI1Kiq4iQEUEgASpJztCyTGSKxPCMdY0+1Ij47zyNb7h+xkuAS2ttzDMxYxJJKg6pO8nlXOzGpVLxfGNxFky2sATGnRpYDJnIbEYxjxzWc/ImPLBmDBgwNp94+NaT0gRLKH1TDLaWXVthslQQQYxmq+1YMKrkEgzjxjnPTw6e+2+MSqriuzzbCmQZkGNgRuJ51BFX/F2NSkKSJMRG8Sc74DZNAdo2DCTPdUL5AZXvbGRPwpz3qG8FxrAC3JC6gdIxqPiRnbFbBOHuuA3cj9B5KgRMYhmIAwT158sTwiw6nEzgHOeWK3n+IXEtj/MkhiCFAUd0ZnSdjtyp16WKTjeGPDW3W4JVpVTqOCQT7MHmFM1m77Bjt5Vqu3LhcNOptyFYRpaO6NzyzM5kZo/iPQWxbt27vrHcMFZh3RCtpJKkbEScmR8yEqVgQPCnDyrc9k9kcAXK3UaC7BXN0gacaZAyCc1p+D9HuA1si2ELKJhtTSIBDDUcr3hnn861LKPHzNav0VuqFA0sxPQQPawJM/SvRrnYlgIwSxaWQw7qKDkdY8awPoIZRvOf9H9athrQXidEracnmpgY335+1ER4V5rx6/5rx+kTncAmYI5ETBHUV7Fowff/ADR9q8s7d4eOJvD/ALjfMk/epJhugnbUNPMiZGcbnz2Hvp5ULux2nlJ3MRmP7CnIojVAEYgTn47/ANKGvmSFkgc/H8RWJ7uCS3xGMcjudx4eFSLddjgn3T0gZrhgcgPeBiM7VJb4gg4JAI2O23MCpUTcE2wM6SQDkDnyJ5xUv5MbjAKJMZ2WJjyBy3Lr40NZugGWE+c9OnM1IvGMzQABJ9kDAx4dBUHEDx3TjlJI+Uiu0RLDbPmQD48jzrtZ2mquzYJMR0wM7fWiTGDB6DORuIPjA2pIdLbb5MiMzy5AcqltLqeN5zAjr8udW3Vc9SzGDBwCIJG+xx4kUwruCdsAZzmMdOtGm2qz3ztlVGVKtMSRjaZFR3TvAGSRkyRiMbHfNQRs8AQZ5bbc/f0mobuthrPfWYKk7cxITy50+wZIDT5594qTQCzRMTyn4GPx8anwDWIkCFxtM9cdfKa0XYFwgLCalJgzCHVM4J9oQIjBPhWdcIIzid+mxz1+VbH0StFu/DBQIAYETJ9sciYwT4CtT2uovSZQlpu4wTTAdtODBAlVJjfeTvVNw/8Aw54xwG0WwCAQWuDmJG08q1Ppkv8AydwdQv8AMtbO0IUDpA+Ufau/MS15lZ/4VcQfau2V8tTfYUZZ/wCEw/P4n+G39y1eiTmmtWmdeT+lXomvCGz6tmfXq1a9IgKUGAI/T2ztWusdnIqQqLMGJA30mKqvTbiQ1+yAyvGpTA9g6wNJycz5bVbcXxfqkDxIlQ0bgHBbOI/qNq52/WmL7Q4vUzAIBMco/NiAJxmcjO/kAnxtjOAPxuMfKrPt3ggra7ZlLkMBkQCSVwfA4iq+1a9oGJXpgt/X+9cL/wBDVu+P1+X1qbT6xGSSBBnmBzHiRP1qK3YyQ2cHBJyOpP4251JcfAA68hEnz94qfPgC4Hsod1iCSCpwehJMDngVZXOLLNMwATBk4JzON6iNzugQQQf1sHy5moLrZJBBJAO3szv1HhJq23r6JySe8PaPIDYAEE4Ef7GetaftDte3c4azaWDcVdLEqABB21FZEMFaQQMZJrJsYUEdM7c+RnMAfepzchBiCY73PSR7Pv3+FJ6BDXtOlzKyumZ8SG5bdcRnJk1bdj9owLt13MlQgAJ1E69Q06dlENqOMQBBNZnXsMb7ZG5Pj5VLwrMXAB06iFGSBuNycgSAx6b9IvI9R7M4wtwi3CUnRJOyiBzzgYzJ99Yj0VtBTcAXSCAQN91AweexqBO17iKLSufVq4IIwBLzqMCTnMEHyoj0ZY62BAEEDHPvEeXLlXWdbTGxR9/f/M5rz/0js/8AM3PEg/FVreW9vd9v/wCqyPpNY/5hjG4U/KPtWkZ9bWCKBvcOGbJMDfr4b1ci1QXHcNLIBjUSPuJrH79NWB04ZcEmCNp/pFK4AIzPhnOfjtNO4nhtGCZ2+YBipba4LYBkee/OrlZQXd8KR0B5dRmp+HvJqQlSdIYdxjJkMQM7d4jrgZB5ncdwQVlXWFlQwLbAn5kUT2P2Bca763XpUElHADaiCIMTBWDPjEVmaoBL9mMtxAO29kbbYJkeXzO9Krpn4tSQOHS4NTHWUA1SxJME9TSrWRGYPEc9z4Y8j1qe05GSGnkwke6fEeVAtcBI8dzz8/x1qf12cYXcAdcZiudirRLbsDqBCTp1HBnSSFzjZY+G3OLiOH0v321EY7pJgcsnbpXezSbnc1qm5GoYYkyFOQN9o2zUPFcOQTOY9oRseYxyFB1bZ0kiAAds+R+tRW0JYkEjrvHPlUiGTsT0gTz55mm6CTgHfYcsVBHeKgEREdBM559K2vojw4CltTEwFjYACCO7HnnnmsdfBYgCTiJxOJ+30rd+j9komkkE6QZEzseZA1ACM+J2rXIXpWJ4fT1ZR/qFXfpH2y3DKrqmtTch9xA0472ymeu9VHbqSLa9bqD/AFVoO0+JKjSF1FxEESNsyOe+23Wu/Fy+0s34j4ft+09tbik94GFZSCdO4AG/QESCcCTWS4rtXiHuPxARwinTpfWFypX1elSSTJk433IwKm9I+DZWtA5YkHC6ozgADpHlyqLg7pBS0512/bEsSV0hoVeRIypUdax117wxRXLyhk2jUCDktIaHknmY+lXXE9qQU0uCdjsDMHutbJ9nK7Sd8iapOPMMoVgRgqMjBz7PI88Ejvc8Uxb3eLEBpGVJkcuXUdd9647jTtz2YbEiQNLd39KATykjyA60OrrvAB8Cc5j45686JbiC8hzM4zvAEAaiZPd5Z5CKi9aRkYI5jH6o+UZHhWLQNcURO/IHaOemfjXGIOwiRH0qdbOsNpAkZnaevlHzxUbZAAG2IOG8THMVURBOsEmMeXWPx9jxw9tgAlwM7wuhkPNhEtiYgbjaPOh1XA2gEmdp5jP2qP12gghoPIicQZkZ7sHb4xWuaOXbBAh1K9ZEGIBBIG2DPl82cRKsMSCBEEwQRpBHQGPPlTGLEAkkTBz0O5HUQfnUjAndQNWULGJUnu5mPf4GtYICpE7z49edSet5YyMnM+Xz+VcsIZI1BTGZMA/qiN9tqlW6ABhWgc18xpw2RBnHQDYUxFh2bwty4RpWWcrbUvIgkcm6iDtPsn3m9gIVvuDvieUEM2I5bVX8I168PV22uNCBYBGQHlVziFY74iiuzo4e7cVyvcxKmQY1QVjcGQffWp6VtuH2HkPpbH9aofSUZ8wPfkVd2n2/GxP/AOlV/bCA6Z6fQE/at0ZhF2oXjFzbPS4PnVvf4fTEePyx9qqe0m7s9GU7Ec/GsT61+g/aq95v3foKGCiDJMwYg4nbb8bUX2ke+3u+goY2ixgc+fSuvUcxZtgvahdBMkkQ85xJbAiBjMSPKtjwRbQ2oiSzkR+aD6wKJ5kQuf8Aesuxui1aLBjpzMrOTOnR7RIHPw2rRdlcSrqrLsYB6iGUEHyLtWOWqiteiaR/17wydmjmcx47++lRrTiOg+gmlVweam0Q+k4gx/XapAomDvv+OlKlXOgywCBI3xAgZmMZxEdelS37wgAzE5IOZznxM9aVKsjvqmXMKAY69MnrzpysCCBvP3zSpVFQXwQy5IXXO/xPy+1ejcAo0hpJ1DVnMSDOnoPClSrpyjnGiblgdb1v61pgNj+rSpV0hWZ9LrIdrVtWK3XxtIKGQwIJgwJI8uU1mbvo6yItw6boIaUUlSBGkklsSDpGOnSu0qnjLboqAgkb6QdmMwJgx5T8z1riXgeUEEjSRO+2eXL4mlSrzK5dtElmJllIBBzmDz6YqMu2mZ1bSBjfMTiAZzSpVZ9Kj4i9rJYDA8hA8hv+N6haWYsDJGT1B8zv1pUq18EjeJxiY8vLNdW4pO8Mo7pA3iCDO4O38NKlRED3ZgzMfjepLXEjC88gEk4kR9Jx4+VcpVqQh95NIiDmVExzaZxtAkc+ua46hdSkgXAfZiZgwYcbYJ+HWKVKk9lTcNxbW21IWRgsqRB5SJnlHKOVFpb9bdMJp1EGA0aQQNMGZECIAncDlSpVRtrdzG/X63aH7YEgebD5EfelSrQAu2dSEyRk4/eJ+9Z/tMabRYSYjc7wRPKlSrE+t/oA3EsCTjDgc9jO/wAPnRN68/eGra/6oxOx1aefgKVKt1FhwSBuGQsBqVSZ5yjMN/3auODaF+J+U/8A467Sqc/tOv0uLKCN+ZG3RiKVKlVH/9k="/>
          <p:cNvSpPr>
            <a:spLocks noChangeAspect="1" noChangeArrowheads="1"/>
          </p:cNvSpPr>
          <p:nvPr/>
        </p:nvSpPr>
        <p:spPr bwMode="auto">
          <a:xfrm>
            <a:off x="77788"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4" name="AutoShape 10" descr="data:image/jpg;base64,/9j/4AAQSkZJRgABAQAAAQABAAD/2wCEAAkGBhQSERUTExQVFRUWFxoYFxcVFxgYGhYcGRYaGBYXGRUXHSYeFx0jGRcXHy8gIycpLCwsFx8xNTAqNScrLCkBCQoKDgwOGg8PGiwkHCQsLCwsLCwsKSwsLCwpLCwpLCksLCksLCwsLCwsKSwsLCwsLCwsLCwsLCwsLCwsKSwsLP/AABEIALcBEwMBIgACEQEDEQH/xAAcAAABBQEBAQAAAAAAAAAAAAAEAAIDBQYBBwj/xABFEAACAQMCAwQIAQoEBgEFAAABAhEAAyESMQRBUQUiYXEGEzKBkaGxwfAUQlJicoKSstHhFSOi8QckM2OjwkNTs8PS4v/EABkBAQEBAQEBAAAAAAAAAAAAAAABAgMEBf/EAB8RAQEBAQADAAMBAQAAAAAAAAABEQISITETQVEDYf/aAAwDAQACEQMRAD8A2Ypwpopwrs5OinCuCuiopwrorldFA4V2m12gdSrk0poHUqbNdmg7SpUqBUqVIUEPGEaGnmDU1eb8XxHFPfuW7puSCVi2pZNPtL3oiSGBHMztiK13os902m9a2qGhDMmABM9MmPdt1xOt6bs9LulXKVbYdrlKlQKlXKVB2uUqVAq5XaVBUelPaT8Pwz3EjUowSQIPLBB1ycaRvJ2rA8V2ybFu5pvAhx7IZQzXX0anUxqFs29WljECVMMCK2fpNxloMmq8ttrJW4wALOVLBSoAOxByokxB88H2n2jac2b1wzaRTaK6lNwwxIcABJxomAIDEYMGuPdai4v8deezbU8QAuhrYFpizO8Bk9aTBWQCpDAFcSMkVlbnHAO/qme2h0sEwZZWlVbkYHe1Rv8AGncSfVLbZHBd1W5cAIYpcE4JXbDzuc77UHdtgHQXmMDUDsSZbSRMwDjyrh3dai1N9eKuW/XkqqoVd++ScMVbSN86c/nZJJmQR2Z2/wAQOHt2gzItu5lrej2dIKrBI7smf1iTJnAD4jgUWy1wXLgYMbZ1HSjroLqyl+9lAJB/SEDvLIHZVxHVhcMLIffSDEiGYI5UlioEiIJJjBptlR6anp3whE+sP8MfIxSrzlO0mtgKGvxAPcusigsNRAUKQIJImcxOJiuV0/LUx7KKeKYKcK9TB4pwpgpwopwp1NFdqB1KuV2gVKlSoFXZrlKg7Ndmm12g7NU/E+kaY9X3pIEkGMmBHvI3q2bY8/Dr4VgrQdXTXaIUxpkyVkkCRqaVUlMnSfhXPvqz43zNT3OCBJuHWzFpMaonmSpbOCZ86PF0hZttLZaAQSwnHtc4kAmo7vDBVMFjtu5O3mYX3VHZcKQTcRVHcYNEzlu8xPRpiPka87q0vAdrJdlQwDrhkOGHjpPIyDPjRlUHZJVF1s6EZI9WBknG85Pv89hVnY7XtO2hXluWDB8jEH3GvTz1s9uPXOfBlKlSrbJUqVKgVMW6CSAcjfwp9ZTsgtb4li7W9HfUN6wliA3cLzgyADOTgeNZvWYsmtVUNzjEUMWYKE9ot3QARMy0CM77ct65xPHW7f8A1LiJ+2yqfgTNZD0pHDvbvNad2uXdEj/M9WxWAuSulRhSSCCdAGoCaddYSapvSLiA9xeJa9bcLeNq56jUSlsDBQv7QCs5LDBJ3xVFxNuwtxmRUcFz6tNbOo0hlLszQxM6XXl3s4EGy7G46zaMfk9sr6pvWuQNQZjKlH0voC5CiJxNVY4gWjaKm2yjIDoI3Vtzk7LPLO2TPl66jcjnEC2nD2XRHS6rtreTodlYMmkHBOQTpAHhBBK4njQ+pmALXCtwwIOog6gDzDEhiMCdsUBqEBWLaTnTJjUd2GYPn4Z2p9xCoJnXGZneSCCAc+yGmZyQaxodc1yi3WLJ+irBioPNeU7GPDMYh1j1PeW491VB7qqqtqIIkSO6J7xHIYyYzXnJDQNjMTiRiczuR8BRF4IbcSCQdK90A6AIksMGNpIk55RSX0C7dxQB3m2GxPTbffrSqnN5pMNAnoaVTB9ACnCmCnCvouRxaBPSnCorvsnyNSzRThXaaK7NQOrs02aVA6lTPWCdPOJ91Omg7SrldoOzQvG9p27UesYAtsIJJ8goJoms1xhJvOxLb6YBAGmBA25ZM9TWe+vGNczVp2l21bSyWVgxZTohgJ7p5yI+uKyfA9ti6FtsIUghLo1RK3ApUlZ3Gkhhzzyo27p1EaJgjLHmQv2j4VLe4wDmiz5Hw+gHwFefrq9OkkgbiB6u5bRn4hw0zCg6QTHeuoJHI7zHMU7j+x1vIkErpx3Ztgd4NIUzBxBPiaG/xRNenXqxuoBz5DxqfiO1AdrVxvMBR8zWWiCrbT1YeSSzkk62k6maTzmI5DwyaJ4UaDK6t53UbfsgavfNUH5bca4FW3bQtI1E6ivcbkMb+POrNez2YNquXPZJ3A3HSIp8GtTti1oDNcRJ5M6qfgTNQ3fSOwPzi37KOR/FGn51m+y+zLaIZJ3/AEonHRYon8p4dP0J8gT881v8tZ/GPuely/mWnbzKj+QuflULekHEN7NpV8wzfMm39KGHbibKGPkI/mio73bDDJQKOrtp+ZxWb/p0s45D9tcTxrJHrAAZnCRgEjCrq3HNjUC9hyJN27MT7Ue6PfUfEekCNg3rZPS2C5/8eqhL3axP5lyPFFtD+K4UNZ2361kXfZ/Y9u2mWJ6ktpnz0x86bxHaPDWiuFIM6nWG0QJlpyAcievLNZi7x/X1Q/buesP/AIkP81VXE8SHLKTKsdXdBIJiCe+SRHv90YxfXstE9s8Xqvv6m4SWaNJ1INsqQYB3ODtHWqu42SQusKOZlV1DGDs2TsTmd4Nd4/imZdUuxjdtgNUiAFED/emWOHLd5YPMzuu4nqI3+fjU+OdOt9perAUMqlWJJa2GJ7sKBgjUDIAwATM5MDre1NEFxJI1AdDmB5k79Ka78mx3pMGJjYsPefietLh1J5SADnwJ8ffV1D73aEoEULMnVjJ2IgkSANPKm3xkwZDZYgGPPPnvT9QUCAYg4nMicgASo8PmaGQSc6oG/UeZoqYW/wBUHz/3pUOLJ5bcsn+tKiPoAGnA1GKeK+i5OXTj3qPiwFd/KBrCfnETHh+PpQ/HcUttQzmAGHyz9qy78fZPEeu1rOsHSAdRBA2KuxnB2EHwkxjrrGpNbaaU1SH0nU+xbdvMoP5S5+VRP25fJhbIE7Tqb6m3U/Jz/V8K0M1wuAJOw+VZx7vFPgXQv7KoB/Kzf6qru1OzbsDXxFwzvDP0OBqYjfwrN/1izijyyji/W+sthNROQysAQNR1nEFhnYRzFXNzt2yP/kB/YDP80BHzrL3ezeHIyuOvfHv1fflRNriuGQAd0keBc/Eya5z/AEx0vC0ueldseylxv4R/7Fv9NDP6S3jlbEDq2s/Ii39TUD9trHcRj5CP7VX8R6Qlfa9Vb/bcT8DFS/6dUnEG8R2lxjAwypjkqj+YOfnQ1vhHdgbtx+8BMNoUSFPLfc5NVzdvFxAuFh/2bbt8wrD50EnHG2sAXIEmblxEOTJJJYtv4Vnbfq5IteJ7NGu4dbFdUibhjYTmes866i8Oo3Qtzjvn5TWZu9rLMsbBPUm5cPxhAfjQ9ztvo5/ctIvzYXD86DX2u0Leruhm6aVj6xT+I7T0jKBfG44X6wD8axX+LEiNNxv2rrx/CjL9KhXiXPsWra+ItqT/ABMJ+dTDWmXtNC0i4hPIWwznz/yw/Wn3O1TGVvHxZbVmf3nZT8qoOGN8upus5ScrqiQcQNUgH+lWfE9nWr6gINBEE9/1paQYwpbT8BvVpHLnaQH5toft3Guf/bSP9VC3e3B/9QeVu0v1uOx+Vd4b0SJAJDH90/UgD50bb9FQIkRy7zDJ6CC1T0e1Xd7fkRN5/BrrKP4bYQUMOPMylm2D10Bj8XDH51tLPoUwE6R5ASfgdJoZODtzC27rEYgIq/ziR8aXIMu3E8S27MF3gGBj9UY+Qq54ngrLoUVSjGe89wFoGT/lg5MAj2ec1ZtwIcENbKxtL65lXGwJUQRVtwXABQAsARIAAAEieVS9fxqRgbnYLW5uAFghkkAiB1kLjHlQy2ixcEAlV1GCAFgGVnYk9K9E9IUK8PIDErBhTBOdtjO/y3FYO5wvrGPqdT6gzQYWFAnec5nfw8DWLdrNmAPXkiAvsgTpyBJ3PvIEeIp9tiAWtyGYwSVIkQRI5ATI818xUdm4Q3diNpOYxgkTvT7t1ZYNrgyAYx1iNtzOKmMAeIvFDpUhpAG3h05+fOnhisGZgyBMZnHn+PKnlNTKFgsYXfSJJ21E7b5xvNN/JMNEEjfSQSpgnccvLGPfW0PdtLCYxlQR3SDkrO5HIZ3JFRXb5kkxkyQMDOdhgfjajU4JnKAFGLpCBmVSIUnOSFYtOmTmATE4EuPuYyMd6ZPhnc4O9FQG3ORz8D/SlTGu6jOc+X9aVPbL6BFOFU3G9vqtkXEAckhQJ2zEnoPOMkZqm9J+JuInrh3rTZYs1xhbnkVtoe70bUB8p9t6/jM5XHpKls+qLxqRiygkCMAEwTHTeqb8tt6wSmoAg90BtpjIxzrP8Hxdy/PqhMb+rsgR+87P9KAv9tupKEXjBIzd0jHhaFuvP1fK67T1G9b0gja0w/ahR8RMVX3/AEq7w79hTth/WH+FTPyrEniWYyLKT1K6z8bmo/Op7X5UwgFgP1ZA+Ax8qx4ta1FztlzkG75paKj+K6FHzoO52sTtM9Wvr/Lb9Yaoh2Ldc95pPnn5QasOy+xrli4Hg6iIBZA0SQZhyOm88vGqFf7cCnPqwd5CPc+ZKj5UNc9Ij+nc/cW3b+ehj/qrQ8T2Eb+XUM5MaiQMBpwqhhG/PrUNrsWypiQSMQqs+Ry7oGaksMrNXe0Wf8x2/buXG/8AYj5UrIu/mIqfsqAfiADW/wCzPRtLg1QVA/SUKfPSwJA8yKm47sQ2yNKqynEs779NAkfjlVR59e7O4hhLs0frE/U/1q7t2RctC36tQCILKrlyQuTqI0iWH6Q6Vd2OHbXpItAYwiRMzB1TIhhzGYq44bswaV8ht5VN/isIPRHdtLROJKAkDzepLHo2pQuYGltMCDJ6TMDfrAAJracfwKsqqQCNWJExgkn4UHdEWz6tY0SQo0rgqQCSykDO5gwGqS7cLMUNv0aIPfZV5QFB72sqBE6mGkFtQiRyGYLt9g4BVDj2l1FSDhgRqEwVIP6QmOVWJ0i+LwJ7yer9nCAEhbgyCw1K46lXSABUlhNCAYDDJ0ggAwBsSY2JIk+1Emt9ZIxztBns5SRqRQZAwS2Cy7lqsBYC7SfOu3Vkg7TpPllZHxo+5YEe8Vxu11npT9q8MJB3xkG6UHvgif7U/snhbYIuIgUgbiHYe0DDZkGN94miuN4clgV0YxLCefI7ioU4Yo4f1sHZpGGGDAAI0kciNuhkzeblLPS9sHaTBnAOJ3EZnlnkcZjNUnb7obpQsATp3cqCSGlZGQY0GMT8ZIHbyKCPXA+HcaP4RNVbdpWBqwzlstqBJaeZ1RNdOrLPTHMw6zZ70d3l7OrqRlmJ1HvVa8Fa7iH9Vf5RVO3a4ABWyQNxI07ZGRIiYoW76VBAFJtIAAO9dUxjoCDWJGq0PGqdGBONuvWsBx06rl222lX1JcMbjQrItvUF1NBHvbkBkzifTMGR64eVtWb6p96znHcQl0ue9cuMRLOoWABBwGwTHTFTM+p1fSK0rEFVtyQGuOQC0ggAhgRgLn3kxuKG0ZjIzuZz0mZjGPfUt63pSSo08gSciZEEEHefgB5w3rwMHYEHEyBgzCydJ6dDB8afXM8Aqw8I6NygkYgiZIxI91JpRTE5BMMBjA3BwRFMF0sVUHSCI/rP13rvG6pzJUCVMyCIGw5Y86oVm6VVX0rJke0CW8Co2yTknPTE13iAsQQNQPLbI5d2YAjc9aha3CwRvBnOx5AGB8qm4a8s5AIiBCnrOfic5xFEDpbEbH40qkOgY1t8x8opVdGg/wAdcERlQzQHAYbDHemRgb+4Cp+yu3blmdMJMArEqBJ2DbDPl963WFMqWkEMDJmOZBGx2338KbYuy+dWmZwMsOkwelY8rP21jSdn+jzIzxpUMSx0zEkYhbZUR5YrvadhEiSJBj2VjYFuerYbnVEjeh+H9IHa6oURkABn0qJ2Laj3oBPTMb4FV3aPFN65yXDw/dM6hHhiBGPAUvVrWxp+E4UPHq7RM/pXFXxz6vwrQ8P2Hagd1WOJMTHlqBPxrJeifaxW4wcmDuQuZwNbFdhIgnxzW4sMoESd5MgmRy0suCcDA8cV04yzalv8U/E9mOrFfWtHIKFXHIbH5RS4XhwMSTkmWMnbrXeMt3rjswCpySWJgfrqJBbywJ50+0miA2+Sck7mdz/asX66QfZsCAYzVZdEFjEmYjSMiSY7pM5JMn9I0Qe27S7uMCNwfHYGaCft6xkjW8nkGOT0DRFMF2oBGtGVJVCGadDDkGkgeGDO1D8ddk+riGPeYCSo646GAB+9HU0v+PqmUssuSQWOgAnJIyQJ8N6Buemoz37Keb6z/oM/Kul62MTnF9bQ49rulRnUBggbbHlkCrGwwAWTyH0rC3fTGY03Wbwt2Sfm4H1pj9t32mLfFERzZbI+RIrMVvOK0xkgDqTHKDVQL1hDLXwSP0SJHwJNYm7x77leHQ9bl7U3+gio73ajRqN+0B/27Bfw9pwfrTF1sm7XtB+4GYAZK2yCZPUBfDapG7VH5vDtEDL6VABPXNYb/G9Qb/mOJcAZClLQ+CmflQC9qWWObRb9a9dd/wCn1q+LOt3xvpLpPebh1jrdDHcHZSDQb+micrgJ/wC3bdvmw+9Y1O2yD3LNlRO62wT7i81272zfJPq7jBf1dK+fsgVfE1qLnbTuO7b4pv8Axj+Y/ShrvHvM+qtJj/5b4nfeECmsvxN+44ALHG5LEg/E0y3YeNIyD4H7VcNXx4tif+vw42xbttdiDjLBqgbtVJg8VxB5QgW0PqIqqXgSNpBjn/enDgB4T4Z+k0yAni+NsgwbVy4f+5dJ+QH3pP2wgUG3YsqemgsR72b7VCOGVfzhP46xUtrggchXY+Ck8uoB509ISekN2DJ0dNCov/rPzoG5duM2pjqM5nPKrix2NcbIst78cv1mXzoLjrDW3KsoBxInaR1kj571m4UHpkzp35f2Hu+FSqpjbEZx16U7iLbK+lu6eoypHURy93xpPe3QkRMajDD3FSZ+dZsZQPbIyAQN84kc/PltU1vvAkKZAny3g5zvn3069iQrFsQCJ58ozFBpcM+P4ORT6VPfmM50kiRtufifxyqO1Inkdx9PdmiL3EggD4Dbl05zXPyQkAwAGBIIMg7SsTuD+IikETJqMscn8D5UqYq45jyVj9qVVlZXJAzPTDT7vDninqRoBDQxxC45z9vKorzncAb5IyNsZrqXYUhhz9/4/pXPGhdninWCIOmACCQVyIOMk+Izmh24lmJBIJJmSBz5nlyHxptxCwgmcYC/by8f71HZeOoj9EZIETPWmC0sdoPaBKkBtQlg5kaWkd2fiM4OwOauH9LLmxZ2bOLVsMN8d7H1rJW+IYQR4xIGZ898GpeIvOUARnG5aCwAk9AY6/Crz9alaZ+27pB/yr5kb3Lgtj4MWoG92m/P8mTzuM594twKzbWHYad/1oz8dzThwbRpk6ZyCQPqRXbF1eXO1SQW/KFgb+psDH71zNDf4ujgj1vEvGYNz1YPuWarl7P6GBzMk/QEVIvCIcAg/sj+4NMhrtvtCyWzYH7VxnuH4StK12u4Pdt21Wd1trPuLTRFvs1jhbdwj9kj7feiB2Lcj/phR1ZhAjx1famw9q692vfYnTccLyEx/LFQcRqutJx75n45q+XsJ+7m2oYgAiWmRI/N6DrVkvoqY713+FT92P0qeUMrItwrsADOkeBH9v8Aaur2fykR0LD+tbG36MWtiXPmQPoo+tM7N7NtHdFbCndmjVODqYiRE+/brPNfFkzwa9QPj9SBUqcKDhQzfsrP0mtb2Vw6wSEUGeSqI35hR8JO1WAXPKp5nixSdlPgLaePHu/ULRK9h3Y9hB1JYYjfYtWi49kI0m4iiQSdQERJBHjqCmhrfGWVUp60EE/mhicxr25k6j+9Typit/wF9IOtc7aFLTInEBeU05uxkXRquOdfQKOajZyST3hgCd6tB2ghACLfaCSCEzzgS+NjExTmvuY08K8aSsOygEGJkZnYU2rkCp6O2lbSQzSCcsRsVEQsdflUvAdk2jk20PdU7Fo1Tg6yciPnU4HEnIt2lxEszMYxzHkPhXRwHERHrLaDolsfes7T0JThEAwijyUD6CpCarz2Q/5/EXPcQn0rv+BWT7TO58XZvpRRjcWi+0yjzIH1qi7du8PcDObmp1WFVGHWSBgwTtJq2t9i2F2sz+6f/ai04VR7NoD+AfQk0mJfbJWr/BsutkuOzRqkNOqACJG8kTEmaE7Qvm4xbh+H0DTGLaQRMT3hEbCR1PUVq+2l0qjeoFxlbuIGO5xMBdhjyxzAqLtCwly2rXWtW2ABgldSkZCzrgwelXWbGP4LgbjN6pEYEEF9RiCP0jgr/tXEsK/smGxqJBf+x6HBo63xaWmLgjUV9vTJKkAtqUyJxBid/OIrjo+p0AUqDIfSBHKJYSZ1bdcDEAyq7VhywAmdlwBOoYgHAnUPiKLfh1TWknXbkk6wFOYYLA7x9mDImPASNZYiWWYEEdOUyOlWHFcWbrQ7YfkJUSSIBCTgGMbDTz51AX5an6J9zH7UqIazdtkoEtkAn2gs7nfUwPxpU8YGrdkDafdP+3jTWtienuBBjxpls48c5x7zUzJuRv0kYz0Px+1c6qFbxEjM4OCR5GN6SIdeQY5x/cfM05HAZSQBH4JPSpwIIZe9GTAJG/XyG8UDzwRnEcjJI8stke4xvRXBWNRA1KhaRIwPLJEzG8xQt2+X9oxMGck+AKznpPICpbV8oQ7AxMLkZI5MBnYjcj7U9ix7K7Gt3lnW8gmQdOI9xq0s+i9peRPmzfQECqexxly4zhCqazLTkHluTMc/uYq9XhbzzN/QREqEEiZiS3WK1LrcqW12HaXa2n8IJ+Jk1ztLhiEAtyDOdJj81onvL+dHP3Gox2RPtcRcbycD+UUl7Bsc1d/2vWN9cU9NGcUU9YGZ7YjSZL5WPaVVjIO0yMeQqBe07YQoXRpmNKs+7EmQInfl8atE7Msr7FkfBf6k0X6vSMqqDxMfYU9CgPEhgoCX3KiAQhGcd6WOTjnO9GDjr7CF4eP23UfIA0UO1LZE+tX3KT9aEHpBax3rhnbuqJxIHWTG1aR1LfFNysp56mPyikvY94DN5VH6ltQPnQnaHpQtoA3LdyDIWGkmI3XUIGfkarX9P7f5vDz+0wH0U/WmVNi8bssH2+IuN++F+S11ewrHMO/nrasze/4iXfzbdpfMs33FAX/TziT+ei/sov3mr49GxvrfZFkezZH8K/c0UiBcaVXzIH0FZ4cevqEUXW1soUNrdhJTcx4gjzEEcqr7VqO6WfWABJC6YEggjmDn4j3sNaz/ABO2CQbtoR1YGPeWFC3u3+HXfibf7pU/QNWR7c4gXOHxbKbOpMKpgZA5FoYwB08YGSuXyKvhqeWPULnpdwo/+W437Kt/RaCv+m/D8rdxv2tP3Y15169utc1nrV/HE8nqHYfbbcSX9XbRAse1LSSGJ9mNgJ8KZxXbfEBykKBAhoAXJgEFmIPnMY86wXY3bDWG3YqclRHeI2328xmCfGb3gOO1W9LqpyQinVqtjmxZgRp5b6vqHji6vFvXLhIu3WTJA0MAH8QFEnkPE/LNdvdtXkvOq8Q7WwZXTcYiCAYmRMTE+FTdoX2hXUGF1BldAVXrBPtyNzjb4VHbaqXmRELAGAMmVEjA35YmrIlpcNx5Y6mluXefPjEzPlUVxwGmMfCc5jHvzUPDIFJOmQBMnBG+3XzxT1vAAEicjl5ZAqftkZwbCZIOAcTEz4z5cjRI42ML7LjvKwBWeUmMxJI8aGC62xiYEYB8jXFZgQpkDfGYg7wOXka5/tIleI8ZycCcCBE/OojbcL3picZ5eW+/OpT3oJkZjrI5RzJ/Hl2+pkDAK8o5HkfOhpCzqyZk55jy+UVyuR0JGTt50quxrXWtZOfLG3hjAqQNGGkeeBPu2odXwQGgDkYwDv4/28zUlxTybI8dsjmfd/tvnEP9TKtlc9Z/iHj9altDuk5kbARpxBJyd4U4A5UOAVEyAG7pmOfQbxv8KY1wnMxOY2Hh3fCKYDw6Ku4k7MRk5kgyZA5Y3rl65pVTKzyADQo3KgaYGT16z1quySQBPOd/EePmBScwsnvESB02nl4famKtLHGqskBQYjvYMsJY4nAyPIiedXHYPGunrFFr1kESYjTHLOwzjPWsrwvHMJABIOSolZMQTJ5CAeux3q64G8oQFl0wMFQSI3XUB7RDRIAyPhV8Vn1ouO7RvrYe6ptggCFKmQJ3gtk5GM1i7vppxJ3uR+yqD/1mjG4slyHgQXZXJcMQcwFJgGM8qoO0FAdsz3j4TncjlXScxbamv+kl5vavXT++0fAGg34ucnPnn60M6DrXQa6ZGNbbg/SVPye2mkBRpRgTloWG06c9DON46EzrI1Kiq4iQEUEgASpJztCyTGSKxPCMdY0+1Ij47zyNb7h+xkuAS2ttzDMxYxJJKg6pO8nlXOzGpVLxfGNxFky2sATGnRpYDJnIbEYxjxzWc/ImPLBmDBgwNp94+NaT0gRLKH1TDLaWXVthslQQQYxmq+1YMKrkEgzjxjnPTw6e+2+MSqriuzzbCmQZkGNgRuJ51BFX/F2NSkKSJMRG8Sc74DZNAdo2DCTPdUL5AZXvbGRPwpz3qG8FxrAC3JC6gdIxqPiRnbFbBOHuuA3cj9B5KgRMYhmIAwT158sTwiw6nEzgHOeWK3n+IXEtj/MkhiCFAUd0ZnSdjtyp16WKTjeGPDW3W4JVpVTqOCQT7MHmFM1m77Bjt5Vqu3LhcNOptyFYRpaO6NzyzM5kZo/iPQWxbt27vrHcMFZh3RCtpJKkbEScmR8yEqVgQPCnDyrc9k9kcAXK3UaC7BXN0gacaZAyCc1p+D9HuA1si2ELKJhtTSIBDDUcr3hnn861LKPHzNav0VuqFA0sxPQQPawJM/SvRrnYlgIwSxaWQw7qKDkdY8awPoIZRvOf9H9athrQXidEracnmpgY335+1ER4V5rx6/5rx+kTncAmYI5ETBHUV7Fowff/ADR9q8s7d4eOJvD/ALjfMk/epJhugnbUNPMiZGcbnz2Hvp5ULux2nlJ3MRmP7CnIojVAEYgTn47/ANKGvmSFkgc/H8RWJ7uCS3xGMcjudx4eFSLddjgn3T0gZrhgcgPeBiM7VJb4gg4JAI2O23MCpUTcE2wM6SQDkDnyJ5xUv5MbjAKJMZ2WJjyBy3Lr40NZugGWE+c9OnM1IvGMzQABJ9kDAx4dBUHEDx3TjlJI+Uiu0RLDbPmQD48jzrtZ2mquzYJMR0wM7fWiTGDB6DORuIPjA2pIdLbb5MiMzy5AcqltLqeN5zAjr8udW3Vc9SzGDBwCIJG+xx4kUwruCdsAZzmMdOtGm2qz3ztlVGVKtMSRjaZFR3TvAGSRkyRiMbHfNQRs8AQZ5bbc/f0mobuthrPfWYKk7cxITy50+wZIDT5594qTQCzRMTyn4GPx8anwDWIkCFxtM9cdfKa0XYFwgLCalJgzCHVM4J9oQIjBPhWdcIIzid+mxz1+VbH0StFu/DBQIAYETJ9sciYwT4CtT2uovSZQlpu4wTTAdtODBAlVJjfeTvVNw/8Aw54xwG0WwCAQWuDmJG08q1Ppkv8AydwdQv8AMtbO0IUDpA+Ufau/MS15lZ/4VcQfau2V8tTfYUZZ/wCEw/P4n+G39y1eiTmmtWmdeT+lXomvCGz6tmfXq1a9IgKUGAI/T2ztWusdnIqQqLMGJA30mKqvTbiQ1+yAyvGpTA9g6wNJycz5bVbcXxfqkDxIlQ0bgHBbOI/qNq52/WmL7Q4vUzAIBMco/NiAJxmcjO/kAnxtjOAPxuMfKrPt3ggra7ZlLkMBkQCSVwfA4iq+1a9oGJXpgt/X+9cL/wBDVu+P1+X1qbT6xGSSBBnmBzHiRP1qK3YyQ2cHBJyOpP4251JcfAA68hEnz94qfPgC4Hsod1iCSCpwehJMDngVZXOLLNMwATBk4JzON6iNzugQQQf1sHy5moLrZJBBJAO3szv1HhJq23r6JySe8PaPIDYAEE4Ef7GetaftDte3c4azaWDcVdLEqABB21FZEMFaQQMZJrJsYUEdM7c+RnMAfepzchBiCY73PSR7Pv3+FJ6BDXtOlzKyumZ8SG5bdcRnJk1bdj9owLt13MlQgAJ1E69Q06dlENqOMQBBNZnXsMb7ZG5Pj5VLwrMXAB06iFGSBuNycgSAx6b9IvI9R7M4wtwi3CUnRJOyiBzzgYzJ99Yj0VtBTcAXSCAQN91AweexqBO17iKLSufVq4IIwBLzqMCTnMEHyoj0ZY62BAEEDHPvEeXLlXWdbTGxR9/f/M5rz/0js/8AM3PEg/FVreW9vd9v/wCqyPpNY/5hjG4U/KPtWkZ9bWCKBvcOGbJMDfr4b1ci1QXHcNLIBjUSPuJrH79NWB04ZcEmCNp/pFK4AIzPhnOfjtNO4nhtGCZ2+YBipba4LYBkee/OrlZQXd8KR0B5dRmp+HvJqQlSdIYdxjJkMQM7d4jrgZB5ncdwQVlXWFlQwLbAn5kUT2P2Bca763XpUElHADaiCIMTBWDPjEVmaoBL9mMtxAO29kbbYJkeXzO9Krpn4tSQOHS4NTHWUA1SxJME9TSrWRGYPEc9z4Y8j1qe05GSGnkwke6fEeVAtcBI8dzz8/x1qf12cYXcAdcZiudirRLbsDqBCTp1HBnSSFzjZY+G3OLiOH0v321EY7pJgcsnbpXezSbnc1qm5GoYYkyFOQN9o2zUPFcOQTOY9oRseYxyFB1bZ0kiAAds+R+tRW0JYkEjrvHPlUiGTsT0gTz55mm6CTgHfYcsVBHeKgEREdBM559K2vojw4CltTEwFjYACCO7HnnnmsdfBYgCTiJxOJ+30rd+j9komkkE6QZEzseZA1ACM+J2rXIXpWJ4fT1ZR/qFXfpH2y3DKrqmtTch9xA0472ymeu9VHbqSLa9bqD/AFVoO0+JKjSF1FxEESNsyOe+23Wu/Fy+0s34j4ft+09tbik94GFZSCdO4AG/QESCcCTWS4rtXiHuPxARwinTpfWFypX1elSSTJk433IwKm9I+DZWtA5YkHC6ozgADpHlyqLg7pBS0512/bEsSV0hoVeRIypUdax117wxRXLyhk2jUCDktIaHknmY+lXXE9qQU0uCdjsDMHutbJ9nK7Sd8iapOPMMoVgRgqMjBz7PI88Ejvc8Uxb3eLEBpGVJkcuXUdd9647jTtz2YbEiQNLd39KATykjyA60OrrvAB8Cc5j45686JbiC8hzM4zvAEAaiZPd5Z5CKi9aRkYI5jH6o+UZHhWLQNcURO/IHaOemfjXGIOwiRH0qdbOsNpAkZnaevlHzxUbZAAG2IOG8THMVURBOsEmMeXWPx9jxw9tgAlwM7wuhkPNhEtiYgbjaPOh1XA2gEmdp5jP2qP12gghoPIicQZkZ7sHb4xWuaOXbBAh1K9ZEGIBBIG2DPl82cRKsMSCBEEwQRpBHQGPPlTGLEAkkTBz0O5HUQfnUjAndQNWULGJUnu5mPf4GtYICpE7z49edSet5YyMnM+Xz+VcsIZI1BTGZMA/qiN9tqlW6ABhWgc18xpw2RBnHQDYUxFh2bwty4RpWWcrbUvIgkcm6iDtPsn3m9gIVvuDvieUEM2I5bVX8I168PV22uNCBYBGQHlVziFY74iiuzo4e7cVyvcxKmQY1QVjcGQffWp6VtuH2HkPpbH9aofSUZ8wPfkVd2n2/GxP/AOlV/bCA6Z6fQE/at0ZhF2oXjFzbPS4PnVvf4fTEePyx9qqe0m7s9GU7Ec/GsT61+g/aq95v3foKGCiDJMwYg4nbb8bUX2ke+3u+goY2ixgc+fSuvUcxZtgvahdBMkkQ85xJbAiBjMSPKtjwRbQ2oiSzkR+aD6wKJ5kQuf8Aesuxui1aLBjpzMrOTOnR7RIHPw2rRdlcSrqrLsYB6iGUEHyLtWOWqiteiaR/17wydmjmcx47++lRrTiOg+gmlVweam0Q+k4gx/XapAomDvv+OlKlXOgywCBI3xAgZmMZxEdelS37wgAzE5IOZznxM9aVKsjvqmXMKAY69MnrzpysCCBvP3zSpVFQXwQy5IXXO/xPy+1ejcAo0hpJ1DVnMSDOnoPClSrpyjnGiblgdb1v61pgNj+rSpV0hWZ9LrIdrVtWK3XxtIKGQwIJgwJI8uU1mbvo6yItw6boIaUUlSBGkklsSDpGOnSu0qnjLboqAgkb6QdmMwJgx5T8z1riXgeUEEjSRO+2eXL4mlSrzK5dtElmJllIBBzmDz6YqMu2mZ1bSBjfMTiAZzSpVZ9Kj4i9rJYDA8hA8hv+N6haWYsDJGT1B8zv1pUq18EjeJxiY8vLNdW4pO8Mo7pA3iCDO4O38NKlRED3ZgzMfjepLXEjC88gEk4kR9Jx4+VcpVqQh95NIiDmVExzaZxtAkc+ua46hdSkgXAfZiZgwYcbYJ+HWKVKk9lTcNxbW21IWRgsqRB5SJnlHKOVFpb9bdMJp1EGA0aQQNMGZECIAncDlSpVRtrdzG/X63aH7YEgebD5EfelSrQAu2dSEyRk4/eJ+9Z/tMabRYSYjc7wRPKlSrE+t/oA3EsCTjDgc9jO/wAPnRN68/eGra/6oxOx1aefgKVKt1FhwSBuGQsBqVSZ5yjMN/3auODaF+J+U/8A467Sqc/tOv0uLKCN+ZG3RiKVKlVH/9k="/>
          <p:cNvSpPr>
            <a:spLocks noChangeAspect="1" noChangeArrowheads="1"/>
          </p:cNvSpPr>
          <p:nvPr/>
        </p:nvSpPr>
        <p:spPr bwMode="auto">
          <a:xfrm>
            <a:off x="77788"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35" name="Picture 11"/>
          <p:cNvPicPr>
            <a:picLocks noChangeAspect="1" noChangeArrowheads="1"/>
          </p:cNvPicPr>
          <p:nvPr/>
        </p:nvPicPr>
        <p:blipFill>
          <a:blip r:embed="rId5" cstate="print"/>
          <a:srcRect/>
          <a:stretch>
            <a:fillRect/>
          </a:stretch>
        </p:blipFill>
        <p:spPr bwMode="auto">
          <a:xfrm>
            <a:off x="2209800" y="1905000"/>
            <a:ext cx="647700" cy="461963"/>
          </a:xfrm>
          <a:prstGeom prst="rect">
            <a:avLst/>
          </a:prstGeom>
          <a:noFill/>
          <a:ln w="9525">
            <a:noFill/>
            <a:miter lim="800000"/>
            <a:headEnd/>
            <a:tailEnd/>
          </a:ln>
        </p:spPr>
      </p:pic>
      <p:pic>
        <p:nvPicPr>
          <p:cNvPr id="1036" name="Picture 12"/>
          <p:cNvPicPr>
            <a:picLocks noChangeAspect="1" noChangeArrowheads="1"/>
          </p:cNvPicPr>
          <p:nvPr/>
        </p:nvPicPr>
        <p:blipFill>
          <a:blip r:embed="rId6" cstate="print"/>
          <a:srcRect/>
          <a:stretch>
            <a:fillRect/>
          </a:stretch>
        </p:blipFill>
        <p:spPr bwMode="auto">
          <a:xfrm>
            <a:off x="4114800" y="1905000"/>
            <a:ext cx="685800" cy="457200"/>
          </a:xfrm>
          <a:prstGeom prst="rect">
            <a:avLst/>
          </a:prstGeom>
          <a:noFill/>
          <a:ln w="9525">
            <a:noFill/>
            <a:miter lim="800000"/>
            <a:headEnd/>
            <a:tailEnd/>
          </a:ln>
        </p:spPr>
      </p:pic>
      <p:sp>
        <p:nvSpPr>
          <p:cNvPr id="65" name="64 Rectángulo redondeado"/>
          <p:cNvSpPr/>
          <p:nvPr/>
        </p:nvSpPr>
        <p:spPr>
          <a:xfrm>
            <a:off x="3200400" y="4572000"/>
            <a:ext cx="5943600" cy="914400"/>
          </a:xfrm>
          <a:prstGeom prst="roundRect">
            <a:avLst/>
          </a:prstGeom>
          <a:solidFill>
            <a:schemeClr val="bg1"/>
          </a:solidFill>
          <a:effectLst>
            <a:outerShdw blurRad="152400" dir="9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 “</a:t>
            </a:r>
            <a:r>
              <a:rPr lang="en-US" dirty="0" err="1" smtClean="0">
                <a:solidFill>
                  <a:schemeClr val="tx1"/>
                </a:solidFill>
              </a:rPr>
              <a:t>thiers</a:t>
            </a:r>
            <a:r>
              <a:rPr lang="en-US" dirty="0" smtClean="0">
                <a:solidFill>
                  <a:schemeClr val="tx1"/>
                </a:solidFill>
              </a:rPr>
              <a:t> </a:t>
            </a:r>
            <a:r>
              <a:rPr lang="en-US" dirty="0" err="1" smtClean="0">
                <a:solidFill>
                  <a:schemeClr val="tx1"/>
                </a:solidFill>
              </a:rPr>
              <a:t>parti</a:t>
            </a:r>
            <a:r>
              <a:rPr lang="en-US" dirty="0" smtClean="0">
                <a:solidFill>
                  <a:schemeClr val="tx1"/>
                </a:solidFill>
              </a:rPr>
              <a:t>” </a:t>
            </a:r>
            <a:r>
              <a:rPr lang="en-US" dirty="0" err="1" smtClean="0">
                <a:solidFill>
                  <a:schemeClr val="tx1"/>
                </a:solidFill>
              </a:rPr>
              <a:t>catholique</a:t>
            </a:r>
            <a:r>
              <a:rPr lang="en-US" dirty="0" smtClean="0">
                <a:solidFill>
                  <a:schemeClr val="tx1"/>
                </a:solidFill>
              </a:rPr>
              <a:t> au XVIII </a:t>
            </a:r>
            <a:r>
              <a:rPr lang="en-US" dirty="0" err="1" smtClean="0">
                <a:solidFill>
                  <a:schemeClr val="tx1"/>
                </a:solidFill>
              </a:rPr>
              <a:t>ème</a:t>
            </a:r>
            <a:r>
              <a:rPr lang="en-US" dirty="0" smtClean="0">
                <a:solidFill>
                  <a:schemeClr val="tx1"/>
                </a:solidFill>
              </a:rPr>
              <a:t> siècle, los </a:t>
            </a:r>
            <a:r>
              <a:rPr lang="en-US" dirty="0" err="1" smtClean="0">
                <a:solidFill>
                  <a:schemeClr val="tx1"/>
                </a:solidFill>
              </a:rPr>
              <a:t>jansenistas</a:t>
            </a:r>
            <a:r>
              <a:rPr lang="en-US" dirty="0" smtClean="0">
                <a:solidFill>
                  <a:schemeClr val="tx1"/>
                </a:solidFill>
              </a:rPr>
              <a:t>, </a:t>
            </a:r>
            <a:r>
              <a:rPr lang="en-US" dirty="0" err="1" smtClean="0">
                <a:solidFill>
                  <a:schemeClr val="tx1"/>
                </a:solidFill>
              </a:rPr>
              <a:t>suponen</a:t>
            </a:r>
            <a:r>
              <a:rPr lang="en-US" dirty="0" smtClean="0">
                <a:solidFill>
                  <a:schemeClr val="tx1"/>
                </a:solidFill>
              </a:rPr>
              <a:t> el </a:t>
            </a:r>
            <a:r>
              <a:rPr lang="en-US" dirty="0" err="1" smtClean="0">
                <a:solidFill>
                  <a:schemeClr val="tx1"/>
                </a:solidFill>
              </a:rPr>
              <a:t>entorno</a:t>
            </a:r>
            <a:r>
              <a:rPr lang="en-US" dirty="0" smtClean="0">
                <a:solidFill>
                  <a:schemeClr val="tx1"/>
                </a:solidFill>
              </a:rPr>
              <a:t> indispensable </a:t>
            </a:r>
            <a:r>
              <a:rPr lang="en-US" dirty="0" err="1" smtClean="0">
                <a:solidFill>
                  <a:schemeClr val="tx1"/>
                </a:solidFill>
              </a:rPr>
              <a:t>para</a:t>
            </a:r>
            <a:r>
              <a:rPr lang="en-US" dirty="0" smtClean="0">
                <a:solidFill>
                  <a:schemeClr val="tx1"/>
                </a:solidFill>
              </a:rPr>
              <a:t> </a:t>
            </a:r>
            <a:r>
              <a:rPr lang="en-US" dirty="0" err="1" smtClean="0">
                <a:solidFill>
                  <a:schemeClr val="tx1"/>
                </a:solidFill>
              </a:rPr>
              <a:t>elaborar</a:t>
            </a:r>
            <a:r>
              <a:rPr lang="en-US" dirty="0" smtClean="0">
                <a:solidFill>
                  <a:schemeClr val="tx1"/>
                </a:solidFill>
              </a:rPr>
              <a:t> </a:t>
            </a:r>
            <a:r>
              <a:rPr lang="en-US" dirty="0" err="1" smtClean="0">
                <a:solidFill>
                  <a:schemeClr val="tx1"/>
                </a:solidFill>
              </a:rPr>
              <a:t>este</a:t>
            </a:r>
            <a:r>
              <a:rPr lang="en-US" dirty="0" smtClean="0">
                <a:solidFill>
                  <a:schemeClr val="tx1"/>
                </a:solidFill>
              </a:rPr>
              <a:t> </a:t>
            </a:r>
            <a:r>
              <a:rPr lang="en-US" dirty="0" err="1" smtClean="0">
                <a:solidFill>
                  <a:schemeClr val="tx1"/>
                </a:solidFill>
              </a:rPr>
              <a:t>lugar</a:t>
            </a:r>
            <a:r>
              <a:rPr lang="en-US" dirty="0" smtClean="0">
                <a:solidFill>
                  <a:schemeClr val="tx1"/>
                </a:solidFill>
              </a:rPr>
              <a:t> de la </a:t>
            </a:r>
            <a:r>
              <a:rPr lang="en-US" dirty="0" err="1" smtClean="0">
                <a:solidFill>
                  <a:schemeClr val="tx1"/>
                </a:solidFill>
              </a:rPr>
              <a:t>vergüenza</a:t>
            </a:r>
            <a:r>
              <a:rPr lang="en-US" dirty="0" smtClean="0">
                <a:solidFill>
                  <a:schemeClr val="tx1"/>
                </a:solidFill>
              </a:rPr>
              <a:t> en la </a:t>
            </a:r>
            <a:r>
              <a:rPr lang="en-US" dirty="0" err="1" smtClean="0">
                <a:solidFill>
                  <a:schemeClr val="tx1"/>
                </a:solidFill>
              </a:rPr>
              <a:t>constelación</a:t>
            </a:r>
            <a:r>
              <a:rPr lang="en-US" dirty="0" smtClean="0">
                <a:solidFill>
                  <a:schemeClr val="tx1"/>
                </a:solidFill>
              </a:rPr>
              <a:t> </a:t>
            </a:r>
            <a:r>
              <a:rPr lang="en-US" dirty="0" err="1" smtClean="0">
                <a:solidFill>
                  <a:schemeClr val="tx1"/>
                </a:solidFill>
              </a:rPr>
              <a:t>doceañista</a:t>
            </a:r>
            <a:endParaRPr lang="es-ES" b="1" dirty="0">
              <a:solidFill>
                <a:schemeClr val="tx1"/>
              </a:solidFill>
            </a:endParaRPr>
          </a:p>
        </p:txBody>
      </p:sp>
      <p:pic>
        <p:nvPicPr>
          <p:cNvPr id="1037" name="Picture 13"/>
          <p:cNvPicPr>
            <a:picLocks noChangeAspect="1" noChangeArrowheads="1"/>
          </p:cNvPicPr>
          <p:nvPr/>
        </p:nvPicPr>
        <p:blipFill>
          <a:blip r:embed="rId7" cstate="print"/>
          <a:srcRect/>
          <a:stretch>
            <a:fillRect/>
          </a:stretch>
        </p:blipFill>
        <p:spPr bwMode="auto">
          <a:xfrm>
            <a:off x="3200400" y="3200400"/>
            <a:ext cx="481012" cy="533400"/>
          </a:xfrm>
          <a:prstGeom prst="rect">
            <a:avLst/>
          </a:prstGeom>
          <a:noFill/>
          <a:ln w="9525">
            <a:noFill/>
            <a:miter lim="800000"/>
            <a:headEnd/>
            <a:tailEnd/>
          </a:ln>
        </p:spPr>
      </p:pic>
      <p:pic>
        <p:nvPicPr>
          <p:cNvPr id="1038" name="Picture 14"/>
          <p:cNvPicPr>
            <a:picLocks noChangeAspect="1" noChangeArrowheads="1"/>
          </p:cNvPicPr>
          <p:nvPr/>
        </p:nvPicPr>
        <p:blipFill>
          <a:blip r:embed="rId8" cstate="print"/>
          <a:srcRect/>
          <a:stretch>
            <a:fillRect/>
          </a:stretch>
        </p:blipFill>
        <p:spPr bwMode="auto">
          <a:xfrm>
            <a:off x="152400" y="228600"/>
            <a:ext cx="571500" cy="1628775"/>
          </a:xfrm>
          <a:prstGeom prst="rect">
            <a:avLst/>
          </a:prstGeom>
          <a:noFill/>
          <a:ln w="9525">
            <a:noFill/>
            <a:miter lim="800000"/>
            <a:headEnd/>
            <a:tailEnd/>
          </a:ln>
          <a:effectLst>
            <a:outerShdw blurRad="50800" dist="50800" dir="5400000" algn="ctr" rotWithShape="0">
              <a:srgbClr val="000000">
                <a:alpha val="30000"/>
              </a:srgbClr>
            </a:outerShdw>
          </a:effectLst>
        </p:spPr>
      </p:pic>
    </p:spTree>
  </p:cSld>
  <p:clrMapOvr>
    <a:masterClrMapping/>
  </p:clrMapOvr>
  <p:transition advClick="0" advTm="2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p:cNvPicPr>
            <a:picLocks noChangeAspect="1" noChangeArrowheads="1"/>
          </p:cNvPicPr>
          <p:nvPr/>
        </p:nvPicPr>
        <p:blipFill>
          <a:blip r:embed="rId2" cstate="print"/>
          <a:srcRect/>
          <a:stretch>
            <a:fillRect/>
          </a:stretch>
        </p:blipFill>
        <p:spPr bwMode="auto">
          <a:xfrm>
            <a:off x="1000125" y="762000"/>
            <a:ext cx="7381875" cy="5410200"/>
          </a:xfrm>
          <a:prstGeom prst="rect">
            <a:avLst/>
          </a:prstGeom>
          <a:noFill/>
          <a:ln w="9525">
            <a:noFill/>
            <a:miter lim="800000"/>
            <a:headEnd/>
            <a:tailEnd/>
          </a:ln>
        </p:spPr>
      </p:pic>
      <p:sp>
        <p:nvSpPr>
          <p:cNvPr id="5" name="Title 2"/>
          <p:cNvSpPr>
            <a:spLocks noGrp="1"/>
          </p:cNvSpPr>
          <p:nvPr>
            <p:ph type="title"/>
          </p:nvPr>
        </p:nvSpPr>
        <p:spPr>
          <a:xfrm>
            <a:off x="255896" y="76200"/>
            <a:ext cx="8686800" cy="553998"/>
          </a:xfrm>
        </p:spPr>
        <p:txBody>
          <a:bodyPr/>
          <a:lstStyle/>
          <a:p>
            <a:pPr>
              <a:defRPr/>
            </a:pPr>
            <a:r>
              <a:rPr lang="en-US" sz="3600" dirty="0" err="1" smtClean="0"/>
              <a:t>Preferencias</a:t>
            </a:r>
            <a:r>
              <a:rPr lang="en-US" sz="3600" dirty="0" smtClean="0"/>
              <a:t> “</a:t>
            </a:r>
            <a:r>
              <a:rPr lang="en-US" sz="3600" dirty="0" err="1" smtClean="0"/>
              <a:t>contradictorias</a:t>
            </a:r>
            <a:r>
              <a:rPr lang="en-US" sz="3600" dirty="0" smtClean="0"/>
              <a:t> y </a:t>
            </a:r>
            <a:r>
              <a:rPr lang="en-US" sz="3600" dirty="0" err="1" smtClean="0"/>
              <a:t>ridículas</a:t>
            </a:r>
            <a:r>
              <a:rPr lang="en-US" sz="3600" dirty="0" smtClean="0"/>
              <a:t>”</a:t>
            </a:r>
            <a:endParaRPr lang="en-US" dirty="0"/>
          </a:p>
        </p:txBody>
      </p:sp>
      <p:grpSp>
        <p:nvGrpSpPr>
          <p:cNvPr id="6" name="5 Grupo"/>
          <p:cNvGrpSpPr/>
          <p:nvPr/>
        </p:nvGrpSpPr>
        <p:grpSpPr>
          <a:xfrm>
            <a:off x="1752600" y="2057401"/>
            <a:ext cx="1466473" cy="3072733"/>
            <a:chOff x="3804" y="0"/>
            <a:chExt cx="1256546" cy="3445694"/>
          </a:xfrm>
          <a:scene3d>
            <a:camera prst="orthographicFront"/>
            <a:lightRig rig="threePt" dir="t">
              <a:rot lat="0" lon="0" rev="7500000"/>
            </a:lightRig>
          </a:scene3d>
        </p:grpSpPr>
        <p:sp>
          <p:nvSpPr>
            <p:cNvPr id="7" name="6 Rectángulo redondeado"/>
            <p:cNvSpPr/>
            <p:nvPr/>
          </p:nvSpPr>
          <p:spPr>
            <a:xfrm>
              <a:off x="3804" y="0"/>
              <a:ext cx="1256546" cy="266481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7 Rectángulo"/>
            <p:cNvSpPr/>
            <p:nvPr/>
          </p:nvSpPr>
          <p:spPr>
            <a:xfrm>
              <a:off x="69096" y="854489"/>
              <a:ext cx="1182940" cy="25912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Aft>
                  <a:spcPct val="35000"/>
                </a:spcAft>
              </a:pPr>
              <a:r>
                <a:rPr lang="en-US" sz="1700" b="1" kern="1200" dirty="0" smtClean="0">
                  <a:solidFill>
                    <a:schemeClr val="tx1"/>
                  </a:solidFill>
                  <a:latin typeface="+mj-lt"/>
                  <a:cs typeface="Arial" pitchFamily="34" charset="0"/>
                </a:rPr>
                <a:t>Al </a:t>
              </a:r>
              <a:r>
                <a:rPr lang="en-US" sz="1700" b="1" kern="1200" dirty="0" err="1" smtClean="0">
                  <a:solidFill>
                    <a:schemeClr val="tx1"/>
                  </a:solidFill>
                  <a:latin typeface="+mj-lt"/>
                  <a:cs typeface="Arial" pitchFamily="34" charset="0"/>
                </a:rPr>
                <a:t>establecer</a:t>
              </a:r>
              <a:r>
                <a:rPr lang="en-US" sz="1700" b="1" kern="1200" dirty="0" smtClean="0">
                  <a:solidFill>
                    <a:schemeClr val="tx1"/>
                  </a:solidFill>
                  <a:latin typeface="+mj-lt"/>
                  <a:cs typeface="Arial" pitchFamily="34" charset="0"/>
                </a:rPr>
                <a:t> el </a:t>
              </a:r>
              <a:r>
                <a:rPr lang="en-US" sz="1700" b="1" kern="1200" dirty="0" err="1" smtClean="0">
                  <a:solidFill>
                    <a:schemeClr val="tx1"/>
                  </a:solidFill>
                  <a:latin typeface="+mj-lt"/>
                  <a:cs typeface="Arial" pitchFamily="34" charset="0"/>
                </a:rPr>
                <a:t>jansenista</a:t>
              </a:r>
              <a:r>
                <a:rPr lang="en-US" sz="1700" b="1" kern="1200" dirty="0" smtClean="0">
                  <a:solidFill>
                    <a:schemeClr val="tx1"/>
                  </a:solidFill>
                  <a:latin typeface="+mj-lt"/>
                  <a:cs typeface="Arial" pitchFamily="34" charset="0"/>
                </a:rPr>
                <a:t> </a:t>
              </a:r>
              <a:r>
                <a:rPr lang="en-US" sz="1700" b="1" kern="1200" dirty="0" err="1" smtClean="0">
                  <a:latin typeface="+mj-lt"/>
                  <a:cs typeface="Arial" pitchFamily="34" charset="0"/>
                </a:rPr>
                <a:t>Antonino</a:t>
              </a:r>
              <a:r>
                <a:rPr lang="en-US" sz="1700" b="1" kern="1200" dirty="0" smtClean="0">
                  <a:latin typeface="+mj-lt"/>
                  <a:cs typeface="Arial" pitchFamily="34" charset="0"/>
                </a:rPr>
                <a:t> </a:t>
              </a:r>
              <a:r>
                <a:rPr lang="en-US" sz="1700" b="1" kern="1200" dirty="0" err="1" smtClean="0">
                  <a:latin typeface="+mj-lt"/>
                  <a:cs typeface="Arial" pitchFamily="34" charset="0"/>
                </a:rPr>
                <a:t>Baldovineti</a:t>
              </a:r>
              <a:r>
                <a:rPr lang="en-US" sz="1700" b="1" kern="1200" dirty="0" smtClean="0">
                  <a:solidFill>
                    <a:schemeClr val="tx1"/>
                  </a:solidFill>
                  <a:latin typeface="+mj-lt"/>
                  <a:cs typeface="Arial" pitchFamily="34" charset="0"/>
                </a:rPr>
                <a:t>, la </a:t>
              </a:r>
              <a:r>
                <a:rPr lang="en-US" sz="1700" b="1" kern="1200" dirty="0" err="1" smtClean="0">
                  <a:solidFill>
                    <a:schemeClr val="tx1"/>
                  </a:solidFill>
                  <a:latin typeface="+mj-lt"/>
                  <a:cs typeface="Arial" pitchFamily="34" charset="0"/>
                </a:rPr>
                <a:t>falsedad</a:t>
              </a:r>
              <a:r>
                <a:rPr lang="en-US" sz="1700" b="1" kern="1200" dirty="0" smtClean="0">
                  <a:solidFill>
                    <a:schemeClr val="tx1"/>
                  </a:solidFill>
                  <a:latin typeface="+mj-lt"/>
                  <a:cs typeface="Arial" pitchFamily="34" charset="0"/>
                </a:rPr>
                <a:t> y </a:t>
              </a:r>
              <a:r>
                <a:rPr lang="en-US" sz="1700" b="1" kern="1200" dirty="0" err="1" smtClean="0">
                  <a:solidFill>
                    <a:schemeClr val="tx1"/>
                  </a:solidFill>
                  <a:latin typeface="+mj-lt"/>
                  <a:cs typeface="Arial" pitchFamily="34" charset="0"/>
                </a:rPr>
                <a:t>astucia</a:t>
              </a:r>
              <a:r>
                <a:rPr lang="en-US" sz="1700" b="1" kern="1200" dirty="0" smtClean="0">
                  <a:solidFill>
                    <a:schemeClr val="tx1"/>
                  </a:solidFill>
                  <a:latin typeface="+mj-lt"/>
                  <a:cs typeface="Arial" pitchFamily="34" charset="0"/>
                </a:rPr>
                <a:t> de </a:t>
              </a:r>
              <a:r>
                <a:rPr lang="en-US" sz="1700" b="1" kern="1200" dirty="0" err="1" smtClean="0">
                  <a:solidFill>
                    <a:schemeClr val="tx1"/>
                  </a:solidFill>
                  <a:latin typeface="+mj-lt"/>
                  <a:cs typeface="Arial" pitchFamily="34" charset="0"/>
                </a:rPr>
                <a:t>sus</a:t>
              </a:r>
              <a:r>
                <a:rPr lang="en-US" sz="1700" b="1" kern="1200" dirty="0" smtClean="0">
                  <a:solidFill>
                    <a:schemeClr val="tx1"/>
                  </a:solidFill>
                  <a:latin typeface="+mj-lt"/>
                  <a:cs typeface="Arial" pitchFamily="34" charset="0"/>
                </a:rPr>
                <a:t> </a:t>
              </a:r>
              <a:r>
                <a:rPr lang="en-US" sz="1700" b="1" kern="1200" dirty="0" err="1" smtClean="0">
                  <a:solidFill>
                    <a:schemeClr val="tx1"/>
                  </a:solidFill>
                  <a:latin typeface="+mj-lt"/>
                  <a:cs typeface="Arial" pitchFamily="34" charset="0"/>
                </a:rPr>
                <a:t>enemigos</a:t>
              </a:r>
              <a:r>
                <a:rPr lang="en-US" sz="1700" b="1" kern="1200" dirty="0" smtClean="0">
                  <a:solidFill>
                    <a:schemeClr val="tx1"/>
                  </a:solidFill>
                  <a:latin typeface="+mj-lt"/>
                  <a:cs typeface="Arial" pitchFamily="34" charset="0"/>
                </a:rPr>
                <a:t> </a:t>
              </a:r>
              <a:r>
                <a:rPr lang="en-US" sz="1700" b="1" kern="1200" dirty="0" err="1" smtClean="0">
                  <a:solidFill>
                    <a:schemeClr val="tx1"/>
                  </a:solidFill>
                  <a:latin typeface="+mj-lt"/>
                  <a:cs typeface="Arial" pitchFamily="34" charset="0"/>
                </a:rPr>
                <a:t>recurre</a:t>
              </a:r>
              <a:r>
                <a:rPr lang="en-US" sz="1700" b="1" kern="1200" dirty="0" smtClean="0">
                  <a:solidFill>
                    <a:schemeClr val="tx1"/>
                  </a:solidFill>
                  <a:latin typeface="+mj-lt"/>
                  <a:cs typeface="Arial" pitchFamily="34" charset="0"/>
                </a:rPr>
                <a:t> a </a:t>
              </a:r>
              <a:r>
                <a:rPr lang="en-US" sz="1700" b="1" dirty="0" err="1" smtClean="0">
                  <a:cs typeface="Arial" pitchFamily="34" charset="0"/>
                </a:rPr>
                <a:t>Melchor</a:t>
              </a:r>
              <a:r>
                <a:rPr lang="en-US" sz="1700" b="1" dirty="0" smtClean="0">
                  <a:cs typeface="Arial" pitchFamily="34" charset="0"/>
                </a:rPr>
                <a:t> Cano</a:t>
              </a:r>
              <a:endParaRPr lang="en-US" sz="1700" b="1" kern="1200" dirty="0" smtClean="0">
                <a:solidFill>
                  <a:schemeClr val="tx1"/>
                </a:solidFill>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a:latin typeface="+mj-lt"/>
                <a:cs typeface="Arial" pitchFamily="34" charset="0"/>
              </a:endParaRPr>
            </a:p>
          </p:txBody>
        </p:sp>
      </p:grpSp>
      <p:grpSp>
        <p:nvGrpSpPr>
          <p:cNvPr id="9" name="8 Grupo"/>
          <p:cNvGrpSpPr/>
          <p:nvPr/>
        </p:nvGrpSpPr>
        <p:grpSpPr>
          <a:xfrm>
            <a:off x="3581400" y="2133600"/>
            <a:ext cx="2802257" cy="1812191"/>
            <a:chOff x="3804" y="0"/>
            <a:chExt cx="1256546" cy="4168853"/>
          </a:xfrm>
          <a:scene3d>
            <a:camera prst="orthographicFront"/>
            <a:lightRig rig="threePt" dir="t">
              <a:rot lat="0" lon="0" rev="7500000"/>
            </a:lightRig>
          </a:scene3d>
        </p:grpSpPr>
        <p:sp>
          <p:nvSpPr>
            <p:cNvPr id="10" name="9 Rectángulo redondeado"/>
            <p:cNvSpPr/>
            <p:nvPr/>
          </p:nvSpPr>
          <p:spPr>
            <a:xfrm>
              <a:off x="3804" y="0"/>
              <a:ext cx="1256546" cy="266481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10 Rectángulo"/>
            <p:cNvSpPr/>
            <p:nvPr/>
          </p:nvSpPr>
          <p:spPr>
            <a:xfrm>
              <a:off x="72141" y="1577648"/>
              <a:ext cx="1182940" cy="25912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Aft>
                  <a:spcPct val="35000"/>
                </a:spcAft>
              </a:pPr>
              <a:r>
                <a:rPr lang="en-US" sz="1700" b="1" dirty="0" err="1" smtClean="0">
                  <a:solidFill>
                    <a:schemeClr val="tx1"/>
                  </a:solidFill>
                  <a:latin typeface="+mj-lt"/>
                  <a:cs typeface="Arial" pitchFamily="34" charset="0"/>
                </a:rPr>
                <a:t>s</a:t>
              </a:r>
              <a:r>
                <a:rPr lang="en-US" sz="1700" b="1" kern="1200" dirty="0" err="1" smtClean="0">
                  <a:solidFill>
                    <a:schemeClr val="tx1"/>
                  </a:solidFill>
                  <a:latin typeface="+mj-lt"/>
                  <a:cs typeface="Arial" pitchFamily="34" charset="0"/>
                </a:rPr>
                <a:t>ustituido</a:t>
              </a:r>
              <a:r>
                <a:rPr lang="en-US" sz="1700" b="1" kern="1200" dirty="0" smtClean="0">
                  <a:solidFill>
                    <a:schemeClr val="tx1"/>
                  </a:solidFill>
                  <a:latin typeface="+mj-lt"/>
                  <a:cs typeface="Arial" pitchFamily="34" charset="0"/>
                </a:rPr>
                <a:t>, sin embargo, </a:t>
              </a:r>
              <a:r>
                <a:rPr lang="en-US" sz="1700" b="1" kern="1200" dirty="0" err="1" smtClean="0">
                  <a:solidFill>
                    <a:schemeClr val="tx1"/>
                  </a:solidFill>
                  <a:latin typeface="+mj-lt"/>
                  <a:cs typeface="Arial" pitchFamily="34" charset="0"/>
                </a:rPr>
                <a:t>por</a:t>
              </a:r>
              <a:r>
                <a:rPr lang="en-US" sz="1700" b="1" kern="1200" dirty="0" smtClean="0">
                  <a:solidFill>
                    <a:schemeClr val="tx1"/>
                  </a:solidFill>
                  <a:latin typeface="+mj-lt"/>
                  <a:cs typeface="Arial" pitchFamily="34" charset="0"/>
                </a:rPr>
                <a:t> el </a:t>
              </a:r>
              <a:r>
                <a:rPr lang="en-US" sz="1700" b="1" kern="1200" dirty="0" err="1" smtClean="0">
                  <a:solidFill>
                    <a:schemeClr val="tx1"/>
                  </a:solidFill>
                  <a:latin typeface="+mj-lt"/>
                  <a:cs typeface="Arial" pitchFamily="34" charset="0"/>
                </a:rPr>
                <a:t>belga</a:t>
              </a:r>
              <a:r>
                <a:rPr lang="en-US" sz="1700" b="1" kern="1200" dirty="0" smtClean="0">
                  <a:solidFill>
                    <a:schemeClr val="tx1"/>
                  </a:solidFill>
                  <a:latin typeface="+mj-lt"/>
                  <a:cs typeface="Arial" pitchFamily="34" charset="0"/>
                </a:rPr>
                <a:t> </a:t>
              </a:r>
              <a:r>
                <a:rPr lang="en-US" sz="1700" b="1" dirty="0" smtClean="0">
                  <a:latin typeface="+mj-lt"/>
                  <a:cs typeface="Arial" pitchFamily="34" charset="0"/>
                </a:rPr>
                <a:t>J</a:t>
              </a:r>
              <a:r>
                <a:rPr lang="en-US" sz="1700" b="1" kern="1200" dirty="0" smtClean="0">
                  <a:latin typeface="+mj-lt"/>
                  <a:cs typeface="Arial" pitchFamily="34" charset="0"/>
                </a:rPr>
                <a:t>ean </a:t>
              </a:r>
              <a:r>
                <a:rPr lang="en-US" sz="1700" b="1" kern="1200" dirty="0" err="1" smtClean="0">
                  <a:latin typeface="+mj-lt"/>
                  <a:cs typeface="Arial" pitchFamily="34" charset="0"/>
                </a:rPr>
                <a:t>Opstraët</a:t>
              </a:r>
              <a:r>
                <a:rPr lang="en-US" sz="1700" b="1" kern="1200" dirty="0" smtClean="0">
                  <a:solidFill>
                    <a:schemeClr val="tx1"/>
                  </a:solidFill>
                  <a:latin typeface="+mj-lt"/>
                  <a:cs typeface="Arial" pitchFamily="34" charset="0"/>
                </a:rPr>
                <a:t> en </a:t>
              </a:r>
              <a:r>
                <a:rPr lang="en-US" sz="1700" b="1" kern="1200" dirty="0" err="1" smtClean="0">
                  <a:solidFill>
                    <a:schemeClr val="tx1"/>
                  </a:solidFill>
                  <a:latin typeface="+mj-lt"/>
                  <a:cs typeface="Arial" pitchFamily="34" charset="0"/>
                </a:rPr>
                <a:t>las</a:t>
              </a:r>
              <a:r>
                <a:rPr lang="en-US" sz="1700" b="1" kern="1200" dirty="0" smtClean="0">
                  <a:solidFill>
                    <a:schemeClr val="tx1"/>
                  </a:solidFill>
                  <a:latin typeface="+mj-lt"/>
                  <a:cs typeface="Arial" pitchFamily="34" charset="0"/>
                </a:rPr>
                <a:t> </a:t>
              </a:r>
              <a:r>
                <a:rPr lang="en-US" sz="1700" b="1" kern="1200" dirty="0" err="1" smtClean="0">
                  <a:solidFill>
                    <a:schemeClr val="tx1"/>
                  </a:solidFill>
                  <a:latin typeface="+mj-lt"/>
                  <a:cs typeface="Arial" pitchFamily="34" charset="0"/>
                </a:rPr>
                <a:t>preferencias</a:t>
              </a:r>
              <a:r>
                <a:rPr lang="en-US" sz="1700" b="1" kern="1200" dirty="0" smtClean="0">
                  <a:solidFill>
                    <a:schemeClr val="tx1"/>
                  </a:solidFill>
                  <a:latin typeface="+mj-lt"/>
                  <a:cs typeface="Arial" pitchFamily="34" charset="0"/>
                </a:rPr>
                <a:t> de </a:t>
              </a:r>
              <a:r>
                <a:rPr lang="en-US" sz="1700" b="1" dirty="0" err="1" smtClean="0">
                  <a:cs typeface="Arial" pitchFamily="34" charset="0"/>
                </a:rPr>
                <a:t>Jovellanos</a:t>
              </a:r>
              <a:endParaRPr lang="en-US" sz="1700" b="1" kern="1200" dirty="0" smtClean="0">
                <a:solidFill>
                  <a:schemeClr val="tx1"/>
                </a:solidFill>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smtClean="0">
                <a:latin typeface="+mj-lt"/>
                <a:cs typeface="Arial" pitchFamily="34" charset="0"/>
              </a:endParaRPr>
            </a:p>
            <a:p>
              <a:pPr lvl="0" algn="ctr" defTabSz="755650">
                <a:lnSpc>
                  <a:spcPct val="90000"/>
                </a:lnSpc>
                <a:spcBef>
                  <a:spcPct val="0"/>
                </a:spcBef>
                <a:spcAft>
                  <a:spcPct val="35000"/>
                </a:spcAft>
              </a:pPr>
              <a:endParaRPr lang="en-US" sz="1400" b="1" kern="1200" dirty="0">
                <a:latin typeface="+mj-lt"/>
                <a:cs typeface="Arial" pitchFamily="34" charset="0"/>
              </a:endParaRPr>
            </a:p>
          </p:txBody>
        </p:sp>
      </p:grpSp>
      <p:cxnSp>
        <p:nvCxnSpPr>
          <p:cNvPr id="12" name="Straight Arrow Connector 27"/>
          <p:cNvCxnSpPr/>
          <p:nvPr/>
        </p:nvCxnSpPr>
        <p:spPr bwMode="auto">
          <a:xfrm rot="5400000">
            <a:off x="2514601" y="3124201"/>
            <a:ext cx="1752600" cy="380998"/>
          </a:xfrm>
          <a:prstGeom prst="straightConnector1">
            <a:avLst/>
          </a:prstGeom>
          <a:ln w="25400">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Cloud Callout 23"/>
          <p:cNvSpPr/>
          <p:nvPr/>
        </p:nvSpPr>
        <p:spPr>
          <a:xfrm>
            <a:off x="3276600" y="3429000"/>
            <a:ext cx="4495800" cy="1371600"/>
          </a:xfrm>
          <a:prstGeom prst="cloudCallout">
            <a:avLst>
              <a:gd name="adj1" fmla="val -27327"/>
              <a:gd name="adj2" fmla="val -69941"/>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err="1" smtClean="0">
                <a:solidFill>
                  <a:schemeClr val="tx1"/>
                </a:solidFill>
              </a:rPr>
              <a:t>Serán</a:t>
            </a:r>
            <a:r>
              <a:rPr lang="en-US" sz="1600" dirty="0" smtClean="0">
                <a:solidFill>
                  <a:schemeClr val="tx1"/>
                </a:solidFill>
              </a:rPr>
              <a:t> </a:t>
            </a:r>
            <a:r>
              <a:rPr lang="en-US" sz="1600" dirty="0" err="1" smtClean="0">
                <a:solidFill>
                  <a:schemeClr val="tx1"/>
                </a:solidFill>
              </a:rPr>
              <a:t>así</a:t>
            </a:r>
            <a:r>
              <a:rPr lang="en-US" sz="1600" dirty="0" smtClean="0">
                <a:solidFill>
                  <a:schemeClr val="tx1"/>
                </a:solidFill>
              </a:rPr>
              <a:t> los </a:t>
            </a:r>
            <a:r>
              <a:rPr lang="en-US" sz="1600" dirty="0" err="1" smtClean="0">
                <a:solidFill>
                  <a:schemeClr val="tx1"/>
                </a:solidFill>
              </a:rPr>
              <a:t>jansenistas</a:t>
            </a:r>
            <a:r>
              <a:rPr lang="en-US" sz="1600" dirty="0" smtClean="0">
                <a:solidFill>
                  <a:schemeClr val="tx1"/>
                </a:solidFill>
              </a:rPr>
              <a:t>, en </a:t>
            </a:r>
            <a:r>
              <a:rPr lang="en-US" sz="1600" dirty="0" err="1" smtClean="0">
                <a:solidFill>
                  <a:schemeClr val="tx1"/>
                </a:solidFill>
              </a:rPr>
              <a:t>ese</a:t>
            </a:r>
            <a:r>
              <a:rPr lang="en-US" sz="1600" dirty="0" smtClean="0">
                <a:solidFill>
                  <a:schemeClr val="tx1"/>
                </a:solidFill>
              </a:rPr>
              <a:t> </a:t>
            </a:r>
            <a:r>
              <a:rPr lang="en-US" sz="1600" dirty="0" err="1" smtClean="0">
                <a:solidFill>
                  <a:schemeClr val="tx1"/>
                </a:solidFill>
              </a:rPr>
              <a:t>momento</a:t>
            </a:r>
            <a:r>
              <a:rPr lang="en-US" sz="1600" dirty="0" smtClean="0">
                <a:solidFill>
                  <a:schemeClr val="tx1"/>
                </a:solidFill>
              </a:rPr>
              <a:t> </a:t>
            </a:r>
            <a:r>
              <a:rPr lang="en-US" sz="1600" dirty="0" err="1" smtClean="0">
                <a:solidFill>
                  <a:schemeClr val="tx1"/>
                </a:solidFill>
              </a:rPr>
              <a:t>vencedores</a:t>
            </a:r>
            <a:r>
              <a:rPr lang="en-US" sz="1600" dirty="0" smtClean="0">
                <a:solidFill>
                  <a:schemeClr val="tx1"/>
                </a:solidFill>
              </a:rPr>
              <a:t>, </a:t>
            </a:r>
            <a:r>
              <a:rPr lang="en-US" sz="1600" dirty="0" err="1" smtClean="0">
                <a:solidFill>
                  <a:schemeClr val="tx1"/>
                </a:solidFill>
              </a:rPr>
              <a:t>quienes</a:t>
            </a:r>
            <a:r>
              <a:rPr lang="en-US" sz="1600" dirty="0" smtClean="0">
                <a:solidFill>
                  <a:schemeClr val="tx1"/>
                </a:solidFill>
              </a:rPr>
              <a:t> </a:t>
            </a:r>
            <a:r>
              <a:rPr lang="en-US" sz="1600" dirty="0" err="1" smtClean="0">
                <a:solidFill>
                  <a:schemeClr val="tx1"/>
                </a:solidFill>
              </a:rPr>
              <a:t>reutilizen</a:t>
            </a:r>
            <a:r>
              <a:rPr lang="en-US" sz="1600" dirty="0" smtClean="0">
                <a:solidFill>
                  <a:schemeClr val="tx1"/>
                </a:solidFill>
              </a:rPr>
              <a:t> </a:t>
            </a:r>
            <a:r>
              <a:rPr lang="en-US" sz="1600" dirty="0" err="1" smtClean="0">
                <a:solidFill>
                  <a:schemeClr val="tx1"/>
                </a:solidFill>
              </a:rPr>
              <a:t>apologeticamente</a:t>
            </a:r>
            <a:r>
              <a:rPr lang="en-US" sz="1600" dirty="0" smtClean="0">
                <a:solidFill>
                  <a:schemeClr val="tx1"/>
                </a:solidFill>
              </a:rPr>
              <a:t> la </a:t>
            </a:r>
            <a:r>
              <a:rPr lang="en-US" sz="1600" dirty="0" err="1" smtClean="0">
                <a:solidFill>
                  <a:schemeClr val="tx1"/>
                </a:solidFill>
              </a:rPr>
              <a:t>tradición</a:t>
            </a:r>
            <a:r>
              <a:rPr lang="en-US" sz="1600" dirty="0" smtClean="0">
                <a:solidFill>
                  <a:schemeClr val="tx1"/>
                </a:solidFill>
              </a:rPr>
              <a:t> </a:t>
            </a:r>
            <a:r>
              <a:rPr lang="en-US" sz="1600" dirty="0" err="1" smtClean="0">
                <a:solidFill>
                  <a:schemeClr val="tx1"/>
                </a:solidFill>
              </a:rPr>
              <a:t>profética</a:t>
            </a:r>
            <a:r>
              <a:rPr lang="en-US" sz="1600" dirty="0" smtClean="0">
                <a:solidFill>
                  <a:schemeClr val="tx1"/>
                </a:solidFill>
              </a:rPr>
              <a:t> y </a:t>
            </a:r>
            <a:r>
              <a:rPr lang="en-US" sz="1600" dirty="0" err="1" smtClean="0">
                <a:solidFill>
                  <a:schemeClr val="tx1"/>
                </a:solidFill>
              </a:rPr>
              <a:t>apocalíptica</a:t>
            </a:r>
            <a:r>
              <a:rPr lang="en-US" sz="1600" dirty="0" smtClean="0">
                <a:solidFill>
                  <a:schemeClr val="tx1"/>
                </a:solidFill>
              </a:rPr>
              <a:t> </a:t>
            </a:r>
            <a:endParaRPr lang="en-US" sz="1600" dirty="0">
              <a:solidFill>
                <a:schemeClr val="tx1"/>
              </a:solidFill>
            </a:endParaRPr>
          </a:p>
        </p:txBody>
      </p:sp>
      <p:sp>
        <p:nvSpPr>
          <p:cNvPr id="18" name="Rounded Rectangular Callout 18"/>
          <p:cNvSpPr/>
          <p:nvPr/>
        </p:nvSpPr>
        <p:spPr>
          <a:xfrm>
            <a:off x="6705600" y="3733800"/>
            <a:ext cx="1600200" cy="685800"/>
          </a:xfrm>
          <a:prstGeom prst="wedgeRoundRectCallout">
            <a:avLst>
              <a:gd name="adj1" fmla="val -47499"/>
              <a:gd name="adj2" fmla="val 15032"/>
              <a:gd name="adj3" fmla="val 16667"/>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2060"/>
            </a:solidFill>
          </a:ln>
        </p:spPr>
        <p:style>
          <a:lnRef idx="1">
            <a:schemeClr val="accent3"/>
          </a:lnRef>
          <a:fillRef idx="2">
            <a:schemeClr val="accent3"/>
          </a:fillRef>
          <a:effectRef idx="1">
            <a:schemeClr val="accent3"/>
          </a:effectRef>
          <a:fontRef idx="minor">
            <a:schemeClr val="dk1"/>
          </a:fontRef>
        </p:style>
        <p:txBody>
          <a:bodyPr/>
          <a:lstStyle/>
          <a:p>
            <a:pPr>
              <a:defRPr/>
            </a:pPr>
            <a:r>
              <a:rPr lang="en-US" sz="1200" b="1" dirty="0" err="1" smtClean="0"/>
              <a:t>Aunque</a:t>
            </a:r>
            <a:r>
              <a:rPr lang="en-US" sz="1200" dirty="0" smtClean="0"/>
              <a:t> </a:t>
            </a:r>
            <a:r>
              <a:rPr lang="en-US" sz="1200" dirty="0" err="1" smtClean="0"/>
              <a:t>sellen</a:t>
            </a:r>
            <a:r>
              <a:rPr lang="en-US" sz="1200" dirty="0" smtClean="0"/>
              <a:t> </a:t>
            </a:r>
            <a:r>
              <a:rPr lang="en-US" sz="1200" dirty="0" err="1" smtClean="0"/>
              <a:t>así</a:t>
            </a:r>
            <a:r>
              <a:rPr lang="en-US" sz="1200" dirty="0" smtClean="0"/>
              <a:t>, </a:t>
            </a:r>
            <a:r>
              <a:rPr lang="en-US" sz="1200" dirty="0" err="1" smtClean="0"/>
              <a:t>definitivamente</a:t>
            </a:r>
            <a:r>
              <a:rPr lang="en-US" sz="1200" dirty="0" smtClean="0"/>
              <a:t>, </a:t>
            </a:r>
            <a:r>
              <a:rPr lang="en-US" sz="1200" dirty="0" err="1" smtClean="0"/>
              <a:t>su</a:t>
            </a:r>
            <a:r>
              <a:rPr lang="en-US" sz="1200" dirty="0" smtClean="0"/>
              <a:t> </a:t>
            </a:r>
            <a:r>
              <a:rPr lang="en-US" sz="1200" dirty="0" err="1" smtClean="0"/>
              <a:t>derrota</a:t>
            </a:r>
            <a:endParaRPr lang="en-US" sz="1200" dirty="0"/>
          </a:p>
        </p:txBody>
      </p:sp>
      <p:sp>
        <p:nvSpPr>
          <p:cNvPr id="19" name="Rounded Rectangle 13"/>
          <p:cNvSpPr/>
          <p:nvPr/>
        </p:nvSpPr>
        <p:spPr bwMode="auto">
          <a:xfrm>
            <a:off x="1232143" y="5029200"/>
            <a:ext cx="6755916" cy="761999"/>
          </a:xfrm>
          <a:prstGeom prst="roundRect">
            <a:avLst>
              <a:gd name="adj" fmla="val 644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err="1" smtClean="0">
                <a:solidFill>
                  <a:schemeClr val="tx2"/>
                </a:solidFill>
              </a:rPr>
              <a:t>Manejadas</a:t>
            </a:r>
            <a:r>
              <a:rPr lang="en-US" dirty="0" smtClean="0">
                <a:solidFill>
                  <a:schemeClr val="tx2"/>
                </a:solidFill>
              </a:rPr>
              <a:t> con “</a:t>
            </a:r>
            <a:r>
              <a:rPr lang="en-US" dirty="0" err="1" smtClean="0">
                <a:solidFill>
                  <a:schemeClr val="tx2"/>
                </a:solidFill>
              </a:rPr>
              <a:t>fruto</a:t>
            </a:r>
            <a:r>
              <a:rPr lang="en-US" dirty="0" smtClean="0">
                <a:solidFill>
                  <a:schemeClr val="tx2"/>
                </a:solidFill>
              </a:rPr>
              <a:t> y </a:t>
            </a:r>
            <a:r>
              <a:rPr lang="en-US" dirty="0" err="1" smtClean="0">
                <a:solidFill>
                  <a:schemeClr val="tx2"/>
                </a:solidFill>
              </a:rPr>
              <a:t>deleite</a:t>
            </a:r>
            <a:r>
              <a:rPr lang="en-US" dirty="0" smtClean="0">
                <a:solidFill>
                  <a:schemeClr val="tx2"/>
                </a:solidFill>
              </a:rPr>
              <a:t>” </a:t>
            </a:r>
            <a:r>
              <a:rPr lang="en-US" dirty="0" err="1" smtClean="0">
                <a:solidFill>
                  <a:schemeClr val="tx2"/>
                </a:solidFill>
              </a:rPr>
              <a:t>las</a:t>
            </a:r>
            <a:r>
              <a:rPr lang="en-US" dirty="0" smtClean="0">
                <a:solidFill>
                  <a:schemeClr val="tx2"/>
                </a:solidFill>
              </a:rPr>
              <a:t> </a:t>
            </a:r>
            <a:r>
              <a:rPr lang="en-US" dirty="0" err="1" smtClean="0">
                <a:solidFill>
                  <a:schemeClr val="tx2"/>
                </a:solidFill>
              </a:rPr>
              <a:t>obras</a:t>
            </a:r>
            <a:r>
              <a:rPr lang="en-US" dirty="0" smtClean="0">
                <a:solidFill>
                  <a:schemeClr val="tx2"/>
                </a:solidFill>
              </a:rPr>
              <a:t> de la “</a:t>
            </a:r>
            <a:r>
              <a:rPr lang="en-US" dirty="0" err="1" smtClean="0">
                <a:solidFill>
                  <a:schemeClr val="tx2"/>
                </a:solidFill>
              </a:rPr>
              <a:t>curiosidad</a:t>
            </a:r>
            <a:r>
              <a:rPr lang="en-US" dirty="0" smtClean="0">
                <a:solidFill>
                  <a:schemeClr val="tx2"/>
                </a:solidFill>
              </a:rPr>
              <a:t> </a:t>
            </a:r>
            <a:r>
              <a:rPr lang="en-US" dirty="0" err="1" smtClean="0">
                <a:solidFill>
                  <a:schemeClr val="tx2"/>
                </a:solidFill>
              </a:rPr>
              <a:t>científica</a:t>
            </a:r>
            <a:r>
              <a:rPr lang="en-US" dirty="0" smtClean="0">
                <a:solidFill>
                  <a:schemeClr val="tx2"/>
                </a:solidFill>
              </a:rPr>
              <a:t>” (“</a:t>
            </a:r>
            <a:r>
              <a:rPr lang="en-US" dirty="0" err="1" smtClean="0">
                <a:solidFill>
                  <a:schemeClr val="tx2"/>
                </a:solidFill>
              </a:rPr>
              <a:t>poemas</a:t>
            </a:r>
            <a:r>
              <a:rPr lang="en-US" dirty="0" smtClean="0">
                <a:solidFill>
                  <a:schemeClr val="tx2"/>
                </a:solidFill>
              </a:rPr>
              <a:t> </a:t>
            </a:r>
            <a:r>
              <a:rPr lang="en-US" dirty="0" err="1" smtClean="0">
                <a:solidFill>
                  <a:schemeClr val="tx2"/>
                </a:solidFill>
              </a:rPr>
              <a:t>físicos</a:t>
            </a:r>
            <a:r>
              <a:rPr lang="en-US" dirty="0" smtClean="0">
                <a:solidFill>
                  <a:schemeClr val="tx2"/>
                </a:solidFill>
              </a:rPr>
              <a:t>”, “</a:t>
            </a:r>
            <a:r>
              <a:rPr lang="en-US" dirty="0" err="1" smtClean="0">
                <a:solidFill>
                  <a:schemeClr val="tx2"/>
                </a:solidFill>
              </a:rPr>
              <a:t>aires</a:t>
            </a:r>
            <a:r>
              <a:rPr lang="en-US" dirty="0" smtClean="0">
                <a:solidFill>
                  <a:schemeClr val="tx2"/>
                </a:solidFill>
              </a:rPr>
              <a:t> </a:t>
            </a:r>
            <a:r>
              <a:rPr lang="en-US" dirty="0" err="1" smtClean="0">
                <a:solidFill>
                  <a:schemeClr val="tx2"/>
                </a:solidFill>
              </a:rPr>
              <a:t>vegetales</a:t>
            </a:r>
            <a:r>
              <a:rPr lang="en-US" dirty="0" smtClean="0">
                <a:solidFill>
                  <a:schemeClr val="tx2"/>
                </a:solidFill>
              </a:rPr>
              <a:t>”, “</a:t>
            </a:r>
            <a:r>
              <a:rPr lang="en-US" dirty="0" err="1" smtClean="0">
                <a:solidFill>
                  <a:schemeClr val="tx2"/>
                </a:solidFill>
              </a:rPr>
              <a:t>máquinas</a:t>
            </a:r>
            <a:r>
              <a:rPr lang="en-US" dirty="0" smtClean="0">
                <a:solidFill>
                  <a:schemeClr val="tx2"/>
                </a:solidFill>
              </a:rPr>
              <a:t> </a:t>
            </a:r>
            <a:r>
              <a:rPr lang="en-US" dirty="0" err="1" smtClean="0">
                <a:solidFill>
                  <a:schemeClr val="tx2"/>
                </a:solidFill>
              </a:rPr>
              <a:t>aerostáticas</a:t>
            </a:r>
            <a:r>
              <a:rPr lang="en-US" dirty="0" smtClean="0">
                <a:solidFill>
                  <a:schemeClr val="tx2"/>
                </a:solidFill>
              </a:rPr>
              <a:t>”) </a:t>
            </a:r>
            <a:r>
              <a:rPr lang="en-US" dirty="0" err="1" smtClean="0">
                <a:solidFill>
                  <a:schemeClr val="tx2"/>
                </a:solidFill>
              </a:rPr>
              <a:t>vuelven</a:t>
            </a:r>
            <a:r>
              <a:rPr lang="en-US" dirty="0" smtClean="0">
                <a:solidFill>
                  <a:schemeClr val="tx2"/>
                </a:solidFill>
              </a:rPr>
              <a:t> “a </a:t>
            </a:r>
            <a:r>
              <a:rPr lang="en-US" dirty="0" err="1" smtClean="0">
                <a:solidFill>
                  <a:schemeClr val="tx2"/>
                </a:solidFill>
              </a:rPr>
              <a:t>salir</a:t>
            </a:r>
            <a:r>
              <a:rPr lang="en-US" dirty="0" smtClean="0">
                <a:solidFill>
                  <a:schemeClr val="tx2"/>
                </a:solidFill>
              </a:rPr>
              <a:t> de la mar a </a:t>
            </a:r>
            <a:r>
              <a:rPr lang="en-US" dirty="0" err="1" smtClean="0">
                <a:solidFill>
                  <a:schemeClr val="tx2"/>
                </a:solidFill>
              </a:rPr>
              <a:t>últimos</a:t>
            </a:r>
            <a:r>
              <a:rPr lang="en-US" dirty="0" smtClean="0">
                <a:solidFill>
                  <a:schemeClr val="tx2"/>
                </a:solidFill>
              </a:rPr>
              <a:t> del XVIII”</a:t>
            </a:r>
            <a:endParaRPr lang="en-US" dirty="0">
              <a:solidFill>
                <a:schemeClr val="tx2"/>
              </a:solidFill>
            </a:endParaRPr>
          </a:p>
        </p:txBody>
      </p:sp>
    </p:spTree>
  </p:cSld>
  <p:clrMapOvr>
    <a:masterClrMapping/>
  </p:clrMapOvr>
  <p:transition advClick="0" advTm="2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533400"/>
            <a:ext cx="8380412" cy="609600"/>
          </a:xfrm>
        </p:spPr>
        <p:txBody>
          <a:bodyPr/>
          <a:lstStyle/>
          <a:p>
            <a:pPr>
              <a:defRPr/>
            </a:pPr>
            <a:r>
              <a:rPr lang="en-US" sz="3600" dirty="0" err="1" smtClean="0"/>
              <a:t>Éste</a:t>
            </a:r>
            <a:r>
              <a:rPr lang="en-US" sz="3600" dirty="0" smtClean="0"/>
              <a:t> </a:t>
            </a:r>
            <a:r>
              <a:rPr lang="en-US" sz="3600" dirty="0" err="1" smtClean="0"/>
              <a:t>momento</a:t>
            </a:r>
            <a:r>
              <a:rPr lang="en-US" sz="3600" dirty="0" smtClean="0"/>
              <a:t> de </a:t>
            </a:r>
            <a:r>
              <a:rPr lang="en-US" sz="3600" dirty="0" err="1" smtClean="0"/>
              <a:t>concentración</a:t>
            </a:r>
            <a:r>
              <a:rPr lang="en-US" sz="3600" dirty="0" smtClean="0"/>
              <a:t> </a:t>
            </a:r>
            <a:r>
              <a:rPr lang="en-US" sz="3600" dirty="0" err="1" smtClean="0"/>
              <a:t>eufórica</a:t>
            </a:r>
            <a:r>
              <a:rPr lang="en-US" sz="3600" dirty="0" smtClean="0"/>
              <a:t> </a:t>
            </a:r>
            <a:r>
              <a:rPr lang="en-US" sz="3600" dirty="0" err="1" smtClean="0"/>
              <a:t>será</a:t>
            </a:r>
            <a:r>
              <a:rPr lang="en-US" sz="3600" dirty="0" smtClean="0"/>
              <a:t> </a:t>
            </a:r>
            <a:r>
              <a:rPr lang="en-US" sz="3600" dirty="0" err="1" smtClean="0"/>
              <a:t>enjuiciado</a:t>
            </a:r>
            <a:r>
              <a:rPr lang="en-US" sz="3600" dirty="0" smtClean="0"/>
              <a:t> </a:t>
            </a:r>
            <a:r>
              <a:rPr lang="en-US" sz="3600" dirty="0" err="1" smtClean="0"/>
              <a:t>por</a:t>
            </a:r>
            <a:r>
              <a:rPr lang="en-US" sz="3600" dirty="0" smtClean="0"/>
              <a:t> </a:t>
            </a:r>
            <a:r>
              <a:rPr lang="en-US" sz="3600" dirty="0" err="1" smtClean="0"/>
              <a:t>Mateu</a:t>
            </a:r>
            <a:r>
              <a:rPr lang="en-US" sz="3600" dirty="0" smtClean="0"/>
              <a:t> </a:t>
            </a:r>
            <a:r>
              <a:rPr lang="en-US" sz="3600" dirty="0" err="1" smtClean="0"/>
              <a:t>Orfila</a:t>
            </a:r>
            <a:r>
              <a:rPr lang="en-US" sz="3600" dirty="0" smtClean="0"/>
              <a:t>, </a:t>
            </a:r>
            <a:r>
              <a:rPr lang="en-US" sz="3600" dirty="0" err="1" smtClean="0"/>
              <a:t>poco</a:t>
            </a:r>
            <a:r>
              <a:rPr lang="en-US" sz="3600" dirty="0" smtClean="0"/>
              <a:t> antes de </a:t>
            </a:r>
            <a:r>
              <a:rPr lang="en-US" sz="3600" dirty="0" err="1" smtClean="0"/>
              <a:t>su</a:t>
            </a:r>
            <a:r>
              <a:rPr lang="en-US" sz="3600" dirty="0" smtClean="0"/>
              <a:t> </a:t>
            </a:r>
            <a:r>
              <a:rPr lang="en-US" sz="3600" dirty="0" err="1" smtClean="0"/>
              <a:t>cambio</a:t>
            </a:r>
            <a:r>
              <a:rPr lang="en-US" sz="3600" dirty="0" smtClean="0"/>
              <a:t> de </a:t>
            </a:r>
            <a:r>
              <a:rPr lang="en-US" sz="3600" dirty="0" err="1" smtClean="0"/>
              <a:t>nacionalidad</a:t>
            </a:r>
            <a:endParaRPr lang="en-US" dirty="0"/>
          </a:p>
        </p:txBody>
      </p:sp>
      <p:pic>
        <p:nvPicPr>
          <p:cNvPr id="100354" name="Picture 2"/>
          <p:cNvPicPr>
            <a:picLocks noChangeAspect="1" noChangeArrowheads="1"/>
          </p:cNvPicPr>
          <p:nvPr/>
        </p:nvPicPr>
        <p:blipFill>
          <a:blip r:embed="rId2" cstate="print"/>
          <a:srcRect/>
          <a:stretch>
            <a:fillRect/>
          </a:stretch>
        </p:blipFill>
        <p:spPr bwMode="auto">
          <a:xfrm>
            <a:off x="990600" y="1905000"/>
            <a:ext cx="7391400" cy="427355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l="18558" t="55446" r="43298" b="15601"/>
          <a:stretch>
            <a:fillRect/>
          </a:stretch>
        </p:blipFill>
        <p:spPr bwMode="auto">
          <a:xfrm>
            <a:off x="3581400" y="2667000"/>
            <a:ext cx="4572000" cy="1917700"/>
          </a:xfrm>
          <a:prstGeom prst="rect">
            <a:avLst/>
          </a:prstGeom>
          <a:noFill/>
          <a:ln w="9525">
            <a:noFill/>
            <a:miter lim="800000"/>
            <a:headEnd/>
            <a:tailEnd/>
          </a:ln>
        </p:spPr>
      </p:pic>
      <p:sp>
        <p:nvSpPr>
          <p:cNvPr id="5" name="4 Rectángulo redondeado"/>
          <p:cNvSpPr/>
          <p:nvPr/>
        </p:nvSpPr>
        <p:spPr>
          <a:xfrm>
            <a:off x="4495800" y="2667000"/>
            <a:ext cx="3657600" cy="1219200"/>
          </a:xfrm>
          <a:prstGeom prst="roundRect">
            <a:avLst/>
          </a:prstGeom>
          <a:solidFill>
            <a:schemeClr val="bg1"/>
          </a:solidFill>
          <a:effectLst>
            <a:outerShdw blurRad="152400" dir="9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Orfila</a:t>
            </a:r>
            <a:r>
              <a:rPr lang="en-US" dirty="0" smtClean="0">
                <a:solidFill>
                  <a:schemeClr val="tx1"/>
                </a:solidFill>
              </a:rPr>
              <a:t> </a:t>
            </a:r>
            <a:r>
              <a:rPr lang="en-US" dirty="0" err="1" smtClean="0">
                <a:solidFill>
                  <a:schemeClr val="tx1"/>
                </a:solidFill>
              </a:rPr>
              <a:t>quiere</a:t>
            </a:r>
            <a:r>
              <a:rPr lang="en-US" dirty="0" smtClean="0">
                <a:solidFill>
                  <a:schemeClr val="tx1"/>
                </a:solidFill>
              </a:rPr>
              <a:t> </a:t>
            </a:r>
            <a:r>
              <a:rPr lang="en-US" dirty="0" err="1" smtClean="0">
                <a:solidFill>
                  <a:schemeClr val="tx1"/>
                </a:solidFill>
              </a:rPr>
              <a:t>constituir</a:t>
            </a:r>
            <a:r>
              <a:rPr lang="en-US" dirty="0" smtClean="0">
                <a:solidFill>
                  <a:schemeClr val="tx1"/>
                </a:solidFill>
              </a:rPr>
              <a:t> con </a:t>
            </a:r>
            <a:r>
              <a:rPr lang="en-US" dirty="0" err="1" smtClean="0">
                <a:solidFill>
                  <a:schemeClr val="tx1"/>
                </a:solidFill>
              </a:rPr>
              <a:t>hechos</a:t>
            </a:r>
            <a:r>
              <a:rPr lang="en-US" dirty="0" smtClean="0">
                <a:solidFill>
                  <a:schemeClr val="tx1"/>
                </a:solidFill>
              </a:rPr>
              <a:t> </a:t>
            </a:r>
            <a:r>
              <a:rPr lang="en-US" dirty="0" err="1" smtClean="0">
                <a:solidFill>
                  <a:schemeClr val="tx1"/>
                </a:solidFill>
              </a:rPr>
              <a:t>una</a:t>
            </a:r>
            <a:r>
              <a:rPr lang="en-US" dirty="0" smtClean="0">
                <a:solidFill>
                  <a:schemeClr val="tx1"/>
                </a:solidFill>
              </a:rPr>
              <a:t> </a:t>
            </a:r>
            <a:r>
              <a:rPr lang="en-US" dirty="0" err="1" smtClean="0">
                <a:solidFill>
                  <a:schemeClr val="tx1"/>
                </a:solidFill>
              </a:rPr>
              <a:t>toxicología</a:t>
            </a:r>
            <a:r>
              <a:rPr lang="en-US" dirty="0" smtClean="0">
                <a:solidFill>
                  <a:schemeClr val="tx1"/>
                </a:solidFill>
              </a:rPr>
              <a:t> </a:t>
            </a:r>
            <a:r>
              <a:rPr lang="en-US" dirty="0" err="1" smtClean="0">
                <a:solidFill>
                  <a:schemeClr val="tx1"/>
                </a:solidFill>
              </a:rPr>
              <a:t>independiente</a:t>
            </a:r>
            <a:r>
              <a:rPr lang="en-US" dirty="0" smtClean="0">
                <a:solidFill>
                  <a:schemeClr val="tx1"/>
                </a:solidFill>
              </a:rPr>
              <a:t>, </a:t>
            </a:r>
            <a:r>
              <a:rPr lang="en-US" dirty="0" err="1" smtClean="0">
                <a:solidFill>
                  <a:schemeClr val="tx1"/>
                </a:solidFill>
              </a:rPr>
              <a:t>situada</a:t>
            </a:r>
            <a:r>
              <a:rPr lang="en-US" dirty="0" smtClean="0">
                <a:solidFill>
                  <a:schemeClr val="tx1"/>
                </a:solidFill>
              </a:rPr>
              <a:t> en el </a:t>
            </a:r>
            <a:r>
              <a:rPr lang="en-US" dirty="0" err="1" smtClean="0">
                <a:solidFill>
                  <a:schemeClr val="tx1"/>
                </a:solidFill>
              </a:rPr>
              <a:t>cruce</a:t>
            </a:r>
            <a:r>
              <a:rPr lang="en-US" dirty="0" smtClean="0">
                <a:solidFill>
                  <a:schemeClr val="tx1"/>
                </a:solidFill>
              </a:rPr>
              <a:t> de la </a:t>
            </a:r>
            <a:r>
              <a:rPr lang="en-US" dirty="0" err="1" smtClean="0">
                <a:solidFill>
                  <a:schemeClr val="tx1"/>
                </a:solidFill>
              </a:rPr>
              <a:t>química</a:t>
            </a:r>
            <a:r>
              <a:rPr lang="en-US" dirty="0" smtClean="0">
                <a:solidFill>
                  <a:schemeClr val="tx1"/>
                </a:solidFill>
              </a:rPr>
              <a:t>, de la </a:t>
            </a:r>
            <a:r>
              <a:rPr lang="en-US" dirty="0" err="1" smtClean="0">
                <a:solidFill>
                  <a:schemeClr val="tx1"/>
                </a:solidFill>
              </a:rPr>
              <a:t>farmacología</a:t>
            </a:r>
            <a:r>
              <a:rPr lang="en-US" dirty="0" smtClean="0">
                <a:solidFill>
                  <a:schemeClr val="tx1"/>
                </a:solidFill>
              </a:rPr>
              <a:t> y de la </a:t>
            </a:r>
            <a:r>
              <a:rPr lang="en-US" dirty="0" err="1" smtClean="0">
                <a:solidFill>
                  <a:schemeClr val="tx1"/>
                </a:solidFill>
              </a:rPr>
              <a:t>patología</a:t>
            </a:r>
            <a:endParaRPr lang="es-ES" b="1" dirty="0">
              <a:solidFill>
                <a:schemeClr val="tx1"/>
              </a:solidFill>
            </a:endParaRPr>
          </a:p>
        </p:txBody>
      </p:sp>
      <p:sp>
        <p:nvSpPr>
          <p:cNvPr id="7" name="6 Rectángulo redondeado"/>
          <p:cNvSpPr/>
          <p:nvPr/>
        </p:nvSpPr>
        <p:spPr>
          <a:xfrm>
            <a:off x="1371600" y="4114800"/>
            <a:ext cx="6781800" cy="1752600"/>
          </a:xfrm>
          <a:prstGeom prst="roundRect">
            <a:avLst/>
          </a:prstGeom>
          <a:solidFill>
            <a:schemeClr val="bg1"/>
          </a:solidFill>
          <a:effectLst>
            <a:outerShdw blurRad="152400" dir="9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Cuando</a:t>
            </a:r>
            <a:r>
              <a:rPr lang="en-US" dirty="0" smtClean="0">
                <a:solidFill>
                  <a:schemeClr val="tx1"/>
                </a:solidFill>
              </a:rPr>
              <a:t> </a:t>
            </a:r>
            <a:r>
              <a:rPr lang="en-US" dirty="0" err="1" smtClean="0">
                <a:solidFill>
                  <a:schemeClr val="tx1"/>
                </a:solidFill>
              </a:rPr>
              <a:t>ya</a:t>
            </a:r>
            <a:r>
              <a:rPr lang="en-US" dirty="0" smtClean="0">
                <a:solidFill>
                  <a:schemeClr val="tx1"/>
                </a:solidFill>
              </a:rPr>
              <a:t> el </a:t>
            </a:r>
            <a:r>
              <a:rPr lang="en-US" dirty="0" err="1" smtClean="0">
                <a:solidFill>
                  <a:schemeClr val="tx1"/>
                </a:solidFill>
              </a:rPr>
              <a:t>público</a:t>
            </a:r>
            <a:r>
              <a:rPr lang="en-US" dirty="0" smtClean="0">
                <a:solidFill>
                  <a:schemeClr val="tx1"/>
                </a:solidFill>
              </a:rPr>
              <a:t> real de </a:t>
            </a:r>
            <a:r>
              <a:rPr lang="en-US" dirty="0" err="1" smtClean="0">
                <a:solidFill>
                  <a:schemeClr val="tx1"/>
                </a:solidFill>
              </a:rPr>
              <a:t>las</a:t>
            </a:r>
            <a:r>
              <a:rPr lang="en-US" dirty="0" smtClean="0">
                <a:solidFill>
                  <a:schemeClr val="tx1"/>
                </a:solidFill>
              </a:rPr>
              <a:t> </a:t>
            </a:r>
            <a:r>
              <a:rPr lang="en-US" dirty="0" err="1" smtClean="0">
                <a:solidFill>
                  <a:schemeClr val="tx1"/>
                </a:solidFill>
              </a:rPr>
              <a:t>lecciones</a:t>
            </a:r>
            <a:r>
              <a:rPr lang="en-US" dirty="0" smtClean="0">
                <a:solidFill>
                  <a:schemeClr val="tx1"/>
                </a:solidFill>
              </a:rPr>
              <a:t> de </a:t>
            </a:r>
            <a:r>
              <a:rPr lang="en-US" dirty="0" err="1" smtClean="0">
                <a:solidFill>
                  <a:schemeClr val="tx1"/>
                </a:solidFill>
              </a:rPr>
              <a:t>química</a:t>
            </a:r>
            <a:r>
              <a:rPr lang="en-US" dirty="0" smtClean="0">
                <a:solidFill>
                  <a:schemeClr val="tx1"/>
                </a:solidFill>
              </a:rPr>
              <a:t> no son </a:t>
            </a:r>
            <a:r>
              <a:rPr lang="en-US" dirty="0" err="1" smtClean="0">
                <a:solidFill>
                  <a:schemeClr val="tx1"/>
                </a:solidFill>
              </a:rPr>
              <a:t>las</a:t>
            </a:r>
            <a:r>
              <a:rPr lang="en-US" dirty="0" smtClean="0">
                <a:solidFill>
                  <a:schemeClr val="tx1"/>
                </a:solidFill>
              </a:rPr>
              <a:t> </a:t>
            </a:r>
            <a:r>
              <a:rPr lang="en-US" dirty="0" err="1" smtClean="0">
                <a:solidFill>
                  <a:schemeClr val="tx1"/>
                </a:solidFill>
              </a:rPr>
              <a:t>tropas</a:t>
            </a:r>
            <a:r>
              <a:rPr lang="en-US" dirty="0" smtClean="0">
                <a:solidFill>
                  <a:schemeClr val="tx1"/>
                </a:solidFill>
              </a:rPr>
              <a:t> </a:t>
            </a:r>
            <a:r>
              <a:rPr lang="en-US" dirty="0" err="1" smtClean="0">
                <a:solidFill>
                  <a:schemeClr val="tx1"/>
                </a:solidFill>
              </a:rPr>
              <a:t>invasoras</a:t>
            </a:r>
            <a:r>
              <a:rPr lang="en-US" dirty="0" smtClean="0">
                <a:solidFill>
                  <a:schemeClr val="tx1"/>
                </a:solidFill>
              </a:rPr>
              <a:t>, y emerge de </a:t>
            </a:r>
            <a:r>
              <a:rPr lang="en-US" dirty="0" err="1" smtClean="0">
                <a:solidFill>
                  <a:schemeClr val="tx1"/>
                </a:solidFill>
              </a:rPr>
              <a:t>nuevo</a:t>
            </a:r>
            <a:r>
              <a:rPr lang="en-US" dirty="0" smtClean="0">
                <a:solidFill>
                  <a:schemeClr val="tx1"/>
                </a:solidFill>
              </a:rPr>
              <a:t> el </a:t>
            </a:r>
            <a:r>
              <a:rPr lang="en-US" dirty="0" err="1" smtClean="0">
                <a:solidFill>
                  <a:schemeClr val="tx1"/>
                </a:solidFill>
              </a:rPr>
              <a:t>sentido</a:t>
            </a:r>
            <a:r>
              <a:rPr lang="en-US" dirty="0" smtClean="0">
                <a:solidFill>
                  <a:schemeClr val="tx1"/>
                </a:solidFill>
              </a:rPr>
              <a:t> del </a:t>
            </a:r>
            <a:r>
              <a:rPr lang="en-US" dirty="0" err="1" smtClean="0">
                <a:solidFill>
                  <a:schemeClr val="tx1"/>
                </a:solidFill>
              </a:rPr>
              <a:t>espectáculo</a:t>
            </a:r>
            <a:r>
              <a:rPr lang="en-US" dirty="0" smtClean="0">
                <a:solidFill>
                  <a:schemeClr val="tx1"/>
                </a:solidFill>
              </a:rPr>
              <a:t> </a:t>
            </a:r>
            <a:r>
              <a:rPr lang="en-US" dirty="0" err="1" smtClean="0">
                <a:solidFill>
                  <a:schemeClr val="tx1"/>
                </a:solidFill>
              </a:rPr>
              <a:t>propio</a:t>
            </a:r>
            <a:r>
              <a:rPr lang="en-US" dirty="0" smtClean="0">
                <a:solidFill>
                  <a:schemeClr val="tx1"/>
                </a:solidFill>
              </a:rPr>
              <a:t> de un </a:t>
            </a:r>
            <a:r>
              <a:rPr lang="en-US" dirty="0" err="1" smtClean="0">
                <a:solidFill>
                  <a:schemeClr val="tx1"/>
                </a:solidFill>
              </a:rPr>
              <a:t>mundo</a:t>
            </a:r>
            <a:r>
              <a:rPr lang="en-US" dirty="0" smtClean="0">
                <a:solidFill>
                  <a:schemeClr val="tx1"/>
                </a:solidFill>
              </a:rPr>
              <a:t> </a:t>
            </a:r>
            <a:r>
              <a:rPr lang="en-US" dirty="0" err="1" smtClean="0">
                <a:solidFill>
                  <a:schemeClr val="tx1"/>
                </a:solidFill>
              </a:rPr>
              <a:t>que</a:t>
            </a:r>
            <a:r>
              <a:rPr lang="en-US" dirty="0" smtClean="0">
                <a:solidFill>
                  <a:schemeClr val="tx1"/>
                </a:solidFill>
              </a:rPr>
              <a:t> no </a:t>
            </a:r>
            <a:r>
              <a:rPr lang="en-US" dirty="0" err="1" smtClean="0">
                <a:solidFill>
                  <a:schemeClr val="tx1"/>
                </a:solidFill>
              </a:rPr>
              <a:t>comprende</a:t>
            </a:r>
            <a:r>
              <a:rPr lang="en-US" dirty="0" smtClean="0">
                <a:solidFill>
                  <a:schemeClr val="tx1"/>
                </a:solidFill>
              </a:rPr>
              <a:t> la </a:t>
            </a:r>
            <a:r>
              <a:rPr lang="en-US" dirty="0" err="1" smtClean="0">
                <a:solidFill>
                  <a:schemeClr val="tx1"/>
                </a:solidFill>
              </a:rPr>
              <a:t>ambición</a:t>
            </a:r>
            <a:r>
              <a:rPr lang="en-US" dirty="0" smtClean="0">
                <a:solidFill>
                  <a:schemeClr val="tx1"/>
                </a:solidFill>
              </a:rPr>
              <a:t> </a:t>
            </a:r>
            <a:r>
              <a:rPr lang="en-US" dirty="0" err="1" smtClean="0">
                <a:solidFill>
                  <a:schemeClr val="tx1"/>
                </a:solidFill>
              </a:rPr>
              <a:t>británica</a:t>
            </a:r>
            <a:r>
              <a:rPr lang="en-US" dirty="0" smtClean="0">
                <a:solidFill>
                  <a:schemeClr val="tx1"/>
                </a:solidFill>
              </a:rPr>
              <a:t> de </a:t>
            </a:r>
            <a:r>
              <a:rPr lang="en-US" dirty="0" err="1" smtClean="0">
                <a:solidFill>
                  <a:schemeClr val="tx1"/>
                </a:solidFill>
              </a:rPr>
              <a:t>poner</a:t>
            </a:r>
            <a:r>
              <a:rPr lang="en-US" dirty="0" smtClean="0">
                <a:solidFill>
                  <a:schemeClr val="tx1"/>
                </a:solidFill>
              </a:rPr>
              <a:t> la </a:t>
            </a:r>
            <a:r>
              <a:rPr lang="en-US" dirty="0" err="1" smtClean="0">
                <a:solidFill>
                  <a:schemeClr val="tx1"/>
                </a:solidFill>
              </a:rPr>
              <a:t>América</a:t>
            </a:r>
            <a:r>
              <a:rPr lang="en-US" dirty="0" smtClean="0">
                <a:solidFill>
                  <a:schemeClr val="tx1"/>
                </a:solidFill>
              </a:rPr>
              <a:t> </a:t>
            </a:r>
            <a:r>
              <a:rPr lang="en-US" dirty="0" err="1" smtClean="0">
                <a:solidFill>
                  <a:schemeClr val="tx1"/>
                </a:solidFill>
              </a:rPr>
              <a:t>española</a:t>
            </a:r>
            <a:r>
              <a:rPr lang="en-US" dirty="0" smtClean="0">
                <a:solidFill>
                  <a:schemeClr val="tx1"/>
                </a:solidFill>
              </a:rPr>
              <a:t> </a:t>
            </a:r>
            <a:r>
              <a:rPr lang="en-US" dirty="0" err="1" smtClean="0">
                <a:solidFill>
                  <a:schemeClr val="tx1"/>
                </a:solidFill>
              </a:rPr>
              <a:t>bajo</a:t>
            </a:r>
            <a:r>
              <a:rPr lang="en-US" dirty="0" smtClean="0">
                <a:solidFill>
                  <a:schemeClr val="tx1"/>
                </a:solidFill>
              </a:rPr>
              <a:t> la </a:t>
            </a:r>
            <a:r>
              <a:rPr lang="en-US" dirty="0" err="1" smtClean="0">
                <a:solidFill>
                  <a:schemeClr val="tx1"/>
                </a:solidFill>
              </a:rPr>
              <a:t>autoridad</a:t>
            </a:r>
            <a:r>
              <a:rPr lang="en-US" dirty="0" smtClean="0">
                <a:solidFill>
                  <a:schemeClr val="tx1"/>
                </a:solidFill>
              </a:rPr>
              <a:t> de un </a:t>
            </a:r>
            <a:r>
              <a:rPr lang="en-US" dirty="0" err="1" smtClean="0">
                <a:solidFill>
                  <a:schemeClr val="tx1"/>
                </a:solidFill>
              </a:rPr>
              <a:t>príncipe</a:t>
            </a:r>
            <a:r>
              <a:rPr lang="en-US" dirty="0" smtClean="0">
                <a:solidFill>
                  <a:schemeClr val="tx1"/>
                </a:solidFill>
              </a:rPr>
              <a:t> no </a:t>
            </a:r>
            <a:r>
              <a:rPr lang="en-US" dirty="0" err="1" smtClean="0">
                <a:solidFill>
                  <a:schemeClr val="tx1"/>
                </a:solidFill>
              </a:rPr>
              <a:t>francés</a:t>
            </a:r>
            <a:endParaRPr lang="es-ES" b="1" dirty="0">
              <a:solidFill>
                <a:schemeClr val="tx1"/>
              </a:solidFill>
            </a:endParaRPr>
          </a:p>
        </p:txBody>
      </p:sp>
      <p:sp>
        <p:nvSpPr>
          <p:cNvPr id="1026" name="AutoShape 2" descr="data:image/jpg;base64,/9j/4AAQSkZJRgABAQAAAQABAAD/2wCEAAkGBhQSERQUExQVFBUWFxoXGBgYFxkYGBkXGBgXFxYXFxcXHyYeFxwjHRgYHy8gIycpLCwsHB4xNTAqNSYrLCkBCQoKDgwOFw8PFykcHBwpKSkpKSkpKSkpKSkpKSksKSksKSkpKSkpKSksKSkpLCwpKSwpLCkpLCksKSkpLCwsLP/AABEIALABHgMBIgACEQEDEQH/xAAcAAAABwEBAAAAAAAAAAAAAAAAAQIDBAUGBwj/xAA+EAABAgQEAwcBBwQBAwUBAAABAhEAAyExBBJBUQVhcQYTIjKBkfChB0JSscHR4RQjYvEzQ3OCFXKDorIk/8QAGAEAAwEBAAAAAAAAAAAAAAAAAAECAwT/xAAeEQEBAQEAAgMBAQAAAAAAAAAAARECITEDEkFRMv/aAAwDAQACEQMRAD8A7PAKoDwRjhbDBeA0JQILvKwAphAywIbXMI0hW4DmYe8EAISl4W9YYFQQaTBKDvBZiLwBF4nxFMpClEsAKna7UepfT+Y5/wAT+0tSJoAzhNqiUv1VLGRQvos63Yw59qnHxLCJQBUVEEjd3SEnka/XnHOOK45C0OUoCmUAQlKRYCvhtcskaWi+ed9latO0PatWJWuYmZJJUMqFZVgpSAkqTLQpXhLip+9mUKhjGUc5yM0skkgqCWcl/WuXzPYvcRddn+HqmhX/AFEVDABeUm+UZWFxRzrEXi/A0yi8ualeahQTUO6hYZVDyuKVys7xrP4Rj+sUkKelnymoyApzVLkZaM2z5SKsYHHFRINCEm5LlJUCxbzMCSKw5gsKtZAzBTjyhRUQBoSLM7ivSsTZnDcicwYrCsqWdiQABfr6AF7wGXwySiZJVL8q0q/FUs5GZxl/E9SG9DFRxTCmXMyJO+4BJao10e5cgQ9iMLNRLC0qKUijpJCizVNQSdaFmYVh7s/whWJmEOEhBSoKJYhRN6CqmrXYQevJFYXh4l4NU5RBKlA3YtyVoTcirilLxFwc1CJiJq15CDZI8ZYMMruA/MtWotEvtPJSmaEYdlJVlVlTUGZUUTsGA2pEY8MKCtJVLz7S1BbUDgkHzFvKA92EOf0lvi+0aMSyFJUkLPgztfQCZfU0UGvUG68D24Xh0Jly5sxCD5kygnMogM7swSBTw1fQgARWS5SF4UBYebnU3hCBoEgKokmpNH33iow0hapgQpL51B8zsSKB8rVAzBn3O0GQ9rrfZ77RUpKAteIGZJITPylK2d2WwUk8/LuY6jgMcmagLTYgEdDUR5zny0Sj3fkzAqATQEixaocPoeTsSI7h9n0sowUtKqEOGewBNnqz5m5NGXUkDSd3V4UoQBAKg94gggG8BucE1bwwUmDECCgIcGYSFQoRQAQUHBGEAEB4JoGUQAwUWO0C8B4INENQfnBPBAnVh0c/WkLEAJfnA5vCm5QWYWgAiOcKA5wM3KFNADaupiPi8WiWkqUoACpJLBhqTtEo3tHPvtUxiky0ITRK1JBd6hyQn3BLdIJ5Jlu3vEZOIniZJmuQkuXITShbMwIqair+6cJOSWUARcMAxIBoA72AaofS9In8V4bmkFZIZLF1CpJoAQSUhwQRVmbxEktXhDS0kKBSSWZtvE5LvUJNNBrp0SZEWtjwzFdzhc6wkoCfEmubxV/CgKNakPd2jI4fh6pqqKoa0qfEGAUQkqfxDT2BeFp4SphNlzJYoAUJISwBqD+I1NGc6A0h3hEtWdMtUxJQ/lABKymtSoZyHYtSzG0Ho2n4PwdKEfezG5NSXO5djWgBZxuzS5vDHDDkxJ1DFNgMwNaClC3OX3dhYHRtLWKdgzcuTizRhASWDVOjly93oHqXGua9xnVMdieFKyqSoqS6WoXokKKT4tg1Q5IuARWmHCVpcS5iJIDZlKLVqCAHegzmgJANGzGOpS+GBQIah5PpQhJANid605RTzuwuIExK5JTq+Y21CgSgkKDnQ2HqToYw6uyzAmbNBQouSlJJPiPhFTsWZzfcQ9jESihEuRLJWVJCXDZatUXo1mOvWNzxzsepEkZySCQpRQ/hyhiHvUFn2IsBQuH8Clr/AOAA1GUBL2PMafp6RX3LGQxPZmYlJaYTdQQrKUmoBS92NRU0y8ohL4TNVIWtJUSkhSXZJKFpSou58wcA105x03iHY+YSzju6Ah2cVBzUJNCRcUHqAngwQjKzk1LJatgyXZtANqbRP3GOM4nGqW3iGYCqiQ1aAinIGgJqaPWLrguJxMod+JkwJzBObxGxS6iia2d3FHBY3ERe0nD1YeeqWlZCD4kh2GVSnIBLMH/Q2vHwHEVy8yMysqylybMgkBT2IbMmhLhTaRr4sS9D9kO0qcTIClqSFg5SxoToRmYlwQa10NY0GURx3sSnEzJeeWA6ipZSjFITnc37ioHhbzGOmdmcatckJmpKZifCpJABF2oKD0ptGF8U1w4gikQoQDDSSmA0KEGYMPRAQcCBAQPBQGgQAIDwAIKDyDME0BRgxENSUCFGEJAhYMAEDBgGCYQdDAQgTCklxAYQTQAmYogExy77S8UZgSgKGZCiSVCigNE6JD2Bd6F46isAxyP7RsUBPEqT538StqZixNKUu5c2rD5m0MWniQbu5oGQeIl/v0Ad7sk896gPFbInnxpbMColiXFTU9TlGtd9Tace4QqWgTEkrBUM7JPhJ2smh1bQ3ilRiWV5aOXLZVG7lq2Kd6bi8dERWw4JLQjDlS15iZeYoyBAZnyioz63d+cUHC8envCZcoJJJYsAnLmsda+UsfS8WnDu0EpOFICUd6TlBUEm7kFlVVs7xSyJQCmJClLdkJdwLVqwAGo6GkLDb4BwD5hpUMzC41JHv7tfYBRKBTQUKqaEvT12jOyVjIkE0AF0/W77U5NvFpwWeCGOj6Wpz6X9emSmhwutAHvSr0/EOfL9It8It7keh5a9IpklL1YfDY9KX01ixwimALW5PZ312v66xAXwQCK/WCYCzD4+kRJc/wBfmtWqSfYwvP8Az9Kt9YALEjR/WlPWKPGJZ2b3cEsAHP6D3i0nztk/RvzivxF7NVvlm+aGAOc/aVKBlpmZA4VcjQ0etNritNiBgJk3N5h4QCWzUe7uKvRTAka7mOj/AGgKeUoaZCzVNHNCR199YwHAeCDEKUAS4ANXScpZgkB83V/SlN+PETV52YSApAdCs1QUaFIKiBkAWhQDV8Qcl7uOw9kytRzLUoqJIU5PiKRVZGn3Gakco7FYKVIxKkTQuW4KUrJUEMQxZVWd8lXYKoAajuPBcCmXLGUhRU6ioVBcvQ7CI69nvhZCCMAQHhIGbQAIAg4AEFBwREMDgmg4EAE8CDaChAwYJQhTwhRiGoPBGDEEYRgpcGh4TQQoHnDIaidIBVCKb+0EohoVByOK9u8NMGJnMmoKZiVOdCcz62UT0TqWjsapgbUPziq41wGTPIUtwpP3klqCrHQjWsVz1gxwTFYgmX4lqzChALZSbsnMxNBQbaBorcAQhswBS7l6pq1ADcV6/kdJ27wmWctILspk1fw0Z3Dklk0LsSB1z8jEAISkkDLQ5XqwKkM9f5Y6RvPSGq4viRNwoCJAINlEpUQk2JSwyu+qqa7HM8NU03LkCQp0lkk1ajFyCdbkU977hc3vMItpaUgUUpS1AqyD7xCTmZyWc6ONYoeEyQtaUpZVXKi7Zbu1Ad3/ACAck9E182epICQ5AAaoIDsGe/r+8X3ZhBKQrf2Y15EUjNYpVHfXSlBdvr+sSZfE8QoZcP4Ui6qvSit6ufoLFohToKMOoaADfQ9dAz6cofQWv/8An589I5ljOJYqUfDiFFT2FU7udc1TSno0MJ7bY0A5kJmAAjzDl+4+Wn609dak4ivtpYVFARuGpWnu+rFswLv0Hp7VtsI572e7XGaohackwFiLu2oLvr+et7bG42YFu1wKMXGtbkj3PSJsw/bTqUDY0swTf0P5aV3iPO+jWIA9GHp/NI5px7jmJMwolzcgFy5JLCtOrUe7XdoqMF/UKOY4tYV+Jzld2AAJq+8VOS1q+3LjmMqqEbA39dA2m4fmKJSmExBADuQFChFElKSp7HbXnG445hMTLkHOvvk5SAXLhwdrircmFtMNgUG4zHKxuGvYA6nRvd2jXn0muhdjexKZ6Eqnha5i2PiJJSlRUNbMApVQbpoI6n2VBRLVKz5whRCVO7pdTVJOxPtHPuwBmYhSR3K0JlEPMdktlUMuUEZnqeuoaOpYDBCUnKkD0DewjHq000GDEJeCEytoRYdeADDaliFIh6WFPBwTQRMMioDwQVBw9AQIIQZgBgmEmAVQCYzaCzQIIiG1ItWBRwq5QUJOzwlYD3gA1kwM3SELWBWCcNeECpioi8RSrulBNCQw66Q93ge9ff8A1AUB1hG4j2k4aqVOWJgKyT4SrxUIUAQTQq8JI2L6FjjZaxUG5sDUEpIIBynppo2hbuna7gKZstUwOVoHlLMpP4bc6G8cZ4vwxck59HBsWANLAFqvflUx08day6hzBYtSJawmSqYXbvAUpAJYsCpyTt1BYM8M8DmLTOSAMpzVc5qkMageKjGttxUmWcGe7cOlRSNyHYEU51tatnhvhngmAAEXCiTfNQVLkjptZxFaTQYhL0Ac71p6dK7hh0i1xGITh5DksGD5QHJtlS5ZyXuKBydRFfwjEZrsdCPy6/l6Cugx3B0TZJASkrYFJ2dtzq1X6aRlVRnZPG8IVJSqVMmqVRKZbrJUotlK1KCSa702Gk1WAkLZQlTJClWziijWgylSM2wcHlSGJfZ5OYFaZqLOlKEmooCkk5k6Cx0u1dgqcVS0SEywlAAAdnYVcl9Pzg3+HGLxM1WGnImjTzVZw4uS/t8G8w6xNw5nJdZCKAEVIFqUqW+sZDj0hMxISBlRLoDqXDV1qHt6xO7GcQKMOQz1U35/z+5ur5gUnFEowYSFv3ivEohOdR1NDQa+Imta0MTuHcalKlupExKSBSdLHdqCg6TmS+UKBcEsNntF1xfgiJoK8q/H4gUqBu5YhYUG8RpziHg5QlSVSJclRKySpRSNmA8JYDllu+pg3waNx0BOFmKQ5QUlSS7kaFJJ205Hk55pwtagsBBIqAHFiRU+MMHJe4sTHWePcMH9MtCQU5kGl2LU0p0PSMPwDsXiJzqShRBDkJZKixFBmFBU+r0akVxfCbHR/s2mlKK6gElySHDAE60ANNjeOgoXuYxXZjgMxKkqmJbL12IOjF6VBLRsSH0Py0Z32o+S8GIYtTaHHhFhw3vC0wzmhaVN6waVh2ABzgngKU0UkSLq2ofo36Q5CQrlACuUOEVBPAgQBHIgEQEkwoxDU23KCaFJU8Es84RkTJjWDw0mY+g6c4cUOcIKH62g0yVEnZoIqLWEG3OAsUhaDAWonT0/SDII+NBplsbnnDYWHIc1J+kADISLfNY5t9pvCVhpuT+2AlIIsFEqowBu+tPZj07S4MIxGGC0lKg4NCLj2MVzcTY4XhV5sOCwDJYtdpamN62P1ipxk5KlJOV/C1ALk6B6EN9aNHQ+Idil4XvJiVJ7vMCEgEEZixJZg3l3etrxie0GGZQmU8VDers9AK2fdzaza89amxN4asJmEuavoHfmQ4e1G9LRr+F4+tQ1RRm6jl60tGJE05Qos5aoIHU09aHahi7wUxSgkpLO7O/ytaB9P/F2Buf60EAsH5N7hzuPzrDc3EOggUdg++jPFHg8Qagmzm9eWr2A+kTJU8m3rc0If2sN7PyjFKXiqyCU1ajh2qKVJuGar/ynstiTLnpBScpI9H33LHlr6Qu0eLy4hMtF11ZyQAOejnX9oc7OOZ2VQykEA1oas4bSguNtGZ/hN3LTlCkUOVZFrh3Fuvq2l4jr4gU2A5enX5aHJysuIUh6FIPU5Ug/Qi3TWK7Hzil3oRvyqbs3Wm9LiTDi07+06vl3669eUaHsVihMwctQDUsX9L1IYxzfH4ta2S5qQlNvMS1BSoDsKWalh1Hs5gBJw0tFQQkO9wWFD0oILMCzSq228OKX85whIDwYSLPEg6DAK/pCCgN8/SA41NTCpgFQ6IayB4WFNZjvpEyHTrHeFkPCSQITJmuAWIfQ3+kWzPiDhoTBCnhpwqDeEwAWh6MRxyhZTBpQwpQQqJXphKAKwCIWeUBQhHpsIhCpbw8B6wCmEeoxRZhACQIfIhOR4RmcsJ7oOS0SO6gFMARUoANBGE7efaaMITKw6QuaD4lEEpTR22JbmwMX/b7tQMDhVLcd4rwyr+b8RbQX6tvHnadMK13JYs5qXD1O/wB41pQdI2+PjfNR1WlT2vx2KWc2IUQ1QCEJb/IJDM7XB0NxSLxniC1ISFy2NwWcKIYOg1F3sT+0PgEolcxIUE0ADvdwoHkzX9o1+HlhfhUkZk3cPoDUEMoc6iLuSlPLPcHmZklLklhe+lyonlS1dInYTGd2pi7Us+tGehF3Y8miwX2fEslaMwI+6fEkuGoTVN3Yu9oaxHDSakNSviCeTspi16NreD7SjFlhscHe3576WNfrzi+wCgEuQQwoaXYvYUsaNoN4xGFlzETMh8NRVrFnbLQnWn8Re8S4j3aMrpZnuG0cnQ29hTRppsv2nTNViFTUMxASGJCksHYO+9x/jWK3hfF5omp8alKKrMS92qxBqxu0W2J43IUC67mzVc0cmg+9Fphcbh5UlMwJUMheyfFmLeZyNWrF25+FjU9ncMVJM6bMWuaQQxLBApVOpLDU6neF8TWQK36lvp063OhjPK7X4cpzSlhJUQChRSFDM1QxYhmqOW0WqeIBco1ci2r9dv8AQejnNQdkuFmdi0qIdMkZzVgVEqEsML2UaUobO0dLyuLVjD9gJ01SppASmWJmU0qopAzFybJtTVd6GNx3b3MTQUhJG0KBL8oNN2eFZecIx10aDCISzi+sLKecAEBWFZYL1hUBEqHKsLT1hJAgz9YAVlrChCaQbCkCTkGRCSdqwZhkQpoOAt4CKaQgbCa6woiFZYAhHpokGFCFBLQUBkEQMsKAMJnTMoeEeouIxgTFdPxzXOmtOvpvt7QU9RJp7hn/AIjG/aBxwSZAlAjPMvUhkDzAH/IOluZe8GbcDBdvO0KsZiMwUckvwS00qQzqUKtmUQ2w0o0UUiUNnctYkn8LgF61H/yBqgwmaXUfKHa9a3O7eJQqfekTMNJT+JLMS6cxLZQC2nkyKan/ABsSksT2SZMZ1J4KQJplu3eh0KZxnSHBobKBO940yMKSU5SAoUGbQ/hLFzyPTochisOVJC65gXBoPElRc8iDXfxIfeNdwXiScUgKpnAIVsSBq29x/BjPuKiywq+8YF0TE+ZJAfXbQjUc7VZHc5aPyBt7Bms386y5MlMxgpRQoPkmaixyre45HTbzQWPw65agmYhs1UrFULFPKsOM1Xyq+oYxmpQ9oJQRNkzAGdCHalh3R+qDziWmXLUypiUzMzABTMXoHFQb21cCrUHGsNnkpuShRSaeJlHMgktooTL0dQeGuE4sEDMBSpDlw19iKHZ2uwJh/hKrEcOkSpveJQgILujLQPQZS1Kvp7WiR/X4BKnEoOGqUVfnlRu2u8aIYeTcy0q3zAOdnJDX6elhYIxKZaUslCQXYANdtiA/7wt08UvZlUhRKihJK05Wyhgkl6uH+7en1guMFGHC28CWdn8o5P0/Z9NHnlhJUhKUvUkAD6+n1rGH4txFPeGZNDypagCkf9SZdEsUZgxWo7AD70E9iupdiOHGVhJQWCFEZlPoVFSyPTO3pGgKOUVXZ/jkvFyUTZK3SRZxmSWHhWBr+d4tUmM1Ag7etPpBvW1GgiptYUBesMhoPKsGl9oJOnz84cbnCAAcoN4CRzgQaQkjlCj0g0dYTMDawW+CElVYcJpEZi9IkIBiOet8HYcAgxBNBiNkELUwrEVeMhONxI8r/PnwXisnTgHoL8r+mttnAhGsP6wk/PXoOv0iThsU4r82ij7wbXrQ609/5iVJm1egv7WI/IenKAYt1saQibMCR+kNqxICXr7fWK3EzLv9P5gMubjyTt+2/wBL/C3NxNLh/lfn+o0xQ39r66e+8RlzwzV/bSg6fNgHlqFX+D571jjHa/iff4hSsxbMEh/EAGAoed6C/V46b2h4oJWGmLJ+6w6qZLChAb0tHGJsxK1FLGpNQRlzEsbvqf0Gj6fHP0qKSVkEi5JAo9SygTzzJQKdRZjNlSPCGBd2SQPDQpMpVHChlWElrAi4YEsISUnzJ1zZQGBZTuTYZpatvCmzpUHSsfhAdwUlehdRSbM2aYjqE0r49ko6sQlJCSKEZQ+YKbNkCeZFUsNZeodAHC8UcPiMw8i3cDcGtrsa7+I2MOHDpUQTdJUzrcAjKCuzktkXbRRYiiU8RlFUtnZrVIAOgS5NPuuSfL5moEHQcPlLF0l7kWIeh6RaS56kBhlVLN5a2KDYXIdP1roded9kO04/4plGICCXoSWynYE22NI3WHmkitdq9X0+bXbK8rlBWAkThlQ8lRGUy1qzINB5F+JiGBF6pFBGU4jwWbJICk90SzOxSvfIsEpJo+hs941k2QDcfL7eultbhZWoJyLAmIP3VjMLvQm++tYmWwYxH/qKkioI6VoFMb+9eW1Jn/rwMvIpLkeJOuUOAwp6V5PF9OwmFesiYj/trI1fyBQ22h5GEwiSMuEWsuHM1aiBzIUrK3v62L2GouH4mfiViRKSSq6gSwS7glX4Ejfozmhq/tFxMuUiTg5BCxKJmTVhvHPIqroASwBarC0dFl41YQrKEYeQgZ1lCAAwqQGAckBmFed44hisZ3i1LoQtRXmbdyRQULiu8Vx5ul14iy7Kdpp2CnImpLhXnS7JUkOSG0oRVqNSPQnBOMS8VJTOlF0q9wdUkbj+dY8zStRW4v6BgzeFzfcNSNX2C7YLwU3KX7qYU5k/hpRYH5786Q/k43zE83HfwmETJoSHiqk8WKgC6WNj6X/L4YbxGOKmDvX4OXz152iTicYTT5fanL3EKTjSPn70F/8AUVneXrzr9T9frDX9U5AYe3P97/6hk0uHx4JYhomRl0TiDqdefLl8Hra4XGOwB/X2gGLUDlAUl4bRMb48KEz9KQeE5RiXDoggYOHJPxNoQnKXhTwHh2ShnJs13J/173iBMnPShFvemnyw2iBNxIdn+enQc7w33wOr9faBafLxDUs1m/UWaJIxRpVv40/37GKRE1zV79B9afKPDyJwG52p86/HhGvzi3oSOvz1iPNxP+RP+/39Yq5WL/bnf6afrvBmeDfTQdOVbD2MAOz55o5NPTRumkNhe/zYe30iJMmD+d3bXf0A62hKp7Wfc/qOWl/9I1J29W+FqqmcVtoqrjlrSOZpGZZF7vTK1DfS5Jc/gqWEbPtZ2iTMT3EsAvUkFycpoANQSBqX2tGUlt3t9QxY8iFBmYvXQf3Pus8b/HMjPo9KUw0VqB5j5VKa1NNPxU86YWtBdgrKTROZLGlQ2UFi6QaH7/8AkVKdkyHKfCrQWWWA7gakUAbbTy+FhKDAEi4AKfCi6ZZO51WRTRTDzIToRCEm4BIyg1QgZkhnuTmzIUFMx9fNC5k8WJqDV1OSSyczpokH+0Xc0UarsEg5VOoB7k5X3UaKcMxV6KQdlmVLklqhSuZSEA0KQ73fxy31IT5j4IQZjicjJMcUzCjgAOKHkXsafW237G8cWZSO8BIYsUh2AJDK+9Qi/RzrFDxXC95LIoohyPZwrN0KSRaqnyM0L7F8RKFZPKytSWCVMlQZ2bOJZtqYXXnk57dYwRExLS1JCjUEh+oITUUvDowE9yFSpauaF1PLKSPhEUctCFEFaWOimzD6X1pzi7kdn5prKnJWP+4tJsGcEdKGOZodw/DiVBKkT0g08oKR7Kt6GLBfZ+SmsxZVqxLD/wCtfrCMHwSeCylKA1Oct6MK67RKCJUsjMStXMEh+SbP9fW82mxP2m8VMnAtKCUJmLEtIIZ0kKKxLTZmABUdDSOLSRlICiMirhxqAbaNvTS0dU+2tCv/AOYrLFXeHJfK2QCwJfxGrs/R45dikDKL+505Ua146fh/yz79nhLZRSSCpyHFySSHp6mh2iSEZrk0JL+W5FX+7RabOKGHMTKAmm3j7taXo4UALjy1B226uzPEkWfzD1JrbwiqqpoctQI1Q6F9nnHhMlmSpRJRVD0JR7+JvyMbATRlr6OPf5y5RxHhnEjImy5qKM1HYNR0t94lsoA1Ao7R1qTigtKVpJKVgEchXXQioZ/55fkmVrzdiwM3S2vrUEhrH+TDapg0+ft/ENoBPTfVxy9g38CCCq7fyLD260pE6pJlm/zl710b0idhlFLcuuvS51iFKZtjv6ubPv8AWJuHqRQF/Sgr+mn5XWk0EtVPmtrQpSiLe8NJUYdJgM5LXZ7wsGsR5RhxD6wSpsPmA/KEgneFARSHH1qep1u/719tKcoVJxIS1i7Clm+n7dIZmSnVV96n89qbvR9DCTJCVAhyQxqd7OTT+DR3jVS1lzWc2Z/ye4br6WMGrEU/gCgH8N66RWOrKM27HNd6XajsbcrbS0gXFt+ddf2PtpFNMlzCdLb1uG19dvS5cY3NmpqL7s3tt0hjDzxcF9mbXmPSv1JhnHcYRISVrIAskOXUqrpAvoL/AE1mhMxM0S0lSyAEhya8tdTXT62jn/ajteuYTLlslD1c+J0qPmAPIskEe4aIHHe0UzEreiUJcJSC7aA/5Kpqz0FlARXJkEAvVmA3pdlW0o/+D3jXnjPNTajSqLCn81DTQHexfKQ1qFg7CJGIlMt2egH5uATUjzHcOitIiYoEMwcGtAa1a4qG5aBL2eJy2VLSsM7AuK7PQO9tLZUggkxqlMl5apdDfdI7vXvLVDVKWpqaCqTJoTQ5b+UoF8wSxBL+aUdLJrZaGMEsjLdgWA8SrEKul3AAIBAqBT72WTmygO9Aau3lD6yxrJVtVKrXhAhSHUVpJSSSRlbwgqIBMxTAB1Sw42uhTuUuSwZAB1zIQuYQPCCc1E0eWp6feBy+RTiVJBopIKaDzGxKLFKQGCJaqMfCRZ5aBqQpPopIUQKJDvlQjLmSNG7s/wDGKEATEaFKk/4qZITQgBqZWOdFWbMn/jtFFiAJGISsn+2osrRwaTPocwLCotrF6FBTkHQkslalBhWrAA5ShYsxSf8AjsY/F8D3iShXhU5ZwACUlQICWBSMyVPQMG8v3yBvOFl5YqMw8K3pUFnCn1IcV11jQ4KUFedwRukK/ZQ9v0jNfZnw5OKw5JUUTkgEaAs8s5gdXQCW/GI1KMDiJSUH+3MSfCA5SoF2KWokEMd7RzdTzjSVPl4FCiKrV/7AQGiciQiUaAqXcAVI06JF4hSMWoODhpqctT/cQwG7PUXsDYxJm5lZUFPdS1vVBBKqUClCzh61/WIw9YTt9gTi0rFCUp/tkjwlSXOVGwLlOZ6n0jj82U6PbQMLGpDPR2/kx6R4thDMkkMCuXQ6OkVSr6A9W2jhPa3hvdYlSUg5VuuwIDnxJAH+VdB4hsI3+Lr8T1Ffi1ZkyS4rLCb/AICx1b7xptDmHL0VUak2eo/8lMtZD1pciG0KBkSyHzIWpBYA3BUDWjgtbSHsHMAWdD+FLpol351SFaEVYDbZBM6SvMSo0L5utSczgk1KnKhSo0jafZ7xrMgyFUKfEijUpmFyAxILczo0ZvE4cFNqChptdQawcKsUk5htSJgcScPiETC6Sk+JgC93zBwoONd6PEdz7Q5crrgN/eppQh/nTpByCVULuNgd9X+UiHgpwWAtNQpiDuNPz/L1lSJz0t+tWcDWx0FvblrVYy8rsC51ty+WidhFA1/Rnqa/SKhE2xHv11+bw5/WZR80c0I5P7c6Qpp5U1NTaF96Gcn9Yy44sdhRgdNOXp7RKw/ESKH5b2/3e8RaqL9M0NeHETBrECVOChRnNYdTMaF9rB9dWKZoh3OIg5/9Q+hTiLnbO8v/2Q=="/>
          <p:cNvSpPr>
            <a:spLocks noChangeAspect="1" noChangeArrowheads="1"/>
          </p:cNvSpPr>
          <p:nvPr/>
        </p:nvSpPr>
        <p:spPr bwMode="auto">
          <a:xfrm>
            <a:off x="77788" y="-800100"/>
            <a:ext cx="2724150" cy="16764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7" name="Picture 3"/>
          <p:cNvPicPr>
            <a:picLocks noChangeAspect="1" noChangeArrowheads="1"/>
          </p:cNvPicPr>
          <p:nvPr/>
        </p:nvPicPr>
        <p:blipFill>
          <a:blip r:embed="rId4" cstate="print"/>
          <a:srcRect/>
          <a:stretch>
            <a:fillRect/>
          </a:stretch>
        </p:blipFill>
        <p:spPr bwMode="auto">
          <a:xfrm>
            <a:off x="1524000" y="2667000"/>
            <a:ext cx="2724150" cy="1219200"/>
          </a:xfrm>
          <a:prstGeom prst="rect">
            <a:avLst/>
          </a:prstGeom>
          <a:noFill/>
          <a:ln w="9525">
            <a:noFill/>
            <a:miter lim="800000"/>
            <a:headEnd/>
            <a:tailEnd/>
          </a:ln>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5257800" y="533400"/>
            <a:ext cx="3505200" cy="5650807"/>
          </a:xfrm>
          <a:prstGeom prst="roundRect">
            <a:avLst>
              <a:gd name="adj" fmla="val 16667"/>
            </a:avLst>
          </a:prstGeom>
          <a:noFill/>
          <a:ln w="9525">
            <a:no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p:cNvSpPr txBox="1"/>
          <p:nvPr/>
        </p:nvSpPr>
        <p:spPr>
          <a:xfrm>
            <a:off x="0" y="152400"/>
            <a:ext cx="8763490" cy="1569660"/>
          </a:xfrm>
          <a:prstGeom prst="rect">
            <a:avLst/>
          </a:prstGeom>
          <a:noFill/>
        </p:spPr>
        <p:txBody>
          <a:bodyPr wrap="square">
            <a:spAutoFit/>
          </a:bodyPr>
          <a:lstStyle/>
          <a:p>
            <a:pPr>
              <a:defRPr/>
            </a:pPr>
            <a:r>
              <a:rPr lang="en-US" sz="3200" b="1" dirty="0" err="1" smtClean="0">
                <a:solidFill>
                  <a:schemeClr val="tx2"/>
                </a:solidFill>
                <a:latin typeface="+mn-lt"/>
                <a:cs typeface="Arial" pitchFamily="34" charset="0"/>
              </a:rPr>
              <a:t>unas</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condiciones</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que</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confinan</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su</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universo</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psicológico</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para</a:t>
            </a:r>
            <a:r>
              <a:rPr lang="en-US" sz="3200" b="1" dirty="0" smtClean="0">
                <a:solidFill>
                  <a:schemeClr val="tx2"/>
                </a:solidFill>
                <a:latin typeface="+mn-lt"/>
                <a:cs typeface="Arial" pitchFamily="34" charset="0"/>
              </a:rPr>
              <a:t> no responder a </a:t>
            </a:r>
            <a:r>
              <a:rPr lang="en-US" sz="3200" b="1" dirty="0" err="1" smtClean="0">
                <a:solidFill>
                  <a:schemeClr val="tx2"/>
                </a:solidFill>
                <a:latin typeface="+mn-lt"/>
                <a:cs typeface="Arial" pitchFamily="34" charset="0"/>
              </a:rPr>
              <a:t>todos</a:t>
            </a:r>
            <a:r>
              <a:rPr lang="en-US" sz="3200" b="1" dirty="0" smtClean="0">
                <a:solidFill>
                  <a:schemeClr val="tx2"/>
                </a:solidFill>
                <a:latin typeface="+mn-lt"/>
                <a:cs typeface="Arial" pitchFamily="34" charset="0"/>
              </a:rPr>
              <a:t> los </a:t>
            </a:r>
            <a:r>
              <a:rPr lang="en-US" sz="3200" b="1" dirty="0" err="1" smtClean="0">
                <a:solidFill>
                  <a:schemeClr val="tx2"/>
                </a:solidFill>
                <a:latin typeface="+mn-lt"/>
                <a:cs typeface="Arial" pitchFamily="34" charset="0"/>
              </a:rPr>
              <a:t>fracasos</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más</a:t>
            </a:r>
            <a:r>
              <a:rPr lang="en-US" sz="3200" b="1" dirty="0" smtClean="0">
                <a:solidFill>
                  <a:schemeClr val="tx2"/>
                </a:solidFill>
                <a:latin typeface="+mn-lt"/>
                <a:cs typeface="Arial" pitchFamily="34" charset="0"/>
              </a:rPr>
              <a:t> </a:t>
            </a:r>
            <a:r>
              <a:rPr lang="en-US" sz="3200" b="1" dirty="0" err="1" smtClean="0">
                <a:solidFill>
                  <a:schemeClr val="tx2"/>
                </a:solidFill>
                <a:latin typeface="+mn-lt"/>
                <a:cs typeface="Arial" pitchFamily="34" charset="0"/>
              </a:rPr>
              <a:t>que</a:t>
            </a:r>
            <a:r>
              <a:rPr lang="en-US" sz="3200" b="1" dirty="0" smtClean="0">
                <a:solidFill>
                  <a:schemeClr val="tx2"/>
                </a:solidFill>
                <a:latin typeface="+mn-lt"/>
                <a:cs typeface="Arial" pitchFamily="34" charset="0"/>
              </a:rPr>
              <a:t> con la </a:t>
            </a:r>
            <a:r>
              <a:rPr lang="en-US" sz="3200" b="1" dirty="0" err="1" smtClean="0">
                <a:solidFill>
                  <a:schemeClr val="tx2"/>
                </a:solidFill>
                <a:latin typeface="+mn-lt"/>
                <a:cs typeface="Arial" pitchFamily="34" charset="0"/>
              </a:rPr>
              <a:t>vergüenza</a:t>
            </a:r>
            <a:r>
              <a:rPr lang="en-US" sz="3200" b="1" dirty="0" smtClean="0">
                <a:solidFill>
                  <a:schemeClr val="tx2"/>
                </a:solidFill>
                <a:latin typeface="+mn-lt"/>
                <a:cs typeface="Arial" pitchFamily="34" charset="0"/>
              </a:rPr>
              <a:t>.</a:t>
            </a:r>
            <a:r>
              <a:rPr lang="en-US" sz="2400" dirty="0" smtClean="0">
                <a:latin typeface="+mn-lt"/>
                <a:cs typeface="Arial" pitchFamily="34" charset="0"/>
              </a:rPr>
              <a:t> </a:t>
            </a:r>
            <a:endParaRPr lang="en-US" sz="2400" dirty="0">
              <a:latin typeface="+mn-lt"/>
              <a:cs typeface="Arial" pitchFamily="34" charset="0"/>
            </a:endParaRPr>
          </a:p>
        </p:txBody>
      </p:sp>
      <p:sp>
        <p:nvSpPr>
          <p:cNvPr id="7" name="6 Marcador de contenido"/>
          <p:cNvSpPr>
            <a:spLocks noGrp="1"/>
          </p:cNvSpPr>
          <p:nvPr>
            <p:ph sz="half" idx="1"/>
          </p:nvPr>
        </p:nvSpPr>
        <p:spPr>
          <a:xfrm>
            <a:off x="0" y="1600200"/>
            <a:ext cx="4648200" cy="3048000"/>
          </a:xfrm>
        </p:spPr>
        <p:txBody>
          <a:bodyPr/>
          <a:lstStyle/>
          <a:p>
            <a:pPr>
              <a:buNone/>
            </a:pPr>
            <a:r>
              <a:rPr lang="en-US" sz="1800" dirty="0" smtClean="0"/>
              <a:t>	</a:t>
            </a:r>
            <a:r>
              <a:rPr lang="en-US" sz="2200" dirty="0" err="1" smtClean="0"/>
              <a:t>Yo</a:t>
            </a:r>
            <a:r>
              <a:rPr lang="en-US" sz="2200" dirty="0" smtClean="0"/>
              <a:t> </a:t>
            </a:r>
            <a:r>
              <a:rPr lang="en-US" sz="2200" dirty="0" err="1" smtClean="0"/>
              <a:t>aceptaría</a:t>
            </a:r>
            <a:r>
              <a:rPr lang="en-US" sz="2200" dirty="0" smtClean="0"/>
              <a:t> con mucho gusto la </a:t>
            </a:r>
            <a:r>
              <a:rPr lang="en-US" sz="2200" dirty="0" err="1" smtClean="0"/>
              <a:t>sucesión</a:t>
            </a:r>
            <a:r>
              <a:rPr lang="en-US" sz="2200" dirty="0" smtClean="0"/>
              <a:t> de </a:t>
            </a:r>
            <a:r>
              <a:rPr lang="en-US" sz="2200" dirty="0" err="1" smtClean="0"/>
              <a:t>éste</a:t>
            </a:r>
            <a:r>
              <a:rPr lang="en-US" sz="2200" dirty="0" smtClean="0"/>
              <a:t> </a:t>
            </a:r>
            <a:r>
              <a:rPr lang="en-US" sz="2200" dirty="0" err="1" smtClean="0"/>
              <a:t>sabio</a:t>
            </a:r>
            <a:r>
              <a:rPr lang="en-US" sz="2200" dirty="0" smtClean="0"/>
              <a:t> </a:t>
            </a:r>
            <a:r>
              <a:rPr lang="en-US" sz="2200" dirty="0" err="1" smtClean="0"/>
              <a:t>ilustre</a:t>
            </a:r>
            <a:r>
              <a:rPr lang="en-US" sz="2200" dirty="0" smtClean="0"/>
              <a:t> [Louis Proust], </a:t>
            </a:r>
            <a:r>
              <a:rPr lang="en-US" sz="2200" dirty="0" err="1" smtClean="0"/>
              <a:t>bajo</a:t>
            </a:r>
            <a:r>
              <a:rPr lang="en-US" sz="2200" dirty="0" smtClean="0"/>
              <a:t> la </a:t>
            </a:r>
            <a:r>
              <a:rPr lang="en-US" sz="2200" dirty="0" err="1" smtClean="0"/>
              <a:t>doble</a:t>
            </a:r>
            <a:r>
              <a:rPr lang="en-US" sz="2200" dirty="0" smtClean="0"/>
              <a:t> </a:t>
            </a:r>
            <a:r>
              <a:rPr lang="en-US" sz="2200" dirty="0" err="1" smtClean="0"/>
              <a:t>condición</a:t>
            </a:r>
            <a:r>
              <a:rPr lang="en-US" sz="2200" dirty="0" smtClean="0"/>
              <a:t> </a:t>
            </a:r>
            <a:r>
              <a:rPr lang="en-US" sz="2200" dirty="0" err="1" smtClean="0"/>
              <a:t>siguiente</a:t>
            </a:r>
            <a:r>
              <a:rPr lang="en-US" sz="2200" dirty="0" smtClean="0"/>
              <a:t>. </a:t>
            </a:r>
            <a:r>
              <a:rPr lang="en-US" sz="2200" dirty="0" err="1" smtClean="0"/>
              <a:t>Primero</a:t>
            </a:r>
            <a:r>
              <a:rPr lang="en-US" sz="2200" dirty="0" smtClean="0"/>
              <a:t>: </a:t>
            </a:r>
            <a:r>
              <a:rPr lang="en-US" sz="2200" dirty="0" err="1" smtClean="0"/>
              <a:t>Cada</a:t>
            </a:r>
            <a:r>
              <a:rPr lang="en-US" sz="2200" dirty="0" smtClean="0"/>
              <a:t> </a:t>
            </a:r>
            <a:r>
              <a:rPr lang="en-US" sz="2200" dirty="0" err="1" smtClean="0"/>
              <a:t>una</a:t>
            </a:r>
            <a:r>
              <a:rPr lang="en-US" sz="2200" dirty="0" smtClean="0"/>
              <a:t> de </a:t>
            </a:r>
            <a:r>
              <a:rPr lang="en-US" sz="2200" dirty="0" err="1" smtClean="0"/>
              <a:t>las</a:t>
            </a:r>
            <a:r>
              <a:rPr lang="en-US" sz="2200" dirty="0" smtClean="0"/>
              <a:t> </a:t>
            </a:r>
            <a:r>
              <a:rPr lang="en-US" sz="2200" dirty="0" err="1" smtClean="0"/>
              <a:t>trece</a:t>
            </a:r>
            <a:r>
              <a:rPr lang="en-US" sz="2200" dirty="0" smtClean="0"/>
              <a:t> </a:t>
            </a:r>
            <a:r>
              <a:rPr lang="en-US" sz="2200" dirty="0" err="1" smtClean="0"/>
              <a:t>provincias</a:t>
            </a:r>
            <a:r>
              <a:rPr lang="en-US" sz="2200" dirty="0" smtClean="0"/>
              <a:t> .. </a:t>
            </a:r>
            <a:r>
              <a:rPr lang="en-US" sz="2200" dirty="0" err="1" smtClean="0"/>
              <a:t>enviará</a:t>
            </a:r>
            <a:r>
              <a:rPr lang="en-US" sz="2200" dirty="0" smtClean="0"/>
              <a:t> </a:t>
            </a:r>
            <a:r>
              <a:rPr lang="en-US" sz="2200" dirty="0" err="1" smtClean="0"/>
              <a:t>cuatro</a:t>
            </a:r>
            <a:r>
              <a:rPr lang="en-US" sz="2200" dirty="0" smtClean="0"/>
              <a:t> </a:t>
            </a:r>
            <a:r>
              <a:rPr lang="en-US" sz="2200" dirty="0" err="1" smtClean="0"/>
              <a:t>jóvenes</a:t>
            </a:r>
            <a:r>
              <a:rPr lang="en-US" sz="2200" dirty="0" smtClean="0"/>
              <a:t> .. </a:t>
            </a:r>
            <a:r>
              <a:rPr lang="es-ES" sz="2200" dirty="0" smtClean="0"/>
              <a:t>que seguirán mis cursos teóricos y prácticos. Segundo: Al final de sus estudios .. serán nombrados  profesores. </a:t>
            </a:r>
            <a:endParaRPr lang="en-US" sz="2200" dirty="0" smtClean="0"/>
          </a:p>
          <a:p>
            <a:endParaRPr lang="es-ES" dirty="0"/>
          </a:p>
        </p:txBody>
      </p:sp>
      <p:sp>
        <p:nvSpPr>
          <p:cNvPr id="9" name="8 Rectángulo redondeado"/>
          <p:cNvSpPr/>
          <p:nvPr/>
        </p:nvSpPr>
        <p:spPr>
          <a:xfrm>
            <a:off x="0" y="4724400"/>
            <a:ext cx="5029200" cy="1524000"/>
          </a:xfrm>
          <a:prstGeom prst="roundRect">
            <a:avLst>
              <a:gd name="adj" fmla="val 1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s-ES" dirty="0" smtClean="0"/>
              <a:t>Estoy convencido de que, adoptando este sistema, dentro de diez o doce años España no tendrá nada que envidiar a las naciones en cuanto a química, y yo podré felicitarme de haber prestado a mi país un efectivo y señalado servicio.</a:t>
            </a:r>
            <a:endParaRPr lang="es-ES" dirty="0"/>
          </a:p>
        </p:txBody>
      </p:sp>
      <p:pic>
        <p:nvPicPr>
          <p:cNvPr id="109572" name="Picture 4" descr="http://www.bium.univ-paris5.fr/images/banque/gd/CIPA0872.jpg"/>
          <p:cNvPicPr>
            <a:picLocks noChangeAspect="1" noChangeArrowheads="1"/>
          </p:cNvPicPr>
          <p:nvPr/>
        </p:nvPicPr>
        <p:blipFill>
          <a:blip r:embed="rId4" cstate="print">
            <a:lum bright="-20000" contrast="40000"/>
          </a:blip>
          <a:srcRect/>
          <a:stretch>
            <a:fillRect/>
          </a:stretch>
        </p:blipFill>
        <p:spPr bwMode="auto">
          <a:xfrm>
            <a:off x="5105400" y="1219200"/>
            <a:ext cx="3876675" cy="5238751"/>
          </a:xfrm>
          <a:prstGeom prst="rect">
            <a:avLst/>
          </a:prstGeom>
          <a:noFill/>
        </p:spPr>
      </p:pic>
      <p:sp>
        <p:nvSpPr>
          <p:cNvPr id="11" name="Cloud Callout 23"/>
          <p:cNvSpPr/>
          <p:nvPr/>
        </p:nvSpPr>
        <p:spPr>
          <a:xfrm>
            <a:off x="5257800" y="5486400"/>
            <a:ext cx="3733800" cy="1371600"/>
          </a:xfrm>
          <a:prstGeom prst="cloudCallout">
            <a:avLst>
              <a:gd name="adj1" fmla="val 35853"/>
              <a:gd name="adj2" fmla="val -35219"/>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smtClean="0">
                <a:solidFill>
                  <a:schemeClr val="tx1"/>
                </a:solidFill>
              </a:rPr>
              <a:t>Se </a:t>
            </a:r>
            <a:r>
              <a:rPr lang="en-US" sz="1600" dirty="0" err="1" smtClean="0">
                <a:solidFill>
                  <a:schemeClr val="tx1"/>
                </a:solidFill>
              </a:rPr>
              <a:t>nacionalizará</a:t>
            </a:r>
            <a:r>
              <a:rPr lang="en-US" sz="1600" dirty="0" smtClean="0">
                <a:solidFill>
                  <a:schemeClr val="tx1"/>
                </a:solidFill>
              </a:rPr>
              <a:t> </a:t>
            </a:r>
            <a:r>
              <a:rPr lang="en-US" sz="1600" dirty="0" err="1" smtClean="0">
                <a:solidFill>
                  <a:schemeClr val="tx1"/>
                </a:solidFill>
              </a:rPr>
              <a:t>francés</a:t>
            </a:r>
            <a:r>
              <a:rPr lang="en-US" sz="1600" dirty="0" smtClean="0">
                <a:solidFill>
                  <a:schemeClr val="tx1"/>
                </a:solidFill>
              </a:rPr>
              <a:t> en 1819 y no </a:t>
            </a:r>
            <a:r>
              <a:rPr lang="en-US" sz="1600" dirty="0" err="1" smtClean="0">
                <a:solidFill>
                  <a:schemeClr val="tx1"/>
                </a:solidFill>
              </a:rPr>
              <a:t>volverá</a:t>
            </a:r>
            <a:r>
              <a:rPr lang="en-US" sz="1600" dirty="0" smtClean="0">
                <a:solidFill>
                  <a:schemeClr val="tx1"/>
                </a:solidFill>
              </a:rPr>
              <a:t> </a:t>
            </a:r>
            <a:r>
              <a:rPr lang="en-US" sz="1600" dirty="0" err="1" smtClean="0">
                <a:solidFill>
                  <a:schemeClr val="tx1"/>
                </a:solidFill>
              </a:rPr>
              <a:t>más</a:t>
            </a:r>
            <a:r>
              <a:rPr lang="en-US" sz="1600" dirty="0" smtClean="0">
                <a:solidFill>
                  <a:schemeClr val="tx1"/>
                </a:solidFill>
              </a:rPr>
              <a:t> </a:t>
            </a:r>
            <a:r>
              <a:rPr lang="en-US" sz="1600" dirty="0" err="1" smtClean="0">
                <a:solidFill>
                  <a:schemeClr val="tx1"/>
                </a:solidFill>
              </a:rPr>
              <a:t>que</a:t>
            </a:r>
            <a:r>
              <a:rPr lang="en-US" sz="1600" dirty="0" smtClean="0">
                <a:solidFill>
                  <a:schemeClr val="tx1"/>
                </a:solidFill>
              </a:rPr>
              <a:t> a Menorca </a:t>
            </a:r>
            <a:r>
              <a:rPr lang="en-US" sz="1600" dirty="0" err="1" smtClean="0">
                <a:solidFill>
                  <a:schemeClr val="tx1"/>
                </a:solidFill>
              </a:rPr>
              <a:t>para</a:t>
            </a:r>
            <a:r>
              <a:rPr lang="en-US" sz="1600" dirty="0" smtClean="0">
                <a:solidFill>
                  <a:schemeClr val="tx1"/>
                </a:solidFill>
              </a:rPr>
              <a:t> </a:t>
            </a:r>
            <a:r>
              <a:rPr lang="en-US" sz="1600" dirty="0" err="1" smtClean="0">
                <a:solidFill>
                  <a:schemeClr val="tx1"/>
                </a:solidFill>
              </a:rPr>
              <a:t>visitar</a:t>
            </a:r>
            <a:r>
              <a:rPr lang="en-US" sz="1600" dirty="0" smtClean="0">
                <a:solidFill>
                  <a:schemeClr val="tx1"/>
                </a:solidFill>
              </a:rPr>
              <a:t> a </a:t>
            </a:r>
            <a:r>
              <a:rPr lang="en-US" sz="1600" dirty="0" err="1" smtClean="0">
                <a:solidFill>
                  <a:schemeClr val="tx1"/>
                </a:solidFill>
              </a:rPr>
              <a:t>su</a:t>
            </a:r>
            <a:r>
              <a:rPr lang="en-US" sz="1600" dirty="0" smtClean="0">
                <a:solidFill>
                  <a:schemeClr val="tx1"/>
                </a:solidFill>
              </a:rPr>
              <a:t> </a:t>
            </a:r>
            <a:r>
              <a:rPr lang="en-US" sz="1600" dirty="0" err="1" smtClean="0">
                <a:solidFill>
                  <a:schemeClr val="tx1"/>
                </a:solidFill>
              </a:rPr>
              <a:t>familia</a:t>
            </a:r>
            <a:r>
              <a:rPr lang="en-US" sz="1600" dirty="0" smtClean="0">
                <a:solidFill>
                  <a:schemeClr val="tx1"/>
                </a:solidFill>
              </a:rPr>
              <a:t> </a:t>
            </a:r>
            <a:endParaRPr lang="en-US" sz="1600" dirty="0">
              <a:solidFill>
                <a:schemeClr val="tx1"/>
              </a:solidFill>
            </a:endParaRPr>
          </a:p>
        </p:txBody>
      </p:sp>
    </p:spTree>
  </p:cSld>
  <p:clrMapOvr>
    <a:masterClrMapping/>
  </p:clrMapOvr>
  <p:transition advClick="0" advTm="2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0"/>
            <a:ext cx="8686800" cy="2667000"/>
          </a:xfrm>
        </p:spPr>
        <p:txBody>
          <a:bodyPr>
            <a:normAutofit fontScale="92500" lnSpcReduction="20000"/>
          </a:bodyPr>
          <a:lstStyle/>
          <a:p>
            <a:pPr algn="ctr">
              <a:buFont typeface="Arial" charset="0"/>
              <a:buNone/>
              <a:defRPr/>
            </a:pPr>
            <a:r>
              <a:rPr lang="en-US" b="1" dirty="0" smtClean="0"/>
              <a:t>Enrique </a:t>
            </a:r>
            <a:r>
              <a:rPr lang="en-US" b="1" dirty="0" err="1" smtClean="0"/>
              <a:t>Wulff</a:t>
            </a:r>
            <a:endParaRPr lang="en-US" b="1" dirty="0" smtClean="0"/>
          </a:p>
          <a:p>
            <a:pPr algn="ctr">
              <a:buFont typeface="Arial" charset="0"/>
              <a:buNone/>
              <a:defRPr/>
            </a:pPr>
            <a:r>
              <a:rPr lang="en-US" sz="2800" dirty="0" smtClean="0">
                <a:solidFill>
                  <a:schemeClr val="tx1">
                    <a:lumMod val="50000"/>
                    <a:lumOff val="50000"/>
                  </a:schemeClr>
                </a:solidFill>
              </a:rPr>
              <a:t>Director—</a:t>
            </a:r>
            <a:r>
              <a:rPr lang="en-US" sz="2800" dirty="0" err="1" smtClean="0">
                <a:solidFill>
                  <a:schemeClr val="tx1">
                    <a:lumMod val="50000"/>
                    <a:lumOff val="50000"/>
                  </a:schemeClr>
                </a:solidFill>
              </a:rPr>
              <a:t>Biblioteca</a:t>
            </a:r>
            <a:endParaRPr lang="en-US" sz="2800" dirty="0" smtClean="0">
              <a:solidFill>
                <a:schemeClr val="tx1">
                  <a:lumMod val="50000"/>
                  <a:lumOff val="50000"/>
                </a:schemeClr>
              </a:solidFill>
            </a:endParaRPr>
          </a:p>
          <a:p>
            <a:pPr algn="ctr">
              <a:buFont typeface="Arial" charset="0"/>
              <a:buNone/>
              <a:defRPr/>
            </a:pPr>
            <a:r>
              <a:rPr lang="en-US" sz="2800" dirty="0" smtClean="0">
                <a:solidFill>
                  <a:schemeClr val="tx1">
                    <a:lumMod val="50000"/>
                    <a:lumOff val="50000"/>
                  </a:schemeClr>
                </a:solidFill>
              </a:rPr>
              <a:t>CSIC (</a:t>
            </a:r>
            <a:r>
              <a:rPr lang="en-US" sz="2800" dirty="0" err="1" smtClean="0">
                <a:solidFill>
                  <a:schemeClr val="tx1">
                    <a:lumMod val="50000"/>
                    <a:lumOff val="50000"/>
                  </a:schemeClr>
                </a:solidFill>
              </a:rPr>
              <a:t>Cádiz</a:t>
            </a:r>
            <a:r>
              <a:rPr lang="en-US" sz="2800" dirty="0" smtClean="0">
                <a:solidFill>
                  <a:schemeClr val="tx1">
                    <a:lumMod val="50000"/>
                    <a:lumOff val="50000"/>
                  </a:schemeClr>
                </a:solidFill>
              </a:rPr>
              <a:t>)</a:t>
            </a:r>
          </a:p>
          <a:p>
            <a:pPr algn="ctr">
              <a:buFont typeface="Arial" charset="0"/>
              <a:buNone/>
              <a:defRPr/>
            </a:pPr>
            <a:r>
              <a:rPr lang="en-US" sz="2800" dirty="0" smtClean="0">
                <a:solidFill>
                  <a:schemeClr val="bg1">
                    <a:lumMod val="50000"/>
                  </a:schemeClr>
                </a:solidFill>
                <a:hlinkClick r:id="rId2"/>
              </a:rPr>
              <a:t>enrique.wulff@icman.csic.es</a:t>
            </a:r>
            <a:r>
              <a:rPr lang="en-US" sz="2800" dirty="0" smtClean="0">
                <a:solidFill>
                  <a:schemeClr val="bg1">
                    <a:lumMod val="50000"/>
                  </a:schemeClr>
                </a:solidFill>
              </a:rPr>
              <a:t> </a:t>
            </a:r>
          </a:p>
          <a:p>
            <a:pPr algn="ctr">
              <a:buFont typeface="Arial" charset="0"/>
              <a:buNone/>
              <a:defRPr/>
            </a:pPr>
            <a:endParaRPr lang="en-US" sz="2800" dirty="0" smtClean="0">
              <a:solidFill>
                <a:schemeClr val="bg1">
                  <a:lumMod val="50000"/>
                </a:schemeClr>
              </a:solidFill>
            </a:endParaRPr>
          </a:p>
          <a:p>
            <a:pPr algn="ctr">
              <a:buFont typeface="Arial" charset="0"/>
              <a:buNone/>
              <a:defRPr/>
            </a:pPr>
            <a:r>
              <a:rPr lang="en-US" sz="2800" dirty="0" smtClean="0"/>
              <a:t>URL – </a:t>
            </a:r>
            <a:r>
              <a:rPr lang="en-US" sz="2800" dirty="0" smtClean="0">
                <a:hlinkClick r:id="rId3"/>
              </a:rPr>
              <a:t>http://www.icman.csic.es/</a:t>
            </a:r>
            <a:r>
              <a:rPr lang="en-US" sz="2800" dirty="0" smtClean="0"/>
              <a:t> </a:t>
            </a:r>
            <a:endParaRPr lang="en-US" sz="2800" dirty="0" smtClean="0">
              <a:solidFill>
                <a:schemeClr val="bg1">
                  <a:lumMod val="50000"/>
                </a:schemeClr>
              </a:solidFill>
            </a:endParaRPr>
          </a:p>
          <a:p>
            <a:pPr>
              <a:defRPr/>
            </a:pPr>
            <a:endParaRPr lang="en-US" dirty="0"/>
          </a:p>
        </p:txBody>
      </p:sp>
      <p:sp>
        <p:nvSpPr>
          <p:cNvPr id="3" name="Title 2"/>
          <p:cNvSpPr>
            <a:spLocks noGrp="1"/>
          </p:cNvSpPr>
          <p:nvPr>
            <p:ph type="title"/>
          </p:nvPr>
        </p:nvSpPr>
        <p:spPr>
          <a:xfrm>
            <a:off x="228600" y="304800"/>
            <a:ext cx="8686800" cy="762000"/>
          </a:xfrm>
        </p:spPr>
        <p:txBody>
          <a:bodyPr/>
          <a:lstStyle/>
          <a:p>
            <a:pPr>
              <a:defRPr/>
            </a:pPr>
            <a:r>
              <a:rPr lang="en-US" sz="3600" i="1" dirty="0" smtClean="0"/>
              <a:t>¿</a:t>
            </a:r>
            <a:r>
              <a:rPr lang="en-US" sz="3600" i="1" dirty="0" err="1" smtClean="0"/>
              <a:t>Preguntas</a:t>
            </a:r>
            <a:r>
              <a:rPr lang="en-US" sz="3600" i="1" dirty="0" smtClean="0"/>
              <a:t>?</a:t>
            </a:r>
            <a:endParaRPr lang="en-US" sz="3600" i="1" dirty="0"/>
          </a:p>
        </p:txBody>
      </p:sp>
      <p:pic>
        <p:nvPicPr>
          <p:cNvPr id="5" name="Picture 2" descr="http://t1.gstatic.com/images?q=tbn:ANd9GcSN3SNGx5CcwZx3kDhSWvplCz1VO4TWDhrh8N_YAvYCWWwM-Z3ZXA"/>
          <p:cNvPicPr>
            <a:picLocks noChangeAspect="1" noChangeArrowheads="1"/>
          </p:cNvPicPr>
          <p:nvPr/>
        </p:nvPicPr>
        <p:blipFill>
          <a:blip r:embed="rId4" cstate="print"/>
          <a:srcRect/>
          <a:stretch>
            <a:fillRect/>
          </a:stretch>
        </p:blipFill>
        <p:spPr bwMode="auto">
          <a:xfrm>
            <a:off x="7467600" y="4724400"/>
            <a:ext cx="1049338" cy="1589088"/>
          </a:xfrm>
          <a:prstGeom prst="rect">
            <a:avLst/>
          </a:prstGeom>
          <a:noFill/>
          <a:ln w="9525">
            <a:noFill/>
            <a:miter lim="800000"/>
            <a:headEnd/>
            <a:tailEnd/>
          </a:ln>
        </p:spPr>
      </p:pic>
    </p:spTree>
  </p:cSld>
  <p:clrMapOvr>
    <a:masterClrMapping/>
  </p:clrMapOvr>
  <p:transition advClick="0" advTm="2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1095376">
              <a:defRPr/>
            </a:pPr>
            <a:r>
              <a:rPr lang="en-US" sz="4000" dirty="0" err="1" smtClean="0"/>
              <a:t>Expresión</a:t>
            </a:r>
            <a:r>
              <a:rPr lang="en-US" sz="4000" dirty="0" smtClean="0"/>
              <a:t> Global de </a:t>
            </a:r>
            <a:r>
              <a:rPr lang="en-US" sz="4000" dirty="0" err="1" smtClean="0"/>
              <a:t>Vergüenza</a:t>
            </a:r>
            <a:endParaRPr sz="4000" dirty="0"/>
          </a:p>
        </p:txBody>
      </p:sp>
      <p:graphicFrame>
        <p:nvGraphicFramePr>
          <p:cNvPr id="14" name="Content Placeholder 4"/>
          <p:cNvGraphicFramePr>
            <a:graphicFrameLocks/>
          </p:cNvGraphicFramePr>
          <p:nvPr/>
        </p:nvGraphicFramePr>
        <p:xfrm>
          <a:off x="746125" y="1481137"/>
          <a:ext cx="7696200" cy="2664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Left-Right Arrow 14"/>
          <p:cNvSpPr/>
          <p:nvPr/>
        </p:nvSpPr>
        <p:spPr>
          <a:xfrm>
            <a:off x="914400" y="4455312"/>
            <a:ext cx="7543800" cy="1335888"/>
          </a:xfrm>
          <a:prstGeom prst="leftRightArrow">
            <a:avLst/>
          </a:prstGeom>
          <a:solidFill>
            <a:srgbClr val="0766BD"/>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dirty="0" err="1" smtClean="0">
                <a:solidFill>
                  <a:schemeClr val="bg1"/>
                </a:solidFill>
                <a:latin typeface="+mj-lt"/>
                <a:cs typeface="Arial" pitchFamily="34" charset="0"/>
              </a:rPr>
              <a:t>Tipología</a:t>
            </a:r>
            <a:r>
              <a:rPr lang="en-US" dirty="0" smtClean="0">
                <a:solidFill>
                  <a:schemeClr val="bg1"/>
                </a:solidFill>
                <a:latin typeface="+mj-lt"/>
                <a:cs typeface="Arial" pitchFamily="34" charset="0"/>
              </a:rPr>
              <a:t> de la </a:t>
            </a:r>
            <a:r>
              <a:rPr lang="en-US" dirty="0" err="1" smtClean="0">
                <a:solidFill>
                  <a:schemeClr val="bg1"/>
                </a:solidFill>
                <a:latin typeface="+mj-lt"/>
                <a:cs typeface="Arial" pitchFamily="34" charset="0"/>
              </a:rPr>
              <a:t>Vergüenza</a:t>
            </a:r>
            <a:r>
              <a:rPr lang="en-US" dirty="0" smtClean="0">
                <a:solidFill>
                  <a:schemeClr val="bg1"/>
                </a:solidFill>
                <a:latin typeface="+mj-lt"/>
                <a:cs typeface="Arial" pitchFamily="34" charset="0"/>
              </a:rPr>
              <a:t> en el XVIII </a:t>
            </a:r>
            <a:r>
              <a:rPr lang="en-US" dirty="0" err="1" smtClean="0">
                <a:solidFill>
                  <a:schemeClr val="bg1"/>
                </a:solidFill>
                <a:latin typeface="+mj-lt"/>
                <a:cs typeface="Arial" pitchFamily="34" charset="0"/>
              </a:rPr>
              <a:t>Español</a:t>
            </a:r>
            <a:endParaRPr lang="en-US" dirty="0">
              <a:solidFill>
                <a:schemeClr val="bg1"/>
              </a:solidFill>
              <a:latin typeface="+mj-lt"/>
              <a:cs typeface="Arial" pitchFamily="34" charset="0"/>
            </a:endParaRPr>
          </a:p>
        </p:txBody>
      </p:sp>
      <p:pic>
        <p:nvPicPr>
          <p:cNvPr id="9" name="Picture 29" descr="Ver imagen en tamaño completo">
            <a:hlinkClick r:id="rId8"/>
          </p:cNvPr>
          <p:cNvPicPr>
            <a:picLocks noChangeAspect="1" noChangeArrowheads="1"/>
          </p:cNvPicPr>
          <p:nvPr/>
        </p:nvPicPr>
        <p:blipFill>
          <a:blip r:embed="rId9" cstate="print"/>
          <a:srcRect/>
          <a:stretch>
            <a:fillRect/>
          </a:stretch>
        </p:blipFill>
        <p:spPr bwMode="auto">
          <a:xfrm>
            <a:off x="914400" y="2514600"/>
            <a:ext cx="990600" cy="1295400"/>
          </a:xfrm>
          <a:prstGeom prst="rect">
            <a:avLst/>
          </a:prstGeom>
          <a:noFill/>
        </p:spPr>
      </p:pic>
      <p:pic>
        <p:nvPicPr>
          <p:cNvPr id="10" name="Picture 31" descr="ANd9GcSwgXkspzgd8rOOwedY1h9MNDN0pHRgNJotFMAqCDTwlUTqqRnqfIKoYQ">
            <a:hlinkClick r:id="rId10"/>
          </p:cNvPr>
          <p:cNvPicPr>
            <a:picLocks noChangeAspect="1" noChangeArrowheads="1"/>
          </p:cNvPicPr>
          <p:nvPr/>
        </p:nvPicPr>
        <p:blipFill>
          <a:blip r:embed="rId11" cstate="print"/>
          <a:srcRect/>
          <a:stretch>
            <a:fillRect/>
          </a:stretch>
        </p:blipFill>
        <p:spPr bwMode="auto">
          <a:xfrm>
            <a:off x="2438400" y="2514600"/>
            <a:ext cx="1066800" cy="1304925"/>
          </a:xfrm>
          <a:prstGeom prst="rect">
            <a:avLst/>
          </a:prstGeom>
          <a:noFill/>
        </p:spPr>
      </p:pic>
      <p:pic>
        <p:nvPicPr>
          <p:cNvPr id="11" name="Picture 37" descr="english-school-captain-jenkins-ear"/>
          <p:cNvPicPr>
            <a:picLocks noChangeAspect="1" noChangeArrowheads="1"/>
          </p:cNvPicPr>
          <p:nvPr/>
        </p:nvPicPr>
        <p:blipFill>
          <a:blip r:embed="rId12" cstate="print"/>
          <a:srcRect/>
          <a:stretch>
            <a:fillRect/>
          </a:stretch>
        </p:blipFill>
        <p:spPr bwMode="auto">
          <a:xfrm>
            <a:off x="5715000" y="2514600"/>
            <a:ext cx="990600" cy="1295400"/>
          </a:xfrm>
          <a:prstGeom prst="rect">
            <a:avLst/>
          </a:prstGeom>
          <a:noFill/>
        </p:spPr>
      </p:pic>
      <p:pic>
        <p:nvPicPr>
          <p:cNvPr id="12" name="Picture 39" descr="ANd9GcS3vfUmVLWc4bOOOFJCZkwzRn9LeNIRkyOB3HbEvNO1uNiFeOMuPiOD_zY">
            <a:hlinkClick r:id="rId13"/>
          </p:cNvPr>
          <p:cNvPicPr>
            <a:picLocks noChangeAspect="1" noChangeArrowheads="1"/>
          </p:cNvPicPr>
          <p:nvPr/>
        </p:nvPicPr>
        <p:blipFill>
          <a:blip r:embed="rId14" cstate="print"/>
          <a:srcRect/>
          <a:stretch>
            <a:fillRect/>
          </a:stretch>
        </p:blipFill>
        <p:spPr bwMode="auto">
          <a:xfrm>
            <a:off x="7315200" y="2514600"/>
            <a:ext cx="990600" cy="1285875"/>
          </a:xfrm>
          <a:prstGeom prst="rect">
            <a:avLst/>
          </a:prstGeom>
          <a:noFill/>
        </p:spPr>
      </p:pic>
      <p:pic>
        <p:nvPicPr>
          <p:cNvPr id="2050" name="Picture 2" descr="http://escritorescanarios.files.wordpress.com/2008/02/clavijo.jpg"/>
          <p:cNvPicPr>
            <a:picLocks noChangeAspect="1" noChangeArrowheads="1"/>
          </p:cNvPicPr>
          <p:nvPr/>
        </p:nvPicPr>
        <p:blipFill>
          <a:blip r:embed="rId15" cstate="print"/>
          <a:srcRect/>
          <a:stretch>
            <a:fillRect/>
          </a:stretch>
        </p:blipFill>
        <p:spPr bwMode="auto">
          <a:xfrm>
            <a:off x="4114800" y="2514601"/>
            <a:ext cx="1047750" cy="1295400"/>
          </a:xfrm>
          <a:prstGeom prst="rect">
            <a:avLst/>
          </a:prstGeom>
          <a:noFill/>
        </p:spPr>
      </p:pic>
    </p:spTree>
  </p:cSld>
  <p:clrMapOvr>
    <a:masterClrMapping/>
  </p:clrMapOvr>
  <p:transition advClick="0" advTm="2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Map Background" descr="6-00414_Map.png"/>
          <p:cNvPicPr>
            <a:picLocks noChangeAspect="1"/>
          </p:cNvPicPr>
          <p:nvPr/>
        </p:nvPicPr>
        <p:blipFill>
          <a:blip r:embed="rId3" cstate="print"/>
          <a:srcRect/>
          <a:stretch>
            <a:fillRect/>
          </a:stretch>
        </p:blipFill>
        <p:spPr bwMode="auto">
          <a:xfrm>
            <a:off x="228600" y="990600"/>
            <a:ext cx="8686800" cy="5418138"/>
          </a:xfrm>
          <a:prstGeom prst="rect">
            <a:avLst/>
          </a:prstGeom>
          <a:noFill/>
          <a:ln w="9525">
            <a:noFill/>
            <a:miter lim="800000"/>
            <a:headEnd/>
            <a:tailEnd/>
          </a:ln>
        </p:spPr>
      </p:pic>
      <p:grpSp>
        <p:nvGrpSpPr>
          <p:cNvPr id="40962" name="Legend"/>
          <p:cNvGrpSpPr>
            <a:grpSpLocks/>
          </p:cNvGrpSpPr>
          <p:nvPr/>
        </p:nvGrpSpPr>
        <p:grpSpPr bwMode="auto">
          <a:xfrm>
            <a:off x="304800" y="4572000"/>
            <a:ext cx="2800350" cy="1495425"/>
            <a:chOff x="387729" y="5008689"/>
            <a:chExt cx="2546258" cy="1496199"/>
          </a:xfrm>
        </p:grpSpPr>
        <p:sp>
          <p:nvSpPr>
            <p:cNvPr id="19" name="Microsoft Research Labs"/>
            <p:cNvSpPr txBox="1">
              <a:spLocks noChangeArrowheads="1"/>
            </p:cNvSpPr>
            <p:nvPr/>
          </p:nvSpPr>
          <p:spPr bwMode="auto">
            <a:xfrm>
              <a:off x="457015" y="5008689"/>
              <a:ext cx="2476972" cy="276368"/>
            </a:xfrm>
            <a:prstGeom prst="rect">
              <a:avLst/>
            </a:prstGeom>
            <a:noFill/>
            <a:ln w="9525">
              <a:noFill/>
              <a:miter lim="800000"/>
              <a:headEnd/>
              <a:tailEnd/>
            </a:ln>
          </p:spPr>
          <p:txBody>
            <a:bodyPr wrap="none">
              <a:spAutoFit/>
            </a:bodyPr>
            <a:lstStyle/>
            <a:p>
              <a:pPr marL="455613" indent="-455613" defTabSz="912813" eaLnBrk="0" hangingPunct="0">
                <a:defRPr/>
              </a:pPr>
              <a:r>
                <a:rPr lang="en-US" sz="1200" b="1" i="1" dirty="0">
                  <a:solidFill>
                    <a:srgbClr val="000000"/>
                  </a:solidFill>
                  <a:effectLst>
                    <a:outerShdw blurRad="38100" dist="38100" dir="2700000" algn="tl">
                      <a:srgbClr val="000000">
                        <a:alpha val="43137"/>
                      </a:srgbClr>
                    </a:outerShdw>
                  </a:effectLst>
                  <a:latin typeface="Segoe"/>
                  <a:ea typeface="MS PGothic" pitchFamily="34" charset="-128"/>
                  <a:cs typeface="+mn-cs"/>
                </a:rPr>
                <a:t>G</a:t>
              </a:r>
              <a:r>
                <a:rPr lang="es-ES" sz="1200" b="1" i="1" dirty="0" err="1">
                  <a:effectLst>
                    <a:outerShdw blurRad="38100" dist="38100" dir="2700000" algn="tl">
                      <a:srgbClr val="000000">
                        <a:alpha val="43137"/>
                      </a:srgbClr>
                    </a:outerShdw>
                  </a:effectLst>
                  <a:latin typeface="Segoe"/>
                  <a:cs typeface="Arial" pitchFamily="34" charset="0"/>
                </a:rPr>
                <a:t>uerra</a:t>
              </a:r>
              <a:r>
                <a:rPr lang="es-ES" sz="1200" b="1" i="1" dirty="0">
                  <a:effectLst>
                    <a:outerShdw blurRad="38100" dist="38100" dir="2700000" algn="tl">
                      <a:srgbClr val="000000">
                        <a:alpha val="43137"/>
                      </a:srgbClr>
                    </a:outerShdw>
                  </a:effectLst>
                  <a:latin typeface="Segoe"/>
                  <a:cs typeface="Arial" pitchFamily="34" charset="0"/>
                </a:rPr>
                <a:t> por la “oreja de Jenkins</a:t>
              </a:r>
              <a:endParaRPr lang="en-US" sz="1200" b="1" i="1" dirty="0">
                <a:solidFill>
                  <a:srgbClr val="000000"/>
                </a:solidFill>
                <a:effectLst>
                  <a:outerShdw blurRad="38100" dist="38100" dir="2700000" algn="tl">
                    <a:srgbClr val="000000">
                      <a:alpha val="43137"/>
                    </a:srgbClr>
                  </a:outerShdw>
                </a:effectLst>
                <a:latin typeface="Segoe"/>
                <a:ea typeface="MS PGothic" pitchFamily="34" charset="-128"/>
                <a:cs typeface="+mn-cs"/>
              </a:endParaRPr>
            </a:p>
          </p:txBody>
        </p:sp>
        <p:pic>
          <p:nvPicPr>
            <p:cNvPr id="40970" name="Red Dot" descr="6-00414_red.png"/>
            <p:cNvPicPr>
              <a:picLocks noChangeAspect="1"/>
            </p:cNvPicPr>
            <p:nvPr/>
          </p:nvPicPr>
          <p:blipFill>
            <a:blip r:embed="rId4" cstate="print"/>
            <a:srcRect/>
            <a:stretch>
              <a:fillRect/>
            </a:stretch>
          </p:blipFill>
          <p:spPr bwMode="auto">
            <a:xfrm>
              <a:off x="387729" y="5084929"/>
              <a:ext cx="152478" cy="152479"/>
            </a:xfrm>
            <a:prstGeom prst="rect">
              <a:avLst/>
            </a:prstGeom>
            <a:noFill/>
            <a:ln w="9525">
              <a:noFill/>
              <a:miter lim="800000"/>
              <a:headEnd/>
              <a:tailEnd/>
            </a:ln>
          </p:spPr>
        </p:pic>
        <p:sp>
          <p:nvSpPr>
            <p:cNvPr id="20" name="External Research Groups"/>
            <p:cNvSpPr txBox="1">
              <a:spLocks noChangeArrowheads="1"/>
            </p:cNvSpPr>
            <p:nvPr/>
          </p:nvSpPr>
          <p:spPr bwMode="auto">
            <a:xfrm>
              <a:off x="457015" y="5389886"/>
              <a:ext cx="2208489" cy="276368"/>
            </a:xfrm>
            <a:prstGeom prst="rect">
              <a:avLst/>
            </a:prstGeom>
            <a:noFill/>
            <a:ln w="9525">
              <a:noFill/>
              <a:miter lim="800000"/>
              <a:headEnd/>
              <a:tailEnd/>
            </a:ln>
          </p:spPr>
          <p:txBody>
            <a:bodyPr wrap="none">
              <a:spAutoFit/>
            </a:bodyPr>
            <a:lstStyle/>
            <a:p>
              <a:pPr marL="455613" indent="-455613" defTabSz="912813" eaLnBrk="0" hangingPunct="0">
                <a:defRPr/>
              </a:pPr>
              <a:r>
                <a:rPr lang="en-US" sz="1200" b="1" i="1" dirty="0" err="1">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Prisión</a:t>
              </a:r>
              <a:r>
                <a:rPr lang="en-US" sz="1200" b="1" i="1" dirty="0">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 General de los </a:t>
              </a:r>
              <a:r>
                <a:rPr lang="en-US" sz="1200" b="1" i="1" dirty="0" err="1">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Gitanos</a:t>
              </a:r>
              <a:endParaRPr lang="en-US" sz="1200" b="1" i="1" dirty="0">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endParaRPr>
            </a:p>
          </p:txBody>
        </p:sp>
        <p:pic>
          <p:nvPicPr>
            <p:cNvPr id="40972" name="Purple Dot" descr="6-00414_blue.png"/>
            <p:cNvPicPr>
              <a:picLocks noChangeAspect="1"/>
            </p:cNvPicPr>
            <p:nvPr/>
          </p:nvPicPr>
          <p:blipFill>
            <a:blip r:embed="rId5" cstate="print"/>
            <a:srcRect/>
            <a:stretch>
              <a:fillRect/>
            </a:stretch>
          </p:blipFill>
          <p:spPr bwMode="auto">
            <a:xfrm>
              <a:off x="387729" y="5465889"/>
              <a:ext cx="164592" cy="164592"/>
            </a:xfrm>
            <a:prstGeom prst="rect">
              <a:avLst/>
            </a:prstGeom>
            <a:noFill/>
            <a:ln w="9525">
              <a:noFill/>
              <a:miter lim="800000"/>
              <a:headEnd/>
              <a:tailEnd/>
            </a:ln>
          </p:spPr>
        </p:pic>
        <p:sp>
          <p:nvSpPr>
            <p:cNvPr id="21" name="Technology Learning Labs"/>
            <p:cNvSpPr txBox="1">
              <a:spLocks noChangeArrowheads="1"/>
            </p:cNvSpPr>
            <p:nvPr/>
          </p:nvSpPr>
          <p:spPr bwMode="auto">
            <a:xfrm>
              <a:off x="595587" y="5847323"/>
              <a:ext cx="2012179" cy="276368"/>
            </a:xfrm>
            <a:prstGeom prst="rect">
              <a:avLst/>
            </a:prstGeom>
            <a:noFill/>
            <a:ln w="9525">
              <a:noFill/>
              <a:miter lim="800000"/>
              <a:headEnd/>
              <a:tailEnd/>
            </a:ln>
          </p:spPr>
          <p:txBody>
            <a:bodyPr wrap="none">
              <a:spAutoFit/>
            </a:bodyPr>
            <a:lstStyle/>
            <a:p>
              <a:pPr marL="455613" indent="-455613" defTabSz="912813" eaLnBrk="0" hangingPunct="0">
                <a:defRPr/>
              </a:pPr>
              <a:r>
                <a:rPr lang="en-US" sz="1200" b="1" i="1" dirty="0" err="1">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Relación</a:t>
              </a:r>
              <a:r>
                <a:rPr lang="en-US" sz="1200" b="1" i="1" dirty="0">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 </a:t>
              </a:r>
              <a:r>
                <a:rPr lang="en-US" sz="1200" b="1" i="1" dirty="0" err="1">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Histórica</a:t>
              </a:r>
              <a:r>
                <a:rPr lang="en-US" sz="1200" b="1" i="1" dirty="0">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 de </a:t>
              </a:r>
              <a:r>
                <a:rPr lang="en-US" sz="1200" b="1" i="1" dirty="0" err="1">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Ulloa</a:t>
              </a:r>
              <a:r>
                <a:rPr lang="en-US" sz="1200" b="1" i="1" dirty="0">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 </a:t>
              </a:r>
            </a:p>
          </p:txBody>
        </p:sp>
        <p:pic>
          <p:nvPicPr>
            <p:cNvPr id="40974" name="Green Dot" descr="6-00414_green.png"/>
            <p:cNvPicPr>
              <a:picLocks noChangeAspect="1"/>
            </p:cNvPicPr>
            <p:nvPr/>
          </p:nvPicPr>
          <p:blipFill>
            <a:blip r:embed="rId6" cstate="print">
              <a:lum bright="-10000"/>
            </a:blip>
            <a:srcRect/>
            <a:stretch>
              <a:fillRect/>
            </a:stretch>
          </p:blipFill>
          <p:spPr bwMode="auto">
            <a:xfrm>
              <a:off x="457027" y="5923089"/>
              <a:ext cx="164592" cy="164592"/>
            </a:xfrm>
            <a:prstGeom prst="rect">
              <a:avLst/>
            </a:prstGeom>
            <a:noFill/>
            <a:ln w="9525">
              <a:noFill/>
              <a:miter lim="800000"/>
              <a:headEnd/>
              <a:tailEnd/>
            </a:ln>
          </p:spPr>
        </p:pic>
        <p:sp>
          <p:nvSpPr>
            <p:cNvPr id="22" name="Institutes"/>
            <p:cNvSpPr txBox="1">
              <a:spLocks noChangeArrowheads="1"/>
            </p:cNvSpPr>
            <p:nvPr/>
          </p:nvSpPr>
          <p:spPr bwMode="auto">
            <a:xfrm>
              <a:off x="595587" y="6228520"/>
              <a:ext cx="2012179" cy="276368"/>
            </a:xfrm>
            <a:prstGeom prst="rect">
              <a:avLst/>
            </a:prstGeom>
            <a:noFill/>
            <a:ln w="9525">
              <a:noFill/>
              <a:miter lim="800000"/>
              <a:headEnd/>
              <a:tailEnd/>
            </a:ln>
          </p:spPr>
          <p:txBody>
            <a:bodyPr>
              <a:spAutoFit/>
            </a:bodyPr>
            <a:lstStyle/>
            <a:p>
              <a:pPr defTabSz="912813" eaLnBrk="0" hangingPunct="0">
                <a:defRPr/>
              </a:pPr>
              <a:r>
                <a:rPr lang="en-US" sz="1200" b="1" i="1" dirty="0">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a:t>
              </a:r>
              <a:r>
                <a:rPr lang="en-US" sz="1200" b="1" i="1" dirty="0" err="1">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Clavijo</a:t>
              </a:r>
              <a:r>
                <a:rPr lang="en-US" sz="1200" b="1" i="1" dirty="0">
                  <a:solidFill>
                    <a:srgbClr val="000000"/>
                  </a:solidFill>
                  <a:effectLst>
                    <a:outerShdw blurRad="38100" dist="38100" dir="2700000" algn="tl">
                      <a:srgbClr val="000000">
                        <a:alpha val="43137"/>
                      </a:srgbClr>
                    </a:outerShdw>
                  </a:effectLst>
                  <a:latin typeface="Segoe" pitchFamily="34" charset="0"/>
                  <a:ea typeface="MS PGothic" pitchFamily="34" charset="-128"/>
                  <a:cs typeface="+mn-cs"/>
                </a:rPr>
                <a:t>” de Goethe</a:t>
              </a:r>
            </a:p>
          </p:txBody>
        </p:sp>
        <p:pic>
          <p:nvPicPr>
            <p:cNvPr id="16" name="Yellow Dot" descr="6-00414_orange.png"/>
            <p:cNvPicPr>
              <a:picLocks noChangeAspect="1"/>
            </p:cNvPicPr>
            <p:nvPr/>
          </p:nvPicPr>
          <p:blipFill>
            <a:blip r:embed="rId7" cstate="print">
              <a:duotone>
                <a:prstClr val="black"/>
                <a:srgbClr val="EEA903">
                  <a:tint val="45000"/>
                  <a:satMod val="400000"/>
                </a:srgbClr>
              </a:duotone>
              <a:lum bright="20000"/>
            </a:blip>
            <a:stretch>
              <a:fillRect/>
            </a:stretch>
          </p:blipFill>
          <p:spPr>
            <a:xfrm>
              <a:off x="457027" y="6304089"/>
              <a:ext cx="164592" cy="164592"/>
            </a:xfrm>
            <a:prstGeom prst="rect">
              <a:avLst/>
            </a:prstGeom>
          </p:spPr>
        </p:pic>
      </p:grpSp>
      <p:pic>
        <p:nvPicPr>
          <p:cNvPr id="39" name="Green Dot" descr="6-00414_purple.png"/>
          <p:cNvPicPr>
            <a:picLocks noChangeAspect="1"/>
          </p:cNvPicPr>
          <p:nvPr/>
        </p:nvPicPr>
        <p:blipFill>
          <a:blip r:embed="rId8" cstate="print">
            <a:lum bright="-10000"/>
          </a:blip>
          <a:srcRect/>
          <a:stretch>
            <a:fillRect/>
          </a:stretch>
        </p:blipFill>
        <p:spPr bwMode="auto">
          <a:xfrm>
            <a:off x="2895600" y="3657600"/>
            <a:ext cx="304800" cy="304800"/>
          </a:xfrm>
          <a:prstGeom prst="rect">
            <a:avLst/>
          </a:prstGeom>
          <a:noFill/>
          <a:ln w="9525">
            <a:noFill/>
            <a:miter lim="800000"/>
            <a:headEnd/>
            <a:tailEnd/>
          </a:ln>
        </p:spPr>
      </p:pic>
      <p:pic>
        <p:nvPicPr>
          <p:cNvPr id="48" name="Yellow Dot" descr="6-00414_orange.png"/>
          <p:cNvPicPr>
            <a:picLocks noChangeAspect="1"/>
          </p:cNvPicPr>
          <p:nvPr/>
        </p:nvPicPr>
        <p:blipFill>
          <a:blip r:embed="rId9" cstate="print">
            <a:duotone>
              <a:prstClr val="black"/>
              <a:srgbClr val="EEA903">
                <a:tint val="45000"/>
                <a:satMod val="400000"/>
              </a:srgbClr>
            </a:duotone>
            <a:lum bright="20000"/>
          </a:blip>
          <a:stretch>
            <a:fillRect/>
          </a:stretch>
        </p:blipFill>
        <p:spPr>
          <a:xfrm>
            <a:off x="4800600" y="2362200"/>
            <a:ext cx="304800" cy="304800"/>
          </a:xfrm>
          <a:prstGeom prst="rect">
            <a:avLst/>
          </a:prstGeom>
        </p:spPr>
      </p:pic>
      <p:pic>
        <p:nvPicPr>
          <p:cNvPr id="62" name="Red Dot" descr="6-00414_red.png"/>
          <p:cNvPicPr>
            <a:picLocks noChangeAspect="1"/>
          </p:cNvPicPr>
          <p:nvPr/>
        </p:nvPicPr>
        <p:blipFill>
          <a:blip r:embed="rId10" cstate="print"/>
          <a:srcRect/>
          <a:stretch>
            <a:fillRect/>
          </a:stretch>
        </p:blipFill>
        <p:spPr bwMode="auto">
          <a:xfrm>
            <a:off x="3352800" y="3200400"/>
            <a:ext cx="304800" cy="304800"/>
          </a:xfrm>
          <a:prstGeom prst="rect">
            <a:avLst/>
          </a:prstGeom>
          <a:noFill/>
          <a:ln w="9525">
            <a:noFill/>
            <a:miter lim="800000"/>
            <a:headEnd/>
            <a:tailEnd/>
          </a:ln>
        </p:spPr>
      </p:pic>
      <p:pic>
        <p:nvPicPr>
          <p:cNvPr id="52" name="Purple Dot" descr="6-00414_blue.png"/>
          <p:cNvPicPr>
            <a:picLocks noChangeAspect="1"/>
          </p:cNvPicPr>
          <p:nvPr/>
        </p:nvPicPr>
        <p:blipFill>
          <a:blip r:embed="rId11" cstate="print"/>
          <a:srcRect/>
          <a:stretch>
            <a:fillRect/>
          </a:stretch>
        </p:blipFill>
        <p:spPr bwMode="auto">
          <a:xfrm>
            <a:off x="4343400" y="2606675"/>
            <a:ext cx="304800" cy="304800"/>
          </a:xfrm>
          <a:prstGeom prst="rect">
            <a:avLst/>
          </a:prstGeom>
          <a:noFill/>
          <a:ln w="9525">
            <a:noFill/>
            <a:miter lim="800000"/>
            <a:headEnd/>
            <a:tailEnd/>
          </a:ln>
        </p:spPr>
      </p:pic>
      <p:pic>
        <p:nvPicPr>
          <p:cNvPr id="40968" name="Picture 2" descr="http://t1.gstatic.com/images?q=tbn:ANd9GcSN3SNGx5CcwZx3kDhSWvplCz1VO4TWDhrh8N_YAvYCWWwM-Z3ZXA"/>
          <p:cNvPicPr>
            <a:picLocks noChangeAspect="1" noChangeArrowheads="1"/>
          </p:cNvPicPr>
          <p:nvPr/>
        </p:nvPicPr>
        <p:blipFill>
          <a:blip r:embed="rId12" cstate="print"/>
          <a:srcRect/>
          <a:stretch>
            <a:fillRect/>
          </a:stretch>
        </p:blipFill>
        <p:spPr bwMode="auto">
          <a:xfrm>
            <a:off x="685800" y="0"/>
            <a:ext cx="685800" cy="990600"/>
          </a:xfrm>
          <a:prstGeom prst="rect">
            <a:avLst/>
          </a:prstGeom>
          <a:noFill/>
          <a:ln w="9525">
            <a:noFill/>
            <a:miter lim="800000"/>
            <a:headEnd/>
            <a:tailEnd/>
          </a:ln>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strVal val="(6*min(max(#ppt_w*#ppt_h,.3),1)-7.4)/-.7*#ppt_w"/>
                                          </p:val>
                                        </p:tav>
                                        <p:tav tm="100000">
                                          <p:val>
                                            <p:strVal val="#ppt_w"/>
                                          </p:val>
                                        </p:tav>
                                      </p:tavLst>
                                    </p:anim>
                                    <p:anim calcmode="lin" valueType="num">
                                      <p:cBhvr>
                                        <p:cTn id="8" dur="1000" fill="hold"/>
                                        <p:tgtEl>
                                          <p:spTgt spid="62"/>
                                        </p:tgtEl>
                                        <p:attrNameLst>
                                          <p:attrName>ppt_h</p:attrName>
                                        </p:attrNameLst>
                                      </p:cBhvr>
                                      <p:tavLst>
                                        <p:tav tm="0">
                                          <p:val>
                                            <p:strVal val="(6*min(max(#ppt_w*#ppt_h,.3),1)-7.4)/-.7*#ppt_h"/>
                                          </p:val>
                                        </p:tav>
                                        <p:tav tm="100000">
                                          <p:val>
                                            <p:strVal val="#ppt_h"/>
                                          </p:val>
                                        </p:tav>
                                      </p:tavLst>
                                    </p:anim>
                                    <p:anim calcmode="lin" valueType="num">
                                      <p:cBhvr>
                                        <p:cTn id="9" dur="1000" fill="hold"/>
                                        <p:tgtEl>
                                          <p:spTgt spid="62"/>
                                        </p:tgtEl>
                                        <p:attrNameLst>
                                          <p:attrName>ppt_x</p:attrName>
                                        </p:attrNameLst>
                                      </p:cBhvr>
                                      <p:tavLst>
                                        <p:tav tm="0">
                                          <p:val>
                                            <p:fltVal val="0.5"/>
                                          </p:val>
                                        </p:tav>
                                        <p:tav tm="100000">
                                          <p:val>
                                            <p:strVal val="#ppt_x"/>
                                          </p:val>
                                        </p:tav>
                                      </p:tavLst>
                                    </p:anim>
                                    <p:anim calcmode="lin" valueType="num">
                                      <p:cBhvr>
                                        <p:cTn id="10" dur="1000" fill="hold"/>
                                        <p:tgtEl>
                                          <p:spTgt spid="62"/>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1000" fill="hold"/>
                                        <p:tgtEl>
                                          <p:spTgt spid="39"/>
                                        </p:tgtEl>
                                        <p:attrNameLst>
                                          <p:attrName>ppt_w</p:attrName>
                                        </p:attrNameLst>
                                      </p:cBhvr>
                                      <p:tavLst>
                                        <p:tav tm="0">
                                          <p:val>
                                            <p:strVal val="(6*min(max(#ppt_w*#ppt_h,.3),1)-7.4)/-.7*#ppt_w"/>
                                          </p:val>
                                        </p:tav>
                                        <p:tav tm="100000">
                                          <p:val>
                                            <p:strVal val="#ppt_w"/>
                                          </p:val>
                                        </p:tav>
                                      </p:tavLst>
                                    </p:anim>
                                    <p:anim calcmode="lin" valueType="num">
                                      <p:cBhvr>
                                        <p:cTn id="14" dur="1000" fill="hold"/>
                                        <p:tgtEl>
                                          <p:spTgt spid="39"/>
                                        </p:tgtEl>
                                        <p:attrNameLst>
                                          <p:attrName>ppt_h</p:attrName>
                                        </p:attrNameLst>
                                      </p:cBhvr>
                                      <p:tavLst>
                                        <p:tav tm="0">
                                          <p:val>
                                            <p:strVal val="(6*min(max(#ppt_w*#ppt_h,.3),1)-7.4)/-.7*#ppt_h"/>
                                          </p:val>
                                        </p:tav>
                                        <p:tav tm="100000">
                                          <p:val>
                                            <p:strVal val="#ppt_h"/>
                                          </p:val>
                                        </p:tav>
                                      </p:tavLst>
                                    </p:anim>
                                    <p:anim calcmode="lin" valueType="num">
                                      <p:cBhvr>
                                        <p:cTn id="15" dur="1000" fill="hold"/>
                                        <p:tgtEl>
                                          <p:spTgt spid="39"/>
                                        </p:tgtEl>
                                        <p:attrNameLst>
                                          <p:attrName>ppt_x</p:attrName>
                                        </p:attrNameLst>
                                      </p:cBhvr>
                                      <p:tavLst>
                                        <p:tav tm="0">
                                          <p:val>
                                            <p:fltVal val="0.5"/>
                                          </p:val>
                                        </p:tav>
                                        <p:tav tm="100000">
                                          <p:val>
                                            <p:strVal val="#ppt_x"/>
                                          </p:val>
                                        </p:tav>
                                      </p:tavLst>
                                    </p:anim>
                                    <p:anim calcmode="lin" valueType="num">
                                      <p:cBhvr>
                                        <p:cTn id="16" dur="1000" fill="hold"/>
                                        <p:tgtEl>
                                          <p:spTgt spid="39"/>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1000" fill="hold"/>
                                        <p:tgtEl>
                                          <p:spTgt spid="48"/>
                                        </p:tgtEl>
                                        <p:attrNameLst>
                                          <p:attrName>ppt_w</p:attrName>
                                        </p:attrNameLst>
                                      </p:cBhvr>
                                      <p:tavLst>
                                        <p:tav tm="0">
                                          <p:val>
                                            <p:strVal val="(6*min(max(#ppt_w*#ppt_h,.3),1)-7.4)/-.7*#ppt_w"/>
                                          </p:val>
                                        </p:tav>
                                        <p:tav tm="100000">
                                          <p:val>
                                            <p:strVal val="#ppt_w"/>
                                          </p:val>
                                        </p:tav>
                                      </p:tavLst>
                                    </p:anim>
                                    <p:anim calcmode="lin" valueType="num">
                                      <p:cBhvr>
                                        <p:cTn id="20" dur="1000" fill="hold"/>
                                        <p:tgtEl>
                                          <p:spTgt spid="48"/>
                                        </p:tgtEl>
                                        <p:attrNameLst>
                                          <p:attrName>ppt_h</p:attrName>
                                        </p:attrNameLst>
                                      </p:cBhvr>
                                      <p:tavLst>
                                        <p:tav tm="0">
                                          <p:val>
                                            <p:strVal val="(6*min(max(#ppt_w*#ppt_h,.3),1)-7.4)/-.7*#ppt_h"/>
                                          </p:val>
                                        </p:tav>
                                        <p:tav tm="100000">
                                          <p:val>
                                            <p:strVal val="#ppt_h"/>
                                          </p:val>
                                        </p:tav>
                                      </p:tavLst>
                                    </p:anim>
                                    <p:anim calcmode="lin" valueType="num">
                                      <p:cBhvr>
                                        <p:cTn id="21" dur="1000" fill="hold"/>
                                        <p:tgtEl>
                                          <p:spTgt spid="48"/>
                                        </p:tgtEl>
                                        <p:attrNameLst>
                                          <p:attrName>ppt_x</p:attrName>
                                        </p:attrNameLst>
                                      </p:cBhvr>
                                      <p:tavLst>
                                        <p:tav tm="0">
                                          <p:val>
                                            <p:fltVal val="0.5"/>
                                          </p:val>
                                        </p:tav>
                                        <p:tav tm="100000">
                                          <p:val>
                                            <p:strVal val="#ppt_x"/>
                                          </p:val>
                                        </p:tav>
                                      </p:tavLst>
                                    </p:anim>
                                    <p:anim calcmode="lin" valueType="num">
                                      <p:cBhvr>
                                        <p:cTn id="22" dur="1000" fill="hold"/>
                                        <p:tgtEl>
                                          <p:spTgt spid="48"/>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1000" fill="hold"/>
                                        <p:tgtEl>
                                          <p:spTgt spid="52"/>
                                        </p:tgtEl>
                                        <p:attrNameLst>
                                          <p:attrName>ppt_w</p:attrName>
                                        </p:attrNameLst>
                                      </p:cBhvr>
                                      <p:tavLst>
                                        <p:tav tm="0">
                                          <p:val>
                                            <p:strVal val="(6*min(max(#ppt_w*#ppt_h,.3),1)-7.4)/-.7*#ppt_w"/>
                                          </p:val>
                                        </p:tav>
                                        <p:tav tm="100000">
                                          <p:val>
                                            <p:strVal val="#ppt_w"/>
                                          </p:val>
                                        </p:tav>
                                      </p:tavLst>
                                    </p:anim>
                                    <p:anim calcmode="lin" valueType="num">
                                      <p:cBhvr>
                                        <p:cTn id="26" dur="1000" fill="hold"/>
                                        <p:tgtEl>
                                          <p:spTgt spid="52"/>
                                        </p:tgtEl>
                                        <p:attrNameLst>
                                          <p:attrName>ppt_h</p:attrName>
                                        </p:attrNameLst>
                                      </p:cBhvr>
                                      <p:tavLst>
                                        <p:tav tm="0">
                                          <p:val>
                                            <p:strVal val="(6*min(max(#ppt_w*#ppt_h,.3),1)-7.4)/-.7*#ppt_h"/>
                                          </p:val>
                                        </p:tav>
                                        <p:tav tm="100000">
                                          <p:val>
                                            <p:strVal val="#ppt_h"/>
                                          </p:val>
                                        </p:tav>
                                      </p:tavLst>
                                    </p:anim>
                                    <p:anim calcmode="lin" valueType="num">
                                      <p:cBhvr>
                                        <p:cTn id="27" dur="1000" fill="hold"/>
                                        <p:tgtEl>
                                          <p:spTgt spid="52"/>
                                        </p:tgtEl>
                                        <p:attrNameLst>
                                          <p:attrName>ppt_x</p:attrName>
                                        </p:attrNameLst>
                                      </p:cBhvr>
                                      <p:tavLst>
                                        <p:tav tm="0">
                                          <p:val>
                                            <p:fltVal val="0.5"/>
                                          </p:val>
                                        </p:tav>
                                        <p:tav tm="100000">
                                          <p:val>
                                            <p:strVal val="#ppt_x"/>
                                          </p:val>
                                        </p:tav>
                                      </p:tavLst>
                                    </p:anim>
                                    <p:anim calcmode="lin" valueType="num">
                                      <p:cBhvr>
                                        <p:cTn id="28" dur="1000" fill="hold"/>
                                        <p:tgtEl>
                                          <p:spTgt spid="5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1" descr="ICEBERG.jpg"/>
          <p:cNvPicPr>
            <a:picLocks noChangeAspect="1"/>
          </p:cNvPicPr>
          <p:nvPr/>
        </p:nvPicPr>
        <p:blipFill>
          <a:blip r:embed="rId2" cstate="print"/>
          <a:srcRect/>
          <a:stretch>
            <a:fillRect/>
          </a:stretch>
        </p:blipFill>
        <p:spPr bwMode="auto">
          <a:xfrm>
            <a:off x="342900" y="1646238"/>
            <a:ext cx="3325813" cy="4449762"/>
          </a:xfrm>
          <a:prstGeom prst="rect">
            <a:avLst/>
          </a:prstGeom>
          <a:noFill/>
          <a:ln w="9525">
            <a:noFill/>
            <a:miter lim="800000"/>
            <a:headEnd/>
            <a:tailEnd/>
          </a:ln>
        </p:spPr>
      </p:pic>
      <p:pic>
        <p:nvPicPr>
          <p:cNvPr id="116740" name="Picture 4" descr="ICEBERG_cropped.jpg"/>
          <p:cNvPicPr>
            <a:picLocks noChangeAspect="1"/>
          </p:cNvPicPr>
          <p:nvPr/>
        </p:nvPicPr>
        <p:blipFill>
          <a:blip r:embed="rId3" cstate="print"/>
          <a:srcRect/>
          <a:stretch>
            <a:fillRect/>
          </a:stretch>
        </p:blipFill>
        <p:spPr bwMode="auto">
          <a:xfrm>
            <a:off x="355600" y="1644650"/>
            <a:ext cx="3321050" cy="1555750"/>
          </a:xfrm>
          <a:prstGeom prst="rect">
            <a:avLst/>
          </a:prstGeom>
          <a:noFill/>
          <a:ln w="9525">
            <a:noFill/>
            <a:miter lim="800000"/>
            <a:headEnd/>
            <a:tailEnd/>
          </a:ln>
        </p:spPr>
      </p:pic>
      <p:sp>
        <p:nvSpPr>
          <p:cNvPr id="116742" name="Content Placeholder 8"/>
          <p:cNvSpPr>
            <a:spLocks noGrp="1"/>
          </p:cNvSpPr>
          <p:nvPr>
            <p:ph sz="quarter" idx="4294967295"/>
          </p:nvPr>
        </p:nvSpPr>
        <p:spPr>
          <a:xfrm>
            <a:off x="3733800" y="1676400"/>
            <a:ext cx="5181600" cy="1066800"/>
          </a:xfrm>
        </p:spPr>
        <p:txBody>
          <a:bodyPr/>
          <a:lstStyle/>
          <a:p>
            <a:r>
              <a:rPr lang="es-ES" sz="2000" dirty="0" err="1" smtClean="0"/>
              <a:t>Berthier</a:t>
            </a:r>
            <a:r>
              <a:rPr lang="es-ES" sz="2000" dirty="0" smtClean="0"/>
              <a:t> y </a:t>
            </a:r>
            <a:r>
              <a:rPr lang="es-ES" sz="2000" dirty="0" err="1" smtClean="0"/>
              <a:t>Clairvoix</a:t>
            </a:r>
            <a:r>
              <a:rPr lang="es-ES" sz="2000" dirty="0" smtClean="0"/>
              <a:t> leen enseguida la Relación histórica, de Juan y Ulloa, y opinan que avergonzará a sus socios franceses.</a:t>
            </a:r>
          </a:p>
          <a:p>
            <a:r>
              <a:rPr lang="es-ES" sz="2000" dirty="0" smtClean="0"/>
              <a:t>Para el inquisidor el </a:t>
            </a:r>
            <a:r>
              <a:rPr lang="es-ES" sz="2000" dirty="0" err="1" smtClean="0"/>
              <a:t>volúmen</a:t>
            </a:r>
            <a:r>
              <a:rPr lang="es-ES" sz="2000" dirty="0" smtClean="0"/>
              <a:t> de Juan:</a:t>
            </a:r>
          </a:p>
          <a:p>
            <a:pPr lvl="1"/>
            <a:r>
              <a:rPr lang="es-ES" sz="1600" dirty="0" smtClean="0"/>
              <a:t>“</a:t>
            </a:r>
            <a:r>
              <a:rPr lang="es-ES" sz="1600" dirty="0" err="1" smtClean="0"/>
              <a:t>dexa</a:t>
            </a:r>
            <a:r>
              <a:rPr lang="es-ES" sz="1600" dirty="0" smtClean="0"/>
              <a:t> muy dignamente </a:t>
            </a:r>
            <a:r>
              <a:rPr lang="es-ES" sz="1600" dirty="0" err="1" smtClean="0"/>
              <a:t>expressada</a:t>
            </a:r>
            <a:r>
              <a:rPr lang="es-ES" sz="1600" dirty="0" smtClean="0"/>
              <a:t> la </a:t>
            </a:r>
            <a:r>
              <a:rPr lang="es-ES" sz="1600" dirty="0" err="1" smtClean="0"/>
              <a:t>condenacion</a:t>
            </a:r>
            <a:r>
              <a:rPr lang="es-ES" sz="1600" dirty="0" smtClean="0"/>
              <a:t> del sistema de </a:t>
            </a:r>
            <a:r>
              <a:rPr lang="es-ES" sz="1600" dirty="0" err="1" smtClean="0"/>
              <a:t>Copernico</a:t>
            </a:r>
            <a:r>
              <a:rPr lang="es-ES" sz="1600" dirty="0" smtClean="0"/>
              <a:t> aunque entre los </a:t>
            </a:r>
            <a:r>
              <a:rPr lang="es-ES" sz="1600" dirty="0" err="1" smtClean="0"/>
              <a:t>Mathematicos</a:t>
            </a:r>
            <a:r>
              <a:rPr lang="es-ES" sz="1600" dirty="0" smtClean="0"/>
              <a:t> </a:t>
            </a:r>
            <a:r>
              <a:rPr lang="es-ES" sz="1600" dirty="0" err="1" smtClean="0"/>
              <a:t>Catholicos</a:t>
            </a:r>
            <a:r>
              <a:rPr lang="es-ES" sz="1600" dirty="0" smtClean="0"/>
              <a:t> se haya propuesto como </a:t>
            </a:r>
            <a:r>
              <a:rPr lang="es-ES" sz="1600" dirty="0" err="1" smtClean="0"/>
              <a:t>Hipotesi</a:t>
            </a:r>
            <a:r>
              <a:rPr lang="es-ES" sz="1600" dirty="0" smtClean="0"/>
              <a:t>, por explicar con tal </a:t>
            </a:r>
            <a:r>
              <a:rPr lang="es-ES" sz="1600" dirty="0" err="1" smtClean="0"/>
              <a:t>movim</a:t>
            </a:r>
            <a:r>
              <a:rPr lang="es-ES" sz="1600" dirty="0" smtClean="0"/>
              <a:t>[</a:t>
            </a:r>
            <a:r>
              <a:rPr lang="es-ES" sz="1600" dirty="0" err="1" smtClean="0"/>
              <a:t>ien</a:t>
            </a:r>
            <a:r>
              <a:rPr lang="es-ES" sz="1600" dirty="0" smtClean="0"/>
              <a:t>]</a:t>
            </a:r>
            <a:r>
              <a:rPr lang="es-ES" sz="1600" dirty="0" err="1" smtClean="0"/>
              <a:t>to</a:t>
            </a:r>
            <a:r>
              <a:rPr lang="es-ES" sz="1600" dirty="0" smtClean="0"/>
              <a:t>, que confiesan fingido, los del orbe del Cielo, y sus astros” </a:t>
            </a:r>
            <a:r>
              <a:rPr lang="en-US" sz="1600" dirty="0" smtClean="0"/>
              <a:t> </a:t>
            </a:r>
          </a:p>
          <a:p>
            <a:r>
              <a:rPr lang="es-ES" sz="2000" dirty="0" smtClean="0"/>
              <a:t>Voltaire, cuando publicó el </a:t>
            </a:r>
            <a:r>
              <a:rPr lang="es-ES" sz="2000" i="1" dirty="0" err="1" smtClean="0"/>
              <a:t>Dictionnaire</a:t>
            </a:r>
            <a:r>
              <a:rPr lang="es-ES" sz="2000" i="1" dirty="0" smtClean="0"/>
              <a:t> </a:t>
            </a:r>
            <a:r>
              <a:rPr lang="es-ES" sz="2000" i="1" dirty="0" err="1" smtClean="0"/>
              <a:t>Philosophique</a:t>
            </a:r>
            <a:r>
              <a:rPr lang="es-ES" sz="2000" dirty="0" smtClean="0"/>
              <a:t> (1764), sabía que en España había al menos un escritor, porque citaba el </a:t>
            </a:r>
            <a:r>
              <a:rPr lang="es-ES" sz="2000" i="1" dirty="0" smtClean="0"/>
              <a:t>Viaje</a:t>
            </a:r>
            <a:r>
              <a:rPr lang="es-ES" sz="2000" dirty="0" smtClean="0"/>
              <a:t> y se refería a su autor como "le </a:t>
            </a:r>
            <a:r>
              <a:rPr lang="es-ES" sz="2000" dirty="0" err="1" smtClean="0"/>
              <a:t>philosophe</a:t>
            </a:r>
            <a:r>
              <a:rPr lang="es-ES" sz="2000" dirty="0" smtClean="0"/>
              <a:t> </a:t>
            </a:r>
            <a:r>
              <a:rPr lang="es-ES" sz="2000" dirty="0" err="1" smtClean="0"/>
              <a:t>militaire</a:t>
            </a:r>
            <a:r>
              <a:rPr lang="es-ES" sz="2000" dirty="0" smtClean="0"/>
              <a:t> Ulloa"</a:t>
            </a:r>
            <a:endParaRPr lang="en-US" sz="2000" dirty="0" smtClean="0"/>
          </a:p>
        </p:txBody>
      </p:sp>
      <p:sp>
        <p:nvSpPr>
          <p:cNvPr id="116744" name="WordArt 8"/>
          <p:cNvSpPr>
            <a:spLocks noChangeArrowheads="1" noChangeShapeType="1" noTextEdit="1"/>
          </p:cNvSpPr>
          <p:nvPr/>
        </p:nvSpPr>
        <p:spPr bwMode="auto">
          <a:xfrm>
            <a:off x="990600" y="685800"/>
            <a:ext cx="7048500" cy="428625"/>
          </a:xfrm>
          <a:prstGeom prst="rect">
            <a:avLst/>
          </a:prstGeom>
        </p:spPr>
        <p:txBody>
          <a:bodyPr wrap="none" fromWordArt="1">
            <a:prstTxWarp prst="textPlain">
              <a:avLst>
                <a:gd name="adj" fmla="val 50000"/>
              </a:avLst>
            </a:prstTxWarp>
          </a:bodyPr>
          <a:lstStyle/>
          <a:p>
            <a:pPr algn="ctr"/>
            <a:r>
              <a:rPr lang="es-ES" sz="28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 la Relación histórica avergüenza a los franceses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descr="800px-Segovia_Aqueduc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Title 8"/>
          <p:cNvSpPr>
            <a:spLocks noGrp="1"/>
          </p:cNvSpPr>
          <p:nvPr>
            <p:ph type="title"/>
          </p:nvPr>
        </p:nvSpPr>
        <p:spPr>
          <a:xfrm>
            <a:off x="304800" y="3810000"/>
            <a:ext cx="8686800" cy="762000"/>
          </a:xfrm>
        </p:spPr>
        <p:txBody>
          <a:bodyPr/>
          <a:lstStyle/>
          <a:p>
            <a:pPr>
              <a:defRPr/>
            </a:pP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vergüenza</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limita</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el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siglo</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para</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que</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pueda</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ser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él</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mismo</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al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último</a:t>
            </a:r>
            <a:r>
              <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4000"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cuarto</a:t>
            </a:r>
            <a:endParaRPr lang="en-US" sz="40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advClick="0" advTm="2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686800" cy="762000"/>
          </a:xfrm>
        </p:spPr>
        <p:txBody>
          <a:bodyPr/>
          <a:lstStyle/>
          <a:p>
            <a:pPr>
              <a:defRPr/>
            </a:pPr>
            <a:r>
              <a:rPr lang="en-US" sz="3200" dirty="0" smtClean="0"/>
              <a:t>La </a:t>
            </a:r>
            <a:r>
              <a:rPr lang="en-US" sz="3200" dirty="0" err="1" smtClean="0"/>
              <a:t>Deuda</a:t>
            </a:r>
            <a:r>
              <a:rPr lang="en-US" sz="3200" dirty="0" smtClean="0"/>
              <a:t> de </a:t>
            </a:r>
            <a:r>
              <a:rPr lang="en-US" sz="3200" dirty="0" err="1" smtClean="0"/>
              <a:t>Matrimonio</a:t>
            </a:r>
            <a:r>
              <a:rPr lang="en-US" sz="3200" dirty="0" smtClean="0"/>
              <a:t> </a:t>
            </a:r>
            <a:r>
              <a:rPr lang="en-US" sz="3200" dirty="0" err="1" smtClean="0"/>
              <a:t>es</a:t>
            </a:r>
            <a:r>
              <a:rPr lang="en-US" sz="3200" dirty="0" smtClean="0"/>
              <a:t> </a:t>
            </a:r>
            <a:r>
              <a:rPr lang="en-US" sz="3200" dirty="0" err="1" smtClean="0"/>
              <a:t>una</a:t>
            </a:r>
            <a:r>
              <a:rPr lang="en-US" sz="3200" dirty="0" smtClean="0"/>
              <a:t> </a:t>
            </a:r>
            <a:r>
              <a:rPr lang="en-US" sz="3200" dirty="0" err="1" smtClean="0"/>
              <a:t>Dimensión</a:t>
            </a:r>
            <a:r>
              <a:rPr lang="en-US" sz="3200" dirty="0" smtClean="0"/>
              <a:t> de la </a:t>
            </a:r>
            <a:r>
              <a:rPr lang="en-US" sz="3200" dirty="0" err="1" smtClean="0"/>
              <a:t>Vergüenza</a:t>
            </a:r>
            <a:r>
              <a:rPr lang="en-US" sz="3200" dirty="0" smtClean="0"/>
              <a:t>. </a:t>
            </a:r>
            <a:r>
              <a:rPr lang="en-US" sz="2400" dirty="0" smtClean="0"/>
              <a:t>El </a:t>
            </a:r>
            <a:r>
              <a:rPr lang="en-US" sz="2400" dirty="0" err="1" smtClean="0"/>
              <a:t>Asunto</a:t>
            </a:r>
            <a:r>
              <a:rPr lang="en-US" sz="2400" dirty="0" smtClean="0"/>
              <a:t> </a:t>
            </a:r>
            <a:r>
              <a:rPr lang="en-US" sz="2400" dirty="0" err="1" smtClean="0"/>
              <a:t>Goezman</a:t>
            </a:r>
            <a:r>
              <a:rPr lang="en-US" sz="2400" dirty="0" smtClean="0"/>
              <a:t>, Madrid 1764</a:t>
            </a:r>
            <a:endParaRPr lang="en-US" dirty="0"/>
          </a:p>
        </p:txBody>
      </p:sp>
      <p:cxnSp>
        <p:nvCxnSpPr>
          <p:cNvPr id="5" name="Straight Arrow Connector 4"/>
          <p:cNvCxnSpPr/>
          <p:nvPr/>
        </p:nvCxnSpPr>
        <p:spPr>
          <a:xfrm>
            <a:off x="638175" y="2465388"/>
            <a:ext cx="7924800" cy="1587"/>
          </a:xfrm>
          <a:prstGeom prst="straightConnector1">
            <a:avLst/>
          </a:prstGeom>
          <a:ln w="127000">
            <a:solidFill>
              <a:schemeClr val="accent1">
                <a:shade val="95000"/>
                <a:satMod val="105000"/>
                <a:alpha val="51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132" name="TextBox 6"/>
          <p:cNvSpPr txBox="1">
            <a:spLocks noChangeArrowheads="1"/>
          </p:cNvSpPr>
          <p:nvPr/>
        </p:nvSpPr>
        <p:spPr bwMode="auto">
          <a:xfrm>
            <a:off x="228600" y="2830513"/>
            <a:ext cx="1600200" cy="369332"/>
          </a:xfrm>
          <a:prstGeom prst="rect">
            <a:avLst/>
          </a:prstGeom>
          <a:noFill/>
          <a:ln w="9525">
            <a:noFill/>
            <a:miter lim="800000"/>
            <a:headEnd/>
            <a:tailEnd/>
          </a:ln>
        </p:spPr>
        <p:txBody>
          <a:bodyPr wrap="square">
            <a:spAutoFit/>
          </a:bodyPr>
          <a:lstStyle/>
          <a:p>
            <a:pPr algn="ctr"/>
            <a:r>
              <a:rPr lang="en-US" b="1" dirty="0" err="1" smtClean="0">
                <a:solidFill>
                  <a:schemeClr val="tx2"/>
                </a:solidFill>
                <a:latin typeface="Segoe"/>
              </a:rPr>
              <a:t>Compromiso</a:t>
            </a:r>
            <a:endParaRPr lang="en-US" b="1" dirty="0">
              <a:solidFill>
                <a:schemeClr val="tx2"/>
              </a:solidFill>
              <a:latin typeface="Segoe"/>
            </a:endParaRPr>
          </a:p>
        </p:txBody>
      </p:sp>
      <p:sp>
        <p:nvSpPr>
          <p:cNvPr id="48135" name="TextBox 12"/>
          <p:cNvSpPr txBox="1">
            <a:spLocks noChangeArrowheads="1"/>
          </p:cNvSpPr>
          <p:nvPr/>
        </p:nvSpPr>
        <p:spPr bwMode="auto">
          <a:xfrm>
            <a:off x="1524000" y="1447800"/>
            <a:ext cx="2743200" cy="646331"/>
          </a:xfrm>
          <a:prstGeom prst="rect">
            <a:avLst/>
          </a:prstGeom>
          <a:noFill/>
          <a:ln w="9525">
            <a:noFill/>
            <a:miter lim="800000"/>
            <a:headEnd/>
            <a:tailEnd/>
          </a:ln>
        </p:spPr>
        <p:txBody>
          <a:bodyPr wrap="square">
            <a:spAutoFit/>
          </a:bodyPr>
          <a:lstStyle/>
          <a:p>
            <a:pPr algn="ctr"/>
            <a:r>
              <a:rPr lang="en-US" b="1" dirty="0" smtClean="0">
                <a:solidFill>
                  <a:schemeClr val="tx2"/>
                </a:solidFill>
                <a:latin typeface="Segoe"/>
              </a:rPr>
              <a:t>Marie –Louise Caron de Beaumarchais</a:t>
            </a:r>
            <a:endParaRPr lang="en-US" b="1" dirty="0">
              <a:solidFill>
                <a:schemeClr val="tx2"/>
              </a:solidFill>
              <a:latin typeface="Segoe"/>
            </a:endParaRPr>
          </a:p>
        </p:txBody>
      </p:sp>
      <p:sp>
        <p:nvSpPr>
          <p:cNvPr id="15" name="Right Brace 14"/>
          <p:cNvSpPr/>
          <p:nvPr/>
        </p:nvSpPr>
        <p:spPr>
          <a:xfrm rot="16200000">
            <a:off x="2733677" y="771525"/>
            <a:ext cx="276225" cy="2847974"/>
          </a:xfrm>
          <a:prstGeom prst="rightBrace">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141" name="TextBox 27"/>
          <p:cNvSpPr txBox="1">
            <a:spLocks noChangeArrowheads="1"/>
          </p:cNvSpPr>
          <p:nvPr/>
        </p:nvSpPr>
        <p:spPr bwMode="auto">
          <a:xfrm>
            <a:off x="4343400" y="2895600"/>
            <a:ext cx="1447800" cy="369332"/>
          </a:xfrm>
          <a:prstGeom prst="rect">
            <a:avLst/>
          </a:prstGeom>
          <a:noFill/>
          <a:ln w="9525">
            <a:noFill/>
            <a:miter lim="800000"/>
            <a:headEnd/>
            <a:tailEnd/>
          </a:ln>
        </p:spPr>
        <p:txBody>
          <a:bodyPr>
            <a:spAutoFit/>
          </a:bodyPr>
          <a:lstStyle/>
          <a:p>
            <a:pPr algn="ctr"/>
            <a:r>
              <a:rPr lang="en-US" b="1" dirty="0" err="1" smtClean="0">
                <a:solidFill>
                  <a:schemeClr val="tx2"/>
                </a:solidFill>
                <a:latin typeface="Segoe"/>
              </a:rPr>
              <a:t>Ruptura</a:t>
            </a:r>
            <a:endParaRPr lang="en-US" b="1" dirty="0">
              <a:solidFill>
                <a:schemeClr val="tx2"/>
              </a:solidFill>
              <a:latin typeface="Segoe"/>
            </a:endParaRPr>
          </a:p>
        </p:txBody>
      </p:sp>
      <p:sp>
        <p:nvSpPr>
          <p:cNvPr id="29" name="Right Brace 28"/>
          <p:cNvSpPr/>
          <p:nvPr/>
        </p:nvSpPr>
        <p:spPr>
          <a:xfrm rot="5400000">
            <a:off x="4914900" y="2171700"/>
            <a:ext cx="228600" cy="1219200"/>
          </a:xfrm>
          <a:prstGeom prst="rightBrace">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143" name="TextBox 31"/>
          <p:cNvSpPr txBox="1">
            <a:spLocks noChangeArrowheads="1"/>
          </p:cNvSpPr>
          <p:nvPr/>
        </p:nvSpPr>
        <p:spPr bwMode="auto">
          <a:xfrm>
            <a:off x="6477000" y="1447800"/>
            <a:ext cx="1447800" cy="646331"/>
          </a:xfrm>
          <a:prstGeom prst="rect">
            <a:avLst/>
          </a:prstGeom>
          <a:noFill/>
          <a:ln w="9525">
            <a:noFill/>
            <a:miter lim="800000"/>
            <a:headEnd/>
            <a:tailEnd/>
          </a:ln>
        </p:spPr>
        <p:txBody>
          <a:bodyPr>
            <a:spAutoFit/>
          </a:bodyPr>
          <a:lstStyle/>
          <a:p>
            <a:pPr algn="ctr"/>
            <a:r>
              <a:rPr lang="en-US" b="1" dirty="0" err="1" smtClean="0">
                <a:solidFill>
                  <a:schemeClr val="tx2"/>
                </a:solidFill>
                <a:latin typeface="Segoe"/>
              </a:rPr>
              <a:t>Brillante</a:t>
            </a:r>
            <a:r>
              <a:rPr lang="en-US" b="1" dirty="0" smtClean="0">
                <a:solidFill>
                  <a:schemeClr val="tx2"/>
                </a:solidFill>
                <a:latin typeface="Segoe"/>
              </a:rPr>
              <a:t> </a:t>
            </a:r>
            <a:r>
              <a:rPr lang="en-US" b="1" dirty="0" err="1" smtClean="0">
                <a:solidFill>
                  <a:schemeClr val="tx2"/>
                </a:solidFill>
                <a:latin typeface="Segoe"/>
              </a:rPr>
              <a:t>justicia</a:t>
            </a:r>
            <a:endParaRPr lang="en-US" b="1" dirty="0">
              <a:solidFill>
                <a:schemeClr val="tx2"/>
              </a:solidFill>
              <a:latin typeface="Segoe"/>
            </a:endParaRPr>
          </a:p>
        </p:txBody>
      </p:sp>
      <p:sp>
        <p:nvSpPr>
          <p:cNvPr id="48144" name="TextBox 34"/>
          <p:cNvSpPr txBox="1">
            <a:spLocks noChangeArrowheads="1"/>
          </p:cNvSpPr>
          <p:nvPr/>
        </p:nvSpPr>
        <p:spPr bwMode="auto">
          <a:xfrm>
            <a:off x="6553200" y="2743200"/>
            <a:ext cx="1447800" cy="646331"/>
          </a:xfrm>
          <a:prstGeom prst="rect">
            <a:avLst/>
          </a:prstGeom>
          <a:noFill/>
          <a:ln w="9525">
            <a:noFill/>
            <a:miter lim="800000"/>
            <a:headEnd/>
            <a:tailEnd/>
          </a:ln>
        </p:spPr>
        <p:txBody>
          <a:bodyPr>
            <a:spAutoFit/>
          </a:bodyPr>
          <a:lstStyle/>
          <a:p>
            <a:pPr algn="ctr"/>
            <a:r>
              <a:rPr lang="en-US" b="1" dirty="0" err="1" smtClean="0">
                <a:solidFill>
                  <a:schemeClr val="tx2"/>
                </a:solidFill>
                <a:latin typeface="Segoe"/>
              </a:rPr>
              <a:t>Obtiene</a:t>
            </a:r>
            <a:r>
              <a:rPr lang="en-US" b="1" dirty="0" smtClean="0">
                <a:solidFill>
                  <a:schemeClr val="tx2"/>
                </a:solidFill>
                <a:latin typeface="Segoe"/>
              </a:rPr>
              <a:t> la </a:t>
            </a:r>
            <a:r>
              <a:rPr lang="en-US" b="1" dirty="0" err="1" smtClean="0">
                <a:solidFill>
                  <a:schemeClr val="tx2"/>
                </a:solidFill>
                <a:latin typeface="Segoe"/>
              </a:rPr>
              <a:t>revancha</a:t>
            </a:r>
            <a:endParaRPr lang="en-US" b="1" dirty="0">
              <a:solidFill>
                <a:schemeClr val="tx2"/>
              </a:solidFill>
              <a:latin typeface="Segoe"/>
            </a:endParaRPr>
          </a:p>
        </p:txBody>
      </p:sp>
      <p:sp>
        <p:nvSpPr>
          <p:cNvPr id="36" name="Right Brace 35"/>
          <p:cNvSpPr/>
          <p:nvPr/>
        </p:nvSpPr>
        <p:spPr>
          <a:xfrm rot="16200000">
            <a:off x="7040563" y="1722438"/>
            <a:ext cx="228600" cy="898525"/>
          </a:xfrm>
          <a:prstGeom prst="rightBrace">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Right Brace 37"/>
          <p:cNvSpPr/>
          <p:nvPr/>
        </p:nvSpPr>
        <p:spPr>
          <a:xfrm rot="5400000">
            <a:off x="885825" y="2457450"/>
            <a:ext cx="228600" cy="647700"/>
          </a:xfrm>
          <a:prstGeom prst="rightBrace">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TextBox 42"/>
          <p:cNvSpPr txBox="1"/>
          <p:nvPr/>
        </p:nvSpPr>
        <p:spPr>
          <a:xfrm>
            <a:off x="762000" y="4876800"/>
            <a:ext cx="7772400" cy="1846659"/>
          </a:xfrm>
          <a:prstGeom prst="rect">
            <a:avLst/>
          </a:prstGeom>
          <a:noFill/>
        </p:spPr>
        <p:txBody>
          <a:bodyPr wrap="square">
            <a:spAutoFit/>
          </a:bodyPr>
          <a:lstStyle/>
          <a:p>
            <a:pPr>
              <a:defRPr/>
            </a:pPr>
            <a:endParaRPr lang="en-US" sz="2400" dirty="0">
              <a:solidFill>
                <a:schemeClr val="tx2">
                  <a:lumMod val="75000"/>
                </a:schemeClr>
              </a:solidFill>
              <a:latin typeface="Arial" pitchFamily="34" charset="0"/>
              <a:cs typeface="Arial" pitchFamily="34" charset="0"/>
            </a:endParaRPr>
          </a:p>
          <a:p>
            <a:pPr>
              <a:defRPr/>
            </a:pPr>
            <a:r>
              <a:rPr lang="en-US" sz="2400" dirty="0" smtClean="0">
                <a:solidFill>
                  <a:schemeClr val="tx2">
                    <a:lumMod val="75000"/>
                  </a:schemeClr>
                </a:solidFill>
                <a:latin typeface="Arial" pitchFamily="34" charset="0"/>
                <a:cs typeface="Arial" pitchFamily="34" charset="0"/>
              </a:rPr>
              <a:t>“.. </a:t>
            </a:r>
            <a:r>
              <a:rPr lang="en-US" sz="2400" i="1" dirty="0" smtClean="0">
                <a:solidFill>
                  <a:schemeClr val="tx2">
                    <a:lumMod val="75000"/>
                  </a:schemeClr>
                </a:solidFill>
                <a:latin typeface="Arial" pitchFamily="34" charset="0"/>
                <a:cs typeface="Arial" pitchFamily="34" charset="0"/>
              </a:rPr>
              <a:t>un </a:t>
            </a:r>
            <a:r>
              <a:rPr lang="en-US" sz="2400" i="1" dirty="0" err="1" smtClean="0">
                <a:solidFill>
                  <a:schemeClr val="tx2">
                    <a:lumMod val="75000"/>
                  </a:schemeClr>
                </a:solidFill>
                <a:latin typeface="Arial" pitchFamily="34" charset="0"/>
                <a:cs typeface="Arial" pitchFamily="34" charset="0"/>
              </a:rPr>
              <a:t>événement</a:t>
            </a:r>
            <a:r>
              <a:rPr lang="en-US" sz="2400" i="1" dirty="0" smtClean="0">
                <a:solidFill>
                  <a:schemeClr val="tx2">
                    <a:lumMod val="75000"/>
                  </a:schemeClr>
                </a:solidFill>
                <a:latin typeface="Arial" pitchFamily="34" charset="0"/>
                <a:cs typeface="Arial" pitchFamily="34" charset="0"/>
              </a:rPr>
              <a:t> personnel qui ne </a:t>
            </a:r>
            <a:r>
              <a:rPr lang="en-US" sz="2400" i="1" dirty="0" err="1" smtClean="0">
                <a:solidFill>
                  <a:schemeClr val="tx2">
                    <a:lumMod val="75000"/>
                  </a:schemeClr>
                </a:solidFill>
                <a:latin typeface="Arial" pitchFamily="34" charset="0"/>
                <a:cs typeface="Arial" pitchFamily="34" charset="0"/>
              </a:rPr>
              <a:t>pouvait</a:t>
            </a:r>
            <a:r>
              <a:rPr lang="en-US" sz="2400" i="1" dirty="0" smtClean="0">
                <a:solidFill>
                  <a:schemeClr val="tx2">
                    <a:lumMod val="75000"/>
                  </a:schemeClr>
                </a:solidFill>
                <a:latin typeface="Arial" pitchFamily="34" charset="0"/>
                <a:cs typeface="Arial" pitchFamily="34" charset="0"/>
              </a:rPr>
              <a:t> </a:t>
            </a:r>
            <a:r>
              <a:rPr lang="en-US" sz="2400" i="1" dirty="0" err="1" smtClean="0">
                <a:solidFill>
                  <a:schemeClr val="tx2">
                    <a:lumMod val="75000"/>
                  </a:schemeClr>
                </a:solidFill>
                <a:latin typeface="Arial" pitchFamily="34" charset="0"/>
                <a:cs typeface="Arial" pitchFamily="34" charset="0"/>
              </a:rPr>
              <a:t>intéresser</a:t>
            </a:r>
            <a:r>
              <a:rPr lang="en-US" sz="2400" i="1" dirty="0" smtClean="0">
                <a:solidFill>
                  <a:schemeClr val="tx2">
                    <a:lumMod val="75000"/>
                  </a:schemeClr>
                </a:solidFill>
                <a:latin typeface="Arial" pitchFamily="34" charset="0"/>
                <a:cs typeface="Arial" pitchFamily="34" charset="0"/>
              </a:rPr>
              <a:t> </a:t>
            </a:r>
            <a:r>
              <a:rPr lang="en-US" sz="2400" i="1" dirty="0" err="1" smtClean="0">
                <a:solidFill>
                  <a:schemeClr val="tx2">
                    <a:lumMod val="75000"/>
                  </a:schemeClr>
                </a:solidFill>
                <a:latin typeface="Arial" pitchFamily="34" charset="0"/>
                <a:cs typeface="Arial" pitchFamily="34" charset="0"/>
              </a:rPr>
              <a:t>que</a:t>
            </a:r>
            <a:r>
              <a:rPr lang="en-US" sz="2400" i="1" dirty="0" smtClean="0">
                <a:solidFill>
                  <a:schemeClr val="tx2">
                    <a:lumMod val="75000"/>
                  </a:schemeClr>
                </a:solidFill>
                <a:latin typeface="Arial" pitchFamily="34" charset="0"/>
                <a:cs typeface="Arial" pitchFamily="34" charset="0"/>
              </a:rPr>
              <a:t> </a:t>
            </a:r>
            <a:r>
              <a:rPr lang="en-US" sz="2400" i="1" dirty="0" err="1" smtClean="0">
                <a:solidFill>
                  <a:schemeClr val="tx2">
                    <a:lumMod val="75000"/>
                  </a:schemeClr>
                </a:solidFill>
                <a:latin typeface="Arial" pitchFamily="34" charset="0"/>
                <a:cs typeface="Arial" pitchFamily="34" charset="0"/>
              </a:rPr>
              <a:t>mes</a:t>
            </a:r>
            <a:r>
              <a:rPr lang="en-US" sz="2400" i="1" dirty="0" smtClean="0">
                <a:solidFill>
                  <a:schemeClr val="tx2">
                    <a:lumMod val="75000"/>
                  </a:schemeClr>
                </a:solidFill>
                <a:latin typeface="Arial" pitchFamily="34" charset="0"/>
                <a:cs typeface="Arial" pitchFamily="34" charset="0"/>
              </a:rPr>
              <a:t> parents et </a:t>
            </a:r>
            <a:r>
              <a:rPr lang="en-US" sz="2400" i="1" dirty="0" err="1" smtClean="0">
                <a:solidFill>
                  <a:schemeClr val="tx2">
                    <a:lumMod val="75000"/>
                  </a:schemeClr>
                </a:solidFill>
                <a:latin typeface="Arial" pitchFamily="34" charset="0"/>
                <a:cs typeface="Arial" pitchFamily="34" charset="0"/>
              </a:rPr>
              <a:t>moi</a:t>
            </a:r>
            <a:r>
              <a:rPr lang="en-US" sz="2400" dirty="0" smtClean="0">
                <a:solidFill>
                  <a:schemeClr val="tx2">
                    <a:lumMod val="75000"/>
                  </a:schemeClr>
                </a:solidFill>
                <a:latin typeface="Arial" pitchFamily="34" charset="0"/>
                <a:cs typeface="Arial" pitchFamily="34" charset="0"/>
              </a:rPr>
              <a:t>” </a:t>
            </a:r>
            <a:endParaRPr lang="en-US" sz="2400" dirty="0">
              <a:solidFill>
                <a:schemeClr val="tx2">
                  <a:lumMod val="75000"/>
                </a:schemeClr>
              </a:solidFill>
              <a:latin typeface="Arial" pitchFamily="34" charset="0"/>
              <a:cs typeface="Arial" pitchFamily="34" charset="0"/>
            </a:endParaRPr>
          </a:p>
          <a:p>
            <a:pPr algn="r">
              <a:defRPr/>
            </a:pPr>
            <a:r>
              <a:rPr lang="en-US" sz="2400" dirty="0">
                <a:solidFill>
                  <a:schemeClr val="tx2">
                    <a:lumMod val="75000"/>
                  </a:schemeClr>
                </a:solidFill>
                <a:latin typeface="Arial" pitchFamily="34" charset="0"/>
                <a:cs typeface="Arial" pitchFamily="34" charset="0"/>
              </a:rPr>
              <a:t>– </a:t>
            </a:r>
            <a:r>
              <a:rPr lang="en-US" sz="2400" dirty="0" smtClean="0">
                <a:solidFill>
                  <a:schemeClr val="tx2">
                    <a:lumMod val="75000"/>
                  </a:schemeClr>
                </a:solidFill>
                <a:latin typeface="Arial" pitchFamily="34" charset="0"/>
                <a:cs typeface="Arial" pitchFamily="34" charset="0"/>
              </a:rPr>
              <a:t>Beaumarchais</a:t>
            </a:r>
            <a:endParaRPr lang="en-US" sz="1600" dirty="0">
              <a:solidFill>
                <a:schemeClr val="tx2">
                  <a:lumMod val="75000"/>
                </a:schemeClr>
              </a:solidFill>
              <a:latin typeface="Arial" pitchFamily="34" charset="0"/>
              <a:cs typeface="Arial" pitchFamily="34" charset="0"/>
            </a:endParaRPr>
          </a:p>
          <a:p>
            <a:pPr>
              <a:defRPr/>
            </a:pPr>
            <a:endParaRPr lang="en-US" dirty="0">
              <a:solidFill>
                <a:schemeClr val="tx2">
                  <a:lumMod val="75000"/>
                </a:schemeClr>
              </a:solidFill>
              <a:latin typeface="Arial" pitchFamily="34" charset="0"/>
              <a:cs typeface="Arial" pitchFamily="34" charset="0"/>
            </a:endParaRPr>
          </a:p>
        </p:txBody>
      </p:sp>
      <p:sp>
        <p:nvSpPr>
          <p:cNvPr id="45" name="Oval 44"/>
          <p:cNvSpPr/>
          <p:nvPr/>
        </p:nvSpPr>
        <p:spPr>
          <a:xfrm>
            <a:off x="6048375" y="1752600"/>
            <a:ext cx="2438400" cy="1600200"/>
          </a:xfrm>
          <a:prstGeom prst="ellipse">
            <a:avLst/>
          </a:prstGeom>
          <a:noFill/>
          <a:ln w="34925">
            <a:solidFill>
              <a:schemeClr val="accent6">
                <a:lumMod val="75000"/>
                <a:alpha val="77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a:xfrm>
            <a:off x="1676400" y="1143000"/>
            <a:ext cx="2438400" cy="1524000"/>
          </a:xfrm>
          <a:prstGeom prst="ellipse">
            <a:avLst/>
          </a:prstGeom>
          <a:noFill/>
          <a:ln w="34925">
            <a:solidFill>
              <a:schemeClr val="accent6">
                <a:lumMod val="75000"/>
                <a:alpha val="77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6">
                  <a:lumMod val="75000"/>
                </a:schemeClr>
              </a:solidFill>
            </a:endParaRPr>
          </a:p>
        </p:txBody>
      </p:sp>
      <p:cxnSp>
        <p:nvCxnSpPr>
          <p:cNvPr id="48" name="Straight Connector 47"/>
          <p:cNvCxnSpPr/>
          <p:nvPr/>
        </p:nvCxnSpPr>
        <p:spPr>
          <a:xfrm rot="10800000" flipV="1">
            <a:off x="1828800" y="2667000"/>
            <a:ext cx="685800" cy="609600"/>
          </a:xfrm>
          <a:prstGeom prst="line">
            <a:avLst/>
          </a:prstGeom>
          <a:noFill/>
          <a:ln w="34925">
            <a:solidFill>
              <a:schemeClr val="accent6">
                <a:lumMod val="75000"/>
                <a:alpha val="77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p:cNvCxnSpPr>
            <a:stCxn id="45" idx="4"/>
          </p:cNvCxnSpPr>
          <p:nvPr/>
        </p:nvCxnSpPr>
        <p:spPr>
          <a:xfrm rot="5400000">
            <a:off x="6810375" y="3352800"/>
            <a:ext cx="457200" cy="457200"/>
          </a:xfrm>
          <a:prstGeom prst="line">
            <a:avLst/>
          </a:prstGeom>
          <a:noFill/>
          <a:ln w="34925">
            <a:solidFill>
              <a:schemeClr val="accent6">
                <a:lumMod val="75000"/>
                <a:alpha val="77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5" name="TextBox 54"/>
          <p:cNvSpPr txBox="1"/>
          <p:nvPr/>
        </p:nvSpPr>
        <p:spPr>
          <a:xfrm>
            <a:off x="990600" y="3276600"/>
            <a:ext cx="182880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en-US" b="1" dirty="0" smtClean="0">
                <a:solidFill>
                  <a:schemeClr val="bg1"/>
                </a:solidFill>
                <a:latin typeface="Segoe"/>
              </a:rPr>
              <a:t>José </a:t>
            </a:r>
            <a:r>
              <a:rPr lang="en-US" b="1" dirty="0" err="1" smtClean="0">
                <a:solidFill>
                  <a:schemeClr val="bg1"/>
                </a:solidFill>
                <a:latin typeface="Segoe"/>
              </a:rPr>
              <a:t>Clavijo</a:t>
            </a:r>
            <a:r>
              <a:rPr lang="en-US" b="1" dirty="0" smtClean="0">
                <a:solidFill>
                  <a:schemeClr val="bg1"/>
                </a:solidFill>
                <a:latin typeface="Segoe"/>
              </a:rPr>
              <a:t> y </a:t>
            </a:r>
            <a:r>
              <a:rPr lang="en-US" b="1" dirty="0" err="1" smtClean="0">
                <a:solidFill>
                  <a:schemeClr val="bg1"/>
                </a:solidFill>
                <a:latin typeface="Segoe"/>
              </a:rPr>
              <a:t>Fajardo</a:t>
            </a:r>
            <a:endParaRPr lang="en-US" b="1" dirty="0">
              <a:solidFill>
                <a:schemeClr val="bg1"/>
              </a:solidFill>
              <a:latin typeface="Segoe"/>
            </a:endParaRPr>
          </a:p>
        </p:txBody>
      </p:sp>
      <p:sp>
        <p:nvSpPr>
          <p:cNvPr id="56" name="TextBox 55"/>
          <p:cNvSpPr txBox="1"/>
          <p:nvPr/>
        </p:nvSpPr>
        <p:spPr>
          <a:xfrm>
            <a:off x="5867400" y="3810000"/>
            <a:ext cx="1781175"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en-US" b="1" dirty="0" smtClean="0">
                <a:solidFill>
                  <a:schemeClr val="bg1"/>
                </a:solidFill>
                <a:latin typeface="Segoe"/>
              </a:rPr>
              <a:t>Beaumarchais</a:t>
            </a:r>
            <a:endParaRPr lang="en-US" b="1" dirty="0">
              <a:solidFill>
                <a:schemeClr val="bg1"/>
              </a:solidFill>
              <a:latin typeface="Segoe"/>
            </a:endParaRPr>
          </a:p>
        </p:txBody>
      </p:sp>
      <p:sp>
        <p:nvSpPr>
          <p:cNvPr id="57" name="Rectangle 56"/>
          <p:cNvSpPr/>
          <p:nvPr/>
        </p:nvSpPr>
        <p:spPr>
          <a:xfrm>
            <a:off x="533400" y="4419600"/>
            <a:ext cx="8382000" cy="830997"/>
          </a:xfrm>
          <a:prstGeom prst="rect">
            <a:avLst/>
          </a:prstGeom>
        </p:spPr>
        <p:txBody>
          <a:bodyPr wrap="square">
            <a:spAutoFit/>
          </a:bodyPr>
          <a:lstStyle/>
          <a:p>
            <a:pPr>
              <a:defRPr/>
            </a:pPr>
            <a:r>
              <a:rPr lang="en-US" sz="2400" dirty="0" smtClean="0">
                <a:solidFill>
                  <a:schemeClr val="tx2">
                    <a:lumMod val="75000"/>
                  </a:schemeClr>
                </a:solidFill>
                <a:latin typeface="Arial" pitchFamily="34" charset="0"/>
                <a:cs typeface="Arial" pitchFamily="34" charset="0"/>
              </a:rPr>
              <a:t>“.. </a:t>
            </a:r>
            <a:r>
              <a:rPr lang="en-US" sz="2400" i="1" dirty="0" smtClean="0">
                <a:solidFill>
                  <a:schemeClr val="tx2">
                    <a:lumMod val="75000"/>
                  </a:schemeClr>
                </a:solidFill>
                <a:latin typeface="Arial" pitchFamily="34" charset="0"/>
                <a:cs typeface="Arial" pitchFamily="34" charset="0"/>
              </a:rPr>
              <a:t>je </a:t>
            </a:r>
            <a:r>
              <a:rPr lang="en-US" sz="2400" i="1" dirty="0" err="1" smtClean="0">
                <a:solidFill>
                  <a:schemeClr val="tx2">
                    <a:lumMod val="75000"/>
                  </a:schemeClr>
                </a:solidFill>
                <a:latin typeface="Arial" pitchFamily="34" charset="0"/>
                <a:cs typeface="Arial" pitchFamily="34" charset="0"/>
              </a:rPr>
              <a:t>n’ai</a:t>
            </a:r>
            <a:r>
              <a:rPr lang="en-US" sz="2400" i="1" dirty="0" smtClean="0">
                <a:solidFill>
                  <a:schemeClr val="tx2">
                    <a:lumMod val="75000"/>
                  </a:schemeClr>
                </a:solidFill>
                <a:latin typeface="Arial" pitchFamily="34" charset="0"/>
                <a:cs typeface="Arial" pitchFamily="34" charset="0"/>
              </a:rPr>
              <a:t> à </a:t>
            </a:r>
            <a:r>
              <a:rPr lang="en-US" sz="2400" i="1" dirty="0" err="1" smtClean="0">
                <a:solidFill>
                  <a:schemeClr val="tx2">
                    <a:lumMod val="75000"/>
                  </a:schemeClr>
                </a:solidFill>
                <a:latin typeface="Arial" pitchFamily="34" charset="0"/>
                <a:cs typeface="Arial" pitchFamily="34" charset="0"/>
              </a:rPr>
              <a:t>rougir</a:t>
            </a:r>
            <a:r>
              <a:rPr lang="en-US" sz="2400" i="1" dirty="0" smtClean="0">
                <a:solidFill>
                  <a:schemeClr val="tx2">
                    <a:lumMod val="75000"/>
                  </a:schemeClr>
                </a:solidFill>
                <a:latin typeface="Arial" pitchFamily="34" charset="0"/>
                <a:cs typeface="Arial" pitchFamily="34" charset="0"/>
              </a:rPr>
              <a:t> </a:t>
            </a:r>
            <a:r>
              <a:rPr lang="en-US" sz="2400" i="1" dirty="0" err="1" smtClean="0">
                <a:solidFill>
                  <a:schemeClr val="tx2">
                    <a:lumMod val="75000"/>
                  </a:schemeClr>
                </a:solidFill>
                <a:latin typeface="Arial" pitchFamily="34" charset="0"/>
                <a:cs typeface="Arial" pitchFamily="34" charset="0"/>
              </a:rPr>
              <a:t>d’aucune</a:t>
            </a:r>
            <a:r>
              <a:rPr lang="en-US" sz="2400" i="1" dirty="0" smtClean="0">
                <a:solidFill>
                  <a:schemeClr val="tx2">
                    <a:lumMod val="75000"/>
                  </a:schemeClr>
                </a:solidFill>
                <a:latin typeface="Arial" pitchFamily="34" charset="0"/>
                <a:cs typeface="Arial" pitchFamily="34" charset="0"/>
              </a:rPr>
              <a:t> action de ma vie”</a:t>
            </a:r>
          </a:p>
          <a:p>
            <a:pPr>
              <a:defRPr/>
            </a:pPr>
            <a:r>
              <a:rPr lang="en-US" sz="2400" i="1" dirty="0" smtClean="0">
                <a:solidFill>
                  <a:schemeClr val="tx2">
                    <a:lumMod val="75000"/>
                  </a:schemeClr>
                </a:solidFill>
                <a:latin typeface="Arial" pitchFamily="34" charset="0"/>
                <a:cs typeface="Arial" pitchFamily="34" charset="0"/>
              </a:rPr>
              <a:t>					             </a:t>
            </a:r>
            <a:r>
              <a:rPr lang="en-US" sz="2400" dirty="0" smtClean="0">
                <a:solidFill>
                  <a:schemeClr val="tx2">
                    <a:lumMod val="75000"/>
                  </a:schemeClr>
                </a:solidFill>
                <a:latin typeface="Arial" pitchFamily="34" charset="0"/>
                <a:cs typeface="Arial" pitchFamily="34" charset="0"/>
              </a:rPr>
              <a:t>– </a:t>
            </a:r>
            <a:r>
              <a:rPr lang="en-US" sz="2400" dirty="0" err="1" smtClean="0">
                <a:solidFill>
                  <a:schemeClr val="tx2">
                    <a:lumMod val="75000"/>
                  </a:schemeClr>
                </a:solidFill>
                <a:latin typeface="Arial" pitchFamily="34" charset="0"/>
                <a:cs typeface="Arial" pitchFamily="34" charset="0"/>
              </a:rPr>
              <a:t>Clavijo</a:t>
            </a:r>
            <a:r>
              <a:rPr lang="en-US" sz="2400" dirty="0" smtClean="0">
                <a:solidFill>
                  <a:schemeClr val="tx2">
                    <a:lumMod val="75000"/>
                  </a:schemeClr>
                </a:solidFill>
                <a:latin typeface="Arial" pitchFamily="34" charset="0"/>
                <a:cs typeface="Arial" pitchFamily="34" charset="0"/>
              </a:rPr>
              <a:t> y </a:t>
            </a:r>
            <a:r>
              <a:rPr lang="en-US" sz="2400" dirty="0" err="1" smtClean="0">
                <a:solidFill>
                  <a:schemeClr val="tx2">
                    <a:lumMod val="75000"/>
                  </a:schemeClr>
                </a:solidFill>
                <a:latin typeface="Arial" pitchFamily="34" charset="0"/>
                <a:cs typeface="Arial" pitchFamily="34" charset="0"/>
              </a:rPr>
              <a:t>Fajardo</a:t>
            </a:r>
            <a:r>
              <a:rPr lang="en-US" sz="2400" dirty="0" smtClean="0">
                <a:solidFill>
                  <a:schemeClr val="tx2">
                    <a:lumMod val="75000"/>
                  </a:schemeClr>
                </a:solidFill>
                <a:latin typeface="Arial" pitchFamily="34" charset="0"/>
                <a:cs typeface="Arial" pitchFamily="34" charset="0"/>
              </a:rPr>
              <a:t>  </a:t>
            </a:r>
            <a:endParaRPr lang="en-US" dirty="0">
              <a:solidFill>
                <a:schemeClr val="tx2">
                  <a:lumMod val="75000"/>
                </a:schemeClr>
              </a:solidFill>
              <a:latin typeface="Arial" pitchFamily="34" charset="0"/>
              <a:cs typeface="Arial" pitchFamily="34" charset="0"/>
            </a:endParaRPr>
          </a:p>
        </p:txBody>
      </p:sp>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20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ppt_x"/>
                                          </p:val>
                                        </p:tav>
                                        <p:tav tm="100000">
                                          <p:val>
                                            <p:strVal val="#ppt_x"/>
                                          </p:val>
                                        </p:tav>
                                      </p:tavLst>
                                    </p:anim>
                                    <p:anim calcmode="lin" valueType="num">
                                      <p:cBhvr additive="base">
                                        <p:cTn id="3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6" grpId="0" animBg="1"/>
      <p:bldP spid="55" grpId="0" animBg="1"/>
      <p:bldP spid="56" grpId="0" animBg="1"/>
      <p:bldP spid="57" grpId="0"/>
    </p:bldLst>
  </p:timing>
</p:sld>
</file>

<file path=ppt/theme/theme1.xml><?xml version="1.0" encoding="utf-8"?>
<a:theme xmlns:a="http://schemas.openxmlformats.org/drawingml/2006/main" name="TC@M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C@M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TC@MS Template 2</Template>
  <TotalTime>25163</TotalTime>
  <Words>4267</Words>
  <Application>Microsoft Office PowerPoint</Application>
  <PresentationFormat>Presentación en pantalla (4:3)</PresentationFormat>
  <Paragraphs>339</Paragraphs>
  <Slides>46</Slides>
  <Notes>14</Notes>
  <HiddenSlides>0</HiddenSlides>
  <MMClips>0</MMClips>
  <ScaleCrop>false</ScaleCrop>
  <HeadingPairs>
    <vt:vector size="4" baseType="variant">
      <vt:variant>
        <vt:lpstr>Tema</vt:lpstr>
      </vt:variant>
      <vt:variant>
        <vt:i4>2</vt:i4>
      </vt:variant>
      <vt:variant>
        <vt:lpstr>Títulos de diapositiva</vt:lpstr>
      </vt:variant>
      <vt:variant>
        <vt:i4>46</vt:i4>
      </vt:variant>
    </vt:vector>
  </HeadingPairs>
  <TitlesOfParts>
    <vt:vector size="48" baseType="lpstr">
      <vt:lpstr>TC@MS Template</vt:lpstr>
      <vt:lpstr>1_TC@MS Template</vt:lpstr>
      <vt:lpstr>Factores de Construcción de la Idea de Vergüenza en el XVIII</vt:lpstr>
      <vt:lpstr> </vt:lpstr>
      <vt:lpstr>Diapositiva 3</vt:lpstr>
      <vt:lpstr>Diapositiva 4</vt:lpstr>
      <vt:lpstr>Expresión Global de Vergüenza</vt:lpstr>
      <vt:lpstr>Diapositiva 6</vt:lpstr>
      <vt:lpstr>Diapositiva 7</vt:lpstr>
      <vt:lpstr>La vergüenza limita el siglo, para que pueda ser él mismo, al último cuarto</vt:lpstr>
      <vt:lpstr>La Deuda de Matrimonio es una Dimensión de la Vergüenza. El Asunto Goezman, Madrid 1764</vt:lpstr>
      <vt:lpstr>El Parlamento se levantó gritando “¡vergüenza!” </vt:lpstr>
      <vt:lpstr>Prisión General de los Gitanos</vt:lpstr>
      <vt:lpstr>Las Ordenanzas de Carlos III</vt:lpstr>
      <vt:lpstr>Literatura Fascista y Hambre de Respuesta</vt:lpstr>
      <vt:lpstr>Diapositiva 14</vt:lpstr>
      <vt:lpstr>Rabia insaciable por Obtener Respuesta</vt:lpstr>
      <vt:lpstr>Proceso inquisitorial y ambiciones científicas</vt:lpstr>
      <vt:lpstr>Diapositiva 17</vt:lpstr>
      <vt:lpstr>1738 Primer Texto Pontificio contra la Franc-masonería</vt:lpstr>
      <vt:lpstr>El historiador refleja sus ideas sobre espiritismo (marchándose a Chile) al paso del cambio de administración en los EE.UU. (20 de enero de 1981)</vt:lpstr>
      <vt:lpstr>Evocando la sublevación contra los masones, un intento oculto de mezclarse con la idealización del príncipe, la vergüenza motiva al individuo a disimular, a retirarse </vt:lpstr>
      <vt:lpstr>Un giro aforístico podría ser “no hay mayor problema que la vergüenza que por él se siente”</vt:lpstr>
      <vt:lpstr>El Movimiento de Justificación del Libertino en una situación justo en el borde del vacío</vt:lpstr>
      <vt:lpstr>La Contienda Antimasónica ha Agotado sus Posibilidades como Ideal Económico</vt:lpstr>
      <vt:lpstr>La Vergüenza un Afecto Central del Animal Deseante </vt:lpstr>
      <vt:lpstr>Carnaval para quienes no eran “hipócritas, celosos, ni avaros”</vt:lpstr>
      <vt:lpstr>…Aranda está pidiendo la neutralidad española en la guerra entre Inglaterra y sus colonias americanas</vt:lpstr>
      <vt:lpstr>Diapositiva 27</vt:lpstr>
      <vt:lpstr>La táctica de la ambición en un polo, tiene que coincidir con el colapso en el otro</vt:lpstr>
      <vt:lpstr>Los “españoles americanos” están aquí constituídos en términos de exhibicionismo</vt:lpstr>
      <vt:lpstr>Diapositiva 30</vt:lpstr>
      <vt:lpstr>La contricción, o vergüenza, que éste específico fracaso suscita, tiene un ingrediente de “experiencia satírica” ante la incapaz persecución del éxito  </vt:lpstr>
      <vt:lpstr>El Ridículo de la Obra de Arte del Artículo de lujo, confrontado al resultado del trabajo</vt:lpstr>
      <vt:lpstr>Diapositiva 33</vt:lpstr>
      <vt:lpstr>carácter subalterno de los argumentos del libertino</vt:lpstr>
      <vt:lpstr>“Tened cuidado …” pasión cazadora y ópera</vt:lpstr>
      <vt:lpstr> los planes alfosinos que patrocinan el fascismo para España la violencia como potencia económica</vt:lpstr>
      <vt:lpstr>En Cádiz, la dinámica de las Escuelas Cristianas del XVIII ha llevado a numerosos hijos de la burguesía a su internado de Marsella </vt:lpstr>
      <vt:lpstr>Diapositiva 38</vt:lpstr>
      <vt:lpstr>Diapositiva 39</vt:lpstr>
      <vt:lpstr>La autoridad de las pasiones es el alcance económico e identidad del libertino, que pone la sanción de la expresión humana como una simple modalidad de oposición temperamental al poder político de la Iglesia católica</vt:lpstr>
      <vt:lpstr>Agotamiento y Fruición</vt:lpstr>
      <vt:lpstr>Los jansenistas suponen el lugar de la vergüenza en la constelación doceañista</vt:lpstr>
      <vt:lpstr>Preferencias “contradictorias y ridículas”</vt:lpstr>
      <vt:lpstr>Éste momento de concentración eufórica será enjuiciado por Mateu Orfila, poco antes de su cambio de nacionalidad</vt:lpstr>
      <vt:lpstr>Diapositiva 45</vt:lpstr>
      <vt:lpstr>¿Preguntas?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Semantics</dc:title>
  <dc:creator>Lee Dirks</dc:creator>
  <cp:lastModifiedBy>Usuario</cp:lastModifiedBy>
  <cp:revision>409</cp:revision>
  <dcterms:created xsi:type="dcterms:W3CDTF">2008-01-21T03:01:19Z</dcterms:created>
  <dcterms:modified xsi:type="dcterms:W3CDTF">2015-12-19T19:50:35Z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TC300002261033</vt:lpwstr>
  </property>
  <property fmtid="{D5CDD505-2E9C-101B-9397-08002B2CF9AE}" pid="3" name="ContentTypeId">
    <vt:lpwstr>0x00A45B2D3942506C49864209CD0994019F</vt:lpwstr>
  </property>
  <property fmtid="{D5CDD505-2E9C-101B-9397-08002B2CF9AE}" pid="4" name="Status">
    <vt:lpwstr/>
  </property>
  <property fmtid="{D5CDD505-2E9C-101B-9397-08002B2CF9AE}" pid="5" name="Owner">
    <vt:lpwstr/>
  </property>
  <property fmtid="{D5CDD505-2E9C-101B-9397-08002B2CF9AE}" pid="6" name="SPSDescription">
    <vt:lpwstr/>
  </property>
</Properties>
</file>