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34290000" cy="49530000"/>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88600"/>
    <a:srgbClr val="CB1A28"/>
    <a:srgbClr val="0A9600"/>
    <a:srgbClr val="0DAE01"/>
    <a:srgbClr val="FFCC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2794" autoAdjust="0"/>
    <p:restoredTop sz="90845" autoAdjust="0"/>
  </p:normalViewPr>
  <p:slideViewPr>
    <p:cSldViewPr>
      <p:cViewPr>
        <p:scale>
          <a:sx n="28" d="100"/>
          <a:sy n="28" d="100"/>
        </p:scale>
        <p:origin x="-72" y="-114"/>
      </p:cViewPr>
      <p:guideLst>
        <p:guide orient="horz" pos="15600"/>
        <p:guide pos="1080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6" d="100"/>
          <a:sy n="56" d="100"/>
        </p:scale>
        <p:origin x="-288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rola\Desktop\Gene%20postulation%20Grignon%202012\Distribution%20gene%20postulation%20table%20%25%20spet%2026%20denmark.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rola\Desktop\Gene%20postulation%20Grignon%202012\Distribution%20gene%20postulation%20table%20%25%20spet%2026%20denmark.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lrMapOvr bg1="lt1" tx1="dk1" bg2="lt2" tx2="dk2" accent1="accent1" accent2="accent2" accent3="accent3" accent4="accent4" accent5="accent5" accent6="accent6" hlink="hlink" folHlink="folHlink"/>
  <c:chart>
    <c:title>
      <c:tx>
        <c:rich>
          <a:bodyPr/>
          <a:lstStyle/>
          <a:p>
            <a:pPr algn="ctr">
              <a:defRPr lang="en-US" sz="2400" b="1" i="0" u="none" strike="noStrike" kern="1200" baseline="0">
                <a:solidFill>
                  <a:sysClr val="windowText" lastClr="000000"/>
                </a:solidFill>
                <a:latin typeface="+mn-lt"/>
                <a:ea typeface="+mn-ea"/>
                <a:cs typeface="+mn-cs"/>
              </a:defRPr>
            </a:pPr>
            <a:r>
              <a:rPr lang="en-US" sz="2400" b="1" i="0" u="none" strike="noStrike" kern="1200" baseline="0" dirty="0">
                <a:solidFill>
                  <a:sysClr val="windowText" lastClr="000000"/>
                </a:solidFill>
                <a:latin typeface="+mn-lt"/>
                <a:ea typeface="+mn-ea"/>
                <a:cs typeface="+mn-cs"/>
              </a:rPr>
              <a:t>Virulence Profiles</a:t>
            </a:r>
          </a:p>
        </c:rich>
      </c:tx>
      <c:layout>
        <c:manualLayout>
          <c:xMode val="edge"/>
          <c:yMode val="edge"/>
          <c:x val="0.84941961659730114"/>
          <c:y val="0.58695452489405631"/>
        </c:manualLayout>
      </c:layout>
    </c:title>
    <c:view3D>
      <c:rAngAx val="1"/>
    </c:view3D>
    <c:plotArea>
      <c:layout>
        <c:manualLayout>
          <c:layoutTarget val="inner"/>
          <c:xMode val="edge"/>
          <c:yMode val="edge"/>
          <c:x val="4.6570945174911664E-2"/>
          <c:y val="8.5383698374041597E-2"/>
          <c:w val="0.82680035982220756"/>
          <c:h val="0.53582265839367815"/>
        </c:manualLayout>
      </c:layout>
      <c:bar3DChart>
        <c:barDir val="col"/>
        <c:grouping val="clustered"/>
        <c:ser>
          <c:idx val="0"/>
          <c:order val="0"/>
          <c:tx>
            <c:strRef>
              <c:f>'no of virulence'!$G$121</c:f>
              <c:strCache>
                <c:ptCount val="1"/>
                <c:pt idx="0">
                  <c:v>% of Isolates</c:v>
                </c:pt>
              </c:strCache>
            </c:strRef>
          </c:tx>
          <c:cat>
            <c:strRef>
              <c:f>'no of virulence'!$F$122:$F$135</c:f>
              <c:strCache>
                <c:ptCount val="14"/>
                <c:pt idx="0">
                  <c:v>V 2,7,8,9</c:v>
                </c:pt>
                <c:pt idx="1">
                  <c:v>V 2,7,9,25</c:v>
                </c:pt>
                <c:pt idx="2">
                  <c:v>V 2,6,7,9,27</c:v>
                </c:pt>
                <c:pt idx="3">
                  <c:v>V 2,7,9,25,27</c:v>
                </c:pt>
                <c:pt idx="4">
                  <c:v>V 2,7,9,25,Sp</c:v>
                </c:pt>
                <c:pt idx="5">
                  <c:v>V 2,7,8,9,25,27</c:v>
                </c:pt>
                <c:pt idx="6">
                  <c:v>V 2,6,7,9,25,Su</c:v>
                </c:pt>
                <c:pt idx="7">
                  <c:v>V 2,6,7,9,25,27</c:v>
                </c:pt>
                <c:pt idx="8">
                  <c:v>V 2,6,7,8,9,25,Sp</c:v>
                </c:pt>
                <c:pt idx="9">
                  <c:v>V 2,7,9,25,27,Sp</c:v>
                </c:pt>
                <c:pt idx="10">
                  <c:v>V 2,6,7,9,25,27,Su</c:v>
                </c:pt>
                <c:pt idx="11">
                  <c:v>V 2,7,8,9,25,27,Sp</c:v>
                </c:pt>
                <c:pt idx="12">
                  <c:v>V 2,6,7,9,25,27,Sd</c:v>
                </c:pt>
                <c:pt idx="13">
                  <c:v>V 2,6,7,8,9,25,27,Sd,Sp</c:v>
                </c:pt>
              </c:strCache>
            </c:strRef>
          </c:cat>
          <c:val>
            <c:numRef>
              <c:f>'no of virulence'!$G$122:$G$135</c:f>
              <c:numCache>
                <c:formatCode>0</c:formatCode>
                <c:ptCount val="14"/>
                <c:pt idx="0">
                  <c:v>2.0833333333333401</c:v>
                </c:pt>
                <c:pt idx="1">
                  <c:v>12.5</c:v>
                </c:pt>
                <c:pt idx="2">
                  <c:v>2.1</c:v>
                </c:pt>
                <c:pt idx="3">
                  <c:v>6.25</c:v>
                </c:pt>
                <c:pt idx="4">
                  <c:v>8.3333333333333357</c:v>
                </c:pt>
                <c:pt idx="5">
                  <c:v>10.416666666666726</c:v>
                </c:pt>
                <c:pt idx="6">
                  <c:v>2.1</c:v>
                </c:pt>
                <c:pt idx="7">
                  <c:v>10.416666666666726</c:v>
                </c:pt>
                <c:pt idx="8">
                  <c:v>2.0833333333333401</c:v>
                </c:pt>
                <c:pt idx="9">
                  <c:v>4.166666666666667</c:v>
                </c:pt>
                <c:pt idx="10">
                  <c:v>6.25</c:v>
                </c:pt>
                <c:pt idx="11">
                  <c:v>4.17</c:v>
                </c:pt>
                <c:pt idx="12">
                  <c:v>2.0833333333333401</c:v>
                </c:pt>
                <c:pt idx="13">
                  <c:v>27.083333333332984</c:v>
                </c:pt>
              </c:numCache>
            </c:numRef>
          </c:val>
        </c:ser>
        <c:shape val="box"/>
        <c:axId val="34344320"/>
        <c:axId val="34362496"/>
        <c:axId val="0"/>
      </c:bar3DChart>
      <c:catAx>
        <c:axId val="34344320"/>
        <c:scaling>
          <c:orientation val="minMax"/>
        </c:scaling>
        <c:axPos val="b"/>
        <c:tickLblPos val="nextTo"/>
        <c:txPr>
          <a:bodyPr/>
          <a:lstStyle/>
          <a:p>
            <a:pPr>
              <a:defRPr lang="en-US" sz="3200" b="1"/>
            </a:pPr>
            <a:endParaRPr lang="fr-FR"/>
          </a:p>
        </c:txPr>
        <c:crossAx val="34362496"/>
        <c:crosses val="autoZero"/>
        <c:auto val="1"/>
        <c:lblAlgn val="ctr"/>
        <c:lblOffset val="100"/>
      </c:catAx>
      <c:valAx>
        <c:axId val="34362496"/>
        <c:scaling>
          <c:orientation val="minMax"/>
        </c:scaling>
        <c:axPos val="l"/>
        <c:majorGridlines/>
        <c:numFmt formatCode="0" sourceLinked="1"/>
        <c:tickLblPos val="nextTo"/>
        <c:txPr>
          <a:bodyPr/>
          <a:lstStyle/>
          <a:p>
            <a:pPr>
              <a:defRPr lang="en-US" sz="3600" b="1"/>
            </a:pPr>
            <a:endParaRPr lang="fr-FR"/>
          </a:p>
        </c:txPr>
        <c:crossAx val="34344320"/>
        <c:crosses val="autoZero"/>
        <c:crossBetween val="between"/>
      </c:valAx>
    </c:plotArea>
    <c:legend>
      <c:legendPos val="r"/>
      <c:layout>
        <c:manualLayout>
          <c:xMode val="edge"/>
          <c:yMode val="edge"/>
          <c:x val="2.3242464876856932E-2"/>
          <c:y val="0"/>
          <c:w val="0.13363017604309477"/>
          <c:h val="0.10398427952449728"/>
        </c:manualLayout>
      </c:layout>
      <c:txPr>
        <a:bodyPr/>
        <a:lstStyle/>
        <a:p>
          <a:pPr>
            <a:defRPr lang="en-US" sz="2400" b="1"/>
          </a:pPr>
          <a:endParaRPr lang="fr-FR"/>
        </a:p>
      </c:txPr>
    </c:legend>
    <c:plotVisOnly val="1"/>
    <c:dispBlanksAs val="gap"/>
  </c:chart>
  <c:externalData r:id="rId2"/>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r-FR"/>
  <c:clrMapOvr bg1="lt1" tx1="dk1" bg2="lt2" tx2="dk2" accent1="accent1" accent2="accent2" accent3="accent3" accent4="accent4" accent5="accent5" accent6="accent6" hlink="hlink" folHlink="folHlink"/>
  <c:chart>
    <c:view3D>
      <c:rAngAx val="1"/>
    </c:view3D>
    <c:plotArea>
      <c:layout/>
      <c:bar3DChart>
        <c:barDir val="col"/>
        <c:grouping val="clustered"/>
        <c:ser>
          <c:idx val="0"/>
          <c:order val="0"/>
          <c:tx>
            <c:strRef>
              <c:f>'% of lines'!$P$5</c:f>
              <c:strCache>
                <c:ptCount val="1"/>
                <c:pt idx="0">
                  <c:v>Lebanese Landraces</c:v>
                </c:pt>
              </c:strCache>
            </c:strRef>
          </c:tx>
          <c:cat>
            <c:strRef>
              <c:f>'% of lines'!$N$6:$O$20</c:f>
              <c:strCache>
                <c:ptCount val="15"/>
                <c:pt idx="0">
                  <c:v>Susceptible</c:v>
                </c:pt>
                <c:pt idx="1">
                  <c:v>Resistant to all strains</c:v>
                </c:pt>
                <c:pt idx="2">
                  <c:v>Yr1 </c:v>
                </c:pt>
                <c:pt idx="3">
                  <c:v>Yr3</c:v>
                </c:pt>
                <c:pt idx="4">
                  <c:v>Yr4</c:v>
                </c:pt>
                <c:pt idx="5">
                  <c:v>Yr6</c:v>
                </c:pt>
                <c:pt idx="6">
                  <c:v>Yr7</c:v>
                </c:pt>
                <c:pt idx="7">
                  <c:v>Yr9</c:v>
                </c:pt>
                <c:pt idx="8">
                  <c:v>Yr17</c:v>
                </c:pt>
                <c:pt idx="9">
                  <c:v>Yr25</c:v>
                </c:pt>
                <c:pt idx="10">
                  <c:v>Yr27</c:v>
                </c:pt>
                <c:pt idx="11">
                  <c:v>Yr6+7</c:v>
                </c:pt>
                <c:pt idx="12">
                  <c:v>Yr 6+9</c:v>
                </c:pt>
                <c:pt idx="13">
                  <c:v>Yr 6+17</c:v>
                </c:pt>
                <c:pt idx="14">
                  <c:v>Unknown genes </c:v>
                </c:pt>
              </c:strCache>
            </c:strRef>
          </c:cat>
          <c:val>
            <c:numRef>
              <c:f>'% of lines'!$P$6:$P$20</c:f>
              <c:numCache>
                <c:formatCode>General</c:formatCode>
                <c:ptCount val="15"/>
                <c:pt idx="0">
                  <c:v>58.06</c:v>
                </c:pt>
                <c:pt idx="1">
                  <c:v>6.45</c:v>
                </c:pt>
                <c:pt idx="2">
                  <c:v>0</c:v>
                </c:pt>
                <c:pt idx="3">
                  <c:v>6.45</c:v>
                </c:pt>
                <c:pt idx="4">
                  <c:v>3.23</c:v>
                </c:pt>
                <c:pt idx="5">
                  <c:v>0</c:v>
                </c:pt>
                <c:pt idx="6">
                  <c:v>3.23</c:v>
                </c:pt>
                <c:pt idx="7">
                  <c:v>3.23</c:v>
                </c:pt>
                <c:pt idx="8">
                  <c:v>0</c:v>
                </c:pt>
                <c:pt idx="9">
                  <c:v>9.68</c:v>
                </c:pt>
                <c:pt idx="10">
                  <c:v>0</c:v>
                </c:pt>
                <c:pt idx="11">
                  <c:v>3.23</c:v>
                </c:pt>
                <c:pt idx="12">
                  <c:v>0</c:v>
                </c:pt>
                <c:pt idx="13">
                  <c:v>0</c:v>
                </c:pt>
                <c:pt idx="14">
                  <c:v>6.45</c:v>
                </c:pt>
              </c:numCache>
            </c:numRef>
          </c:val>
        </c:ser>
        <c:ser>
          <c:idx val="1"/>
          <c:order val="1"/>
          <c:tx>
            <c:strRef>
              <c:f>'% of lines'!$Q$5</c:f>
              <c:strCache>
                <c:ptCount val="1"/>
                <c:pt idx="0">
                  <c:v>Lebanese Cultivars</c:v>
                </c:pt>
              </c:strCache>
            </c:strRef>
          </c:tx>
          <c:cat>
            <c:strRef>
              <c:f>'% of lines'!$N$6:$O$20</c:f>
              <c:strCache>
                <c:ptCount val="15"/>
                <c:pt idx="0">
                  <c:v>Susceptible</c:v>
                </c:pt>
                <c:pt idx="1">
                  <c:v>Resistant to all strains</c:v>
                </c:pt>
                <c:pt idx="2">
                  <c:v>Yr1 </c:v>
                </c:pt>
                <c:pt idx="3">
                  <c:v>Yr3</c:v>
                </c:pt>
                <c:pt idx="4">
                  <c:v>Yr4</c:v>
                </c:pt>
                <c:pt idx="5">
                  <c:v>Yr6</c:v>
                </c:pt>
                <c:pt idx="6">
                  <c:v>Yr7</c:v>
                </c:pt>
                <c:pt idx="7">
                  <c:v>Yr9</c:v>
                </c:pt>
                <c:pt idx="8">
                  <c:v>Yr17</c:v>
                </c:pt>
                <c:pt idx="9">
                  <c:v>Yr25</c:v>
                </c:pt>
                <c:pt idx="10">
                  <c:v>Yr27</c:v>
                </c:pt>
                <c:pt idx="11">
                  <c:v>Yr6+7</c:v>
                </c:pt>
                <c:pt idx="12">
                  <c:v>Yr 6+9</c:v>
                </c:pt>
                <c:pt idx="13">
                  <c:v>Yr 6+17</c:v>
                </c:pt>
                <c:pt idx="14">
                  <c:v>Unknown genes </c:v>
                </c:pt>
              </c:strCache>
            </c:strRef>
          </c:cat>
          <c:val>
            <c:numRef>
              <c:f>'% of lines'!$Q$6:$Q$20</c:f>
              <c:numCache>
                <c:formatCode>General</c:formatCode>
                <c:ptCount val="15"/>
                <c:pt idx="0">
                  <c:v>0</c:v>
                </c:pt>
                <c:pt idx="1">
                  <c:v>5.88</c:v>
                </c:pt>
                <c:pt idx="2">
                  <c:v>0</c:v>
                </c:pt>
                <c:pt idx="3">
                  <c:v>11.76</c:v>
                </c:pt>
                <c:pt idx="4">
                  <c:v>0</c:v>
                </c:pt>
                <c:pt idx="5">
                  <c:v>11.76</c:v>
                </c:pt>
                <c:pt idx="6">
                  <c:v>17.649999999999999</c:v>
                </c:pt>
                <c:pt idx="7">
                  <c:v>0</c:v>
                </c:pt>
                <c:pt idx="8">
                  <c:v>5.88</c:v>
                </c:pt>
                <c:pt idx="9">
                  <c:v>0</c:v>
                </c:pt>
                <c:pt idx="10">
                  <c:v>29.41</c:v>
                </c:pt>
                <c:pt idx="11">
                  <c:v>0</c:v>
                </c:pt>
                <c:pt idx="12">
                  <c:v>0</c:v>
                </c:pt>
                <c:pt idx="13">
                  <c:v>0</c:v>
                </c:pt>
                <c:pt idx="14">
                  <c:v>17.649999999999999</c:v>
                </c:pt>
              </c:numCache>
            </c:numRef>
          </c:val>
        </c:ser>
        <c:ser>
          <c:idx val="2"/>
          <c:order val="2"/>
          <c:tx>
            <c:strRef>
              <c:f>'% of lines'!$R$5</c:f>
              <c:strCache>
                <c:ptCount val="1"/>
                <c:pt idx="0">
                  <c:v>ICARDA's Elite Lines</c:v>
                </c:pt>
              </c:strCache>
            </c:strRef>
          </c:tx>
          <c:cat>
            <c:strRef>
              <c:f>'% of lines'!$N$6:$O$20</c:f>
              <c:strCache>
                <c:ptCount val="15"/>
                <c:pt idx="0">
                  <c:v>Susceptible</c:v>
                </c:pt>
                <c:pt idx="1">
                  <c:v>Resistant to all strains</c:v>
                </c:pt>
                <c:pt idx="2">
                  <c:v>Yr1 </c:v>
                </c:pt>
                <c:pt idx="3">
                  <c:v>Yr3</c:v>
                </c:pt>
                <c:pt idx="4">
                  <c:v>Yr4</c:v>
                </c:pt>
                <c:pt idx="5">
                  <c:v>Yr6</c:v>
                </c:pt>
                <c:pt idx="6">
                  <c:v>Yr7</c:v>
                </c:pt>
                <c:pt idx="7">
                  <c:v>Yr9</c:v>
                </c:pt>
                <c:pt idx="8">
                  <c:v>Yr17</c:v>
                </c:pt>
                <c:pt idx="9">
                  <c:v>Yr25</c:v>
                </c:pt>
                <c:pt idx="10">
                  <c:v>Yr27</c:v>
                </c:pt>
                <c:pt idx="11">
                  <c:v>Yr6+7</c:v>
                </c:pt>
                <c:pt idx="12">
                  <c:v>Yr 6+9</c:v>
                </c:pt>
                <c:pt idx="13">
                  <c:v>Yr 6+17</c:v>
                </c:pt>
                <c:pt idx="14">
                  <c:v>Unknown genes </c:v>
                </c:pt>
              </c:strCache>
            </c:strRef>
          </c:cat>
          <c:val>
            <c:numRef>
              <c:f>'% of lines'!$R$6:$R$20</c:f>
              <c:numCache>
                <c:formatCode>General</c:formatCode>
                <c:ptCount val="15"/>
                <c:pt idx="0">
                  <c:v>3.4499999999999997</c:v>
                </c:pt>
                <c:pt idx="1">
                  <c:v>9.2000000000000011</c:v>
                </c:pt>
                <c:pt idx="2">
                  <c:v>9.2000000000000011</c:v>
                </c:pt>
                <c:pt idx="3">
                  <c:v>2.2999999999999998</c:v>
                </c:pt>
                <c:pt idx="4">
                  <c:v>3.4499999999999997</c:v>
                </c:pt>
                <c:pt idx="5">
                  <c:v>9.2000000000000011</c:v>
                </c:pt>
                <c:pt idx="6">
                  <c:v>24.14</c:v>
                </c:pt>
                <c:pt idx="7">
                  <c:v>11.49</c:v>
                </c:pt>
                <c:pt idx="8">
                  <c:v>4.5999999999999996</c:v>
                </c:pt>
                <c:pt idx="9">
                  <c:v>1.149999999999997</c:v>
                </c:pt>
                <c:pt idx="10">
                  <c:v>8.0500000000000007</c:v>
                </c:pt>
                <c:pt idx="11">
                  <c:v>0</c:v>
                </c:pt>
                <c:pt idx="12">
                  <c:v>1.149999999999997</c:v>
                </c:pt>
                <c:pt idx="13">
                  <c:v>2.2999999999999998</c:v>
                </c:pt>
                <c:pt idx="14">
                  <c:v>10.34</c:v>
                </c:pt>
              </c:numCache>
            </c:numRef>
          </c:val>
        </c:ser>
        <c:shape val="box"/>
        <c:axId val="35432320"/>
        <c:axId val="35433856"/>
        <c:axId val="0"/>
      </c:bar3DChart>
      <c:catAx>
        <c:axId val="35432320"/>
        <c:scaling>
          <c:orientation val="minMax"/>
        </c:scaling>
        <c:axPos val="b"/>
        <c:tickLblPos val="nextTo"/>
        <c:txPr>
          <a:bodyPr/>
          <a:lstStyle/>
          <a:p>
            <a:pPr>
              <a:defRPr lang="en-US" sz="2800" b="1"/>
            </a:pPr>
            <a:endParaRPr lang="fr-FR"/>
          </a:p>
        </c:txPr>
        <c:crossAx val="35433856"/>
        <c:crosses val="autoZero"/>
        <c:auto val="1"/>
        <c:lblAlgn val="ctr"/>
        <c:lblOffset val="100"/>
      </c:catAx>
      <c:valAx>
        <c:axId val="35433856"/>
        <c:scaling>
          <c:orientation val="minMax"/>
        </c:scaling>
        <c:axPos val="l"/>
        <c:majorGridlines/>
        <c:numFmt formatCode="General" sourceLinked="1"/>
        <c:tickLblPos val="nextTo"/>
        <c:txPr>
          <a:bodyPr/>
          <a:lstStyle/>
          <a:p>
            <a:pPr>
              <a:defRPr lang="en-US" sz="2800" b="1"/>
            </a:pPr>
            <a:endParaRPr lang="fr-FR"/>
          </a:p>
        </c:txPr>
        <c:crossAx val="35432320"/>
        <c:crosses val="autoZero"/>
        <c:crossBetween val="between"/>
      </c:valAx>
    </c:plotArea>
    <c:legend>
      <c:legendPos val="r"/>
      <c:layout/>
      <c:txPr>
        <a:bodyPr/>
        <a:lstStyle/>
        <a:p>
          <a:pPr>
            <a:defRPr lang="en-US" sz="2400" b="1"/>
          </a:pPr>
          <a:endParaRPr lang="fr-FR"/>
        </a:p>
      </c:txPr>
    </c:legend>
    <c:plotVisOnly val="1"/>
    <c:dispBlanksAs val="gap"/>
  </c:chart>
  <c:externalData r:id="rId2"/>
</c:chartSpace>
</file>

<file path=ppt/drawings/drawing1.xml><?xml version="1.0" encoding="utf-8"?>
<c:userShapes xmlns:c="http://schemas.openxmlformats.org/drawingml/2006/chart">
  <cdr:relSizeAnchor xmlns:cdr="http://schemas.openxmlformats.org/drawingml/2006/chartDrawing">
    <cdr:from>
      <cdr:x>0.13953</cdr:x>
      <cdr:y>0.33813</cdr:y>
    </cdr:from>
    <cdr:to>
      <cdr:x>0.16279</cdr:x>
      <cdr:y>0.38849</cdr:y>
    </cdr:to>
    <cdr:sp macro="" textlink="">
      <cdr:nvSpPr>
        <cdr:cNvPr id="2" name="TextBox 1"/>
        <cdr:cNvSpPr txBox="1"/>
      </cdr:nvSpPr>
      <cdr:spPr>
        <a:xfrm xmlns:a="http://schemas.openxmlformats.org/drawingml/2006/main">
          <a:off x="2592288" y="3384376"/>
          <a:ext cx="432048" cy="5040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4400" dirty="0" smtClean="0"/>
            <a:t>*</a:t>
          </a:r>
          <a:endParaRPr lang="en-US" sz="4400" dirty="0"/>
        </a:p>
      </cdr:txBody>
    </cdr:sp>
  </cdr:relSizeAnchor>
  <cdr:relSizeAnchor xmlns:cdr="http://schemas.openxmlformats.org/drawingml/2006/chartDrawing">
    <cdr:from>
      <cdr:x>0.64341</cdr:x>
      <cdr:y>0.44604</cdr:y>
    </cdr:from>
    <cdr:to>
      <cdr:x>0.67054</cdr:x>
      <cdr:y>0.5036</cdr:y>
    </cdr:to>
    <cdr:sp macro="" textlink="">
      <cdr:nvSpPr>
        <cdr:cNvPr id="4" name="TextBox 3"/>
        <cdr:cNvSpPr txBox="1"/>
      </cdr:nvSpPr>
      <cdr:spPr>
        <a:xfrm xmlns:a="http://schemas.openxmlformats.org/drawingml/2006/main">
          <a:off x="11953328" y="4464496"/>
          <a:ext cx="504056" cy="57606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4400" dirty="0" smtClean="0"/>
            <a:t>*</a:t>
          </a:r>
          <a:endParaRPr lang="en-US" sz="4400" dirty="0"/>
        </a:p>
      </cdr:txBody>
    </cdr:sp>
  </cdr:relSizeAnchor>
  <cdr:relSizeAnchor xmlns:cdr="http://schemas.openxmlformats.org/drawingml/2006/chartDrawing">
    <cdr:from>
      <cdr:x>0.6938</cdr:x>
      <cdr:y>0.48201</cdr:y>
    </cdr:from>
    <cdr:to>
      <cdr:x>0.72481</cdr:x>
      <cdr:y>0.53237</cdr:y>
    </cdr:to>
    <cdr:sp macro="" textlink="">
      <cdr:nvSpPr>
        <cdr:cNvPr id="5" name="TextBox 4"/>
        <cdr:cNvSpPr txBox="1"/>
      </cdr:nvSpPr>
      <cdr:spPr>
        <a:xfrm xmlns:a="http://schemas.openxmlformats.org/drawingml/2006/main">
          <a:off x="12889432" y="4824536"/>
          <a:ext cx="576064" cy="5040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4400" dirty="0" smtClean="0"/>
            <a:t>*</a:t>
          </a:r>
          <a:endParaRPr lang="en-US" sz="4400" dirty="0"/>
        </a:p>
      </cdr:txBody>
    </cdr:sp>
  </cdr:relSizeAnchor>
  <cdr:relSizeAnchor xmlns:cdr="http://schemas.openxmlformats.org/drawingml/2006/chartDrawing">
    <cdr:from>
      <cdr:x>0.79457</cdr:x>
      <cdr:y>0</cdr:y>
    </cdr:from>
    <cdr:to>
      <cdr:x>0.84109</cdr:x>
      <cdr:y>0.16547</cdr:y>
    </cdr:to>
    <cdr:sp macro="" textlink="">
      <cdr:nvSpPr>
        <cdr:cNvPr id="6" name="TextBox 5"/>
        <cdr:cNvSpPr txBox="1"/>
      </cdr:nvSpPr>
      <cdr:spPr>
        <a:xfrm xmlns:a="http://schemas.openxmlformats.org/drawingml/2006/main">
          <a:off x="14761640" y="0"/>
          <a:ext cx="864096" cy="165618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4400" dirty="0" smtClean="0"/>
        </a:p>
      </cdr:txBody>
    </cdr:sp>
  </cdr:relSizeAnchor>
  <cdr:relSizeAnchor xmlns:cdr="http://schemas.openxmlformats.org/drawingml/2006/chartDrawing">
    <cdr:from>
      <cdr:x>0.79457</cdr:x>
      <cdr:y>0.04317</cdr:y>
    </cdr:from>
    <cdr:to>
      <cdr:x>0.90698</cdr:x>
      <cdr:y>0.22302</cdr:y>
    </cdr:to>
    <cdr:sp macro="" textlink="">
      <cdr:nvSpPr>
        <cdr:cNvPr id="7" name="TextBox 6"/>
        <cdr:cNvSpPr txBox="1"/>
      </cdr:nvSpPr>
      <cdr:spPr>
        <a:xfrm xmlns:a="http://schemas.openxmlformats.org/drawingml/2006/main">
          <a:off x="14761640" y="432048"/>
          <a:ext cx="2088232" cy="18002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4400" dirty="0" smtClean="0"/>
        </a:p>
        <a:p xmlns:a="http://schemas.openxmlformats.org/drawingml/2006/main">
          <a:r>
            <a:rPr lang="en-US" sz="4400" dirty="0" smtClean="0"/>
            <a:t>*/**</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fr-FR"/>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fr-FR"/>
          </a:p>
        </p:txBody>
      </p:sp>
      <p:sp>
        <p:nvSpPr>
          <p:cNvPr id="3076" name="Rectangle 4"/>
          <p:cNvSpPr>
            <a:spLocks noGrp="1" noRot="1" noChangeAspect="1" noChangeArrowheads="1" noTextEdit="1"/>
          </p:cNvSpPr>
          <p:nvPr>
            <p:ph type="sldImg" idx="2"/>
          </p:nvPr>
        </p:nvSpPr>
        <p:spPr bwMode="auto">
          <a:xfrm>
            <a:off x="2241550" y="685800"/>
            <a:ext cx="23749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fr-FR"/>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940B0A8-2B22-48C2-8C53-17318ACA2E81}" type="slidenum">
              <a:rPr lang="fr-FR"/>
              <a:pPr>
                <a:defRPr/>
              </a:pPr>
              <a:t>‹N°›</a:t>
            </a:fld>
            <a:endParaRPr lang="fr-FR"/>
          </a:p>
        </p:txBody>
      </p:sp>
    </p:spTree>
    <p:extLst>
      <p:ext uri="{BB962C8B-B14F-4D97-AF65-F5344CB8AC3E}">
        <p14:creationId xmlns:p14="http://schemas.microsoft.com/office/powerpoint/2010/main" xmlns="" val="16671960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a:ln/>
        </p:spPr>
      </p:sp>
      <p:sp>
        <p:nvSpPr>
          <p:cNvPr id="409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fr-FR" smtClean="0"/>
          </a:p>
        </p:txBody>
      </p:sp>
      <p:sp>
        <p:nvSpPr>
          <p:cNvPr id="4100"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9C1D414-AE7F-4240-8BFB-D39CEF0081C4}" type="slidenum">
              <a:rPr lang="fr-FR" sz="1200" smtClean="0"/>
              <a:pPr/>
              <a:t>1</a:t>
            </a:fld>
            <a:endParaRPr lang="fr-FR"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2571750" y="15386050"/>
            <a:ext cx="29146500" cy="10617200"/>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5143500" y="28067000"/>
            <a:ext cx="24003000" cy="1265713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8BC104CC-FAFD-41B1-8241-C1F0AE88746F}" type="slidenum">
              <a:rPr lang="fr-FR"/>
              <a:pPr>
                <a:defRPr/>
              </a:pPr>
              <a:t>‹N°›</a:t>
            </a:fld>
            <a:endParaRPr lang="fr-FR"/>
          </a:p>
        </p:txBody>
      </p:sp>
    </p:spTree>
    <p:extLst>
      <p:ext uri="{BB962C8B-B14F-4D97-AF65-F5344CB8AC3E}">
        <p14:creationId xmlns:p14="http://schemas.microsoft.com/office/powerpoint/2010/main" xmlns="" val="2330752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FA494A68-A2A9-4B5C-8BE7-821E2CAC1806}" type="slidenum">
              <a:rPr lang="fr-FR"/>
              <a:pPr>
                <a:defRPr/>
              </a:pPr>
              <a:t>‹N°›</a:t>
            </a:fld>
            <a:endParaRPr lang="fr-FR"/>
          </a:p>
        </p:txBody>
      </p:sp>
    </p:spTree>
    <p:extLst>
      <p:ext uri="{BB962C8B-B14F-4D97-AF65-F5344CB8AC3E}">
        <p14:creationId xmlns:p14="http://schemas.microsoft.com/office/powerpoint/2010/main" xmlns="" val="1333887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25217438" y="1651000"/>
            <a:ext cx="7929562" cy="42375138"/>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1428750" y="1651000"/>
            <a:ext cx="23636288" cy="4237513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82CC99F1-8F59-4B33-ADF8-56CB9272F17A}" type="slidenum">
              <a:rPr lang="fr-FR"/>
              <a:pPr>
                <a:defRPr/>
              </a:pPr>
              <a:t>‹N°›</a:t>
            </a:fld>
            <a:endParaRPr lang="fr-FR"/>
          </a:p>
        </p:txBody>
      </p:sp>
    </p:spTree>
    <p:extLst>
      <p:ext uri="{BB962C8B-B14F-4D97-AF65-F5344CB8AC3E}">
        <p14:creationId xmlns:p14="http://schemas.microsoft.com/office/powerpoint/2010/main" xmlns="" val="145649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2D7B4BF9-69C9-4035-AD03-33100A2C36D4}" type="slidenum">
              <a:rPr lang="fr-FR"/>
              <a:pPr>
                <a:defRPr/>
              </a:pPr>
              <a:t>‹N°›</a:t>
            </a:fld>
            <a:endParaRPr lang="fr-FR"/>
          </a:p>
        </p:txBody>
      </p:sp>
    </p:spTree>
    <p:extLst>
      <p:ext uri="{BB962C8B-B14F-4D97-AF65-F5344CB8AC3E}">
        <p14:creationId xmlns:p14="http://schemas.microsoft.com/office/powerpoint/2010/main" xmlns="" val="497109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2708275" y="31827788"/>
            <a:ext cx="29146500" cy="9837737"/>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2708275" y="20993100"/>
            <a:ext cx="29146500" cy="108346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7269C497-B090-440C-9042-E500D0669761}" type="slidenum">
              <a:rPr lang="fr-FR"/>
              <a:pPr>
                <a:defRPr/>
              </a:pPr>
              <a:t>‹N°›</a:t>
            </a:fld>
            <a:endParaRPr lang="fr-FR"/>
          </a:p>
        </p:txBody>
      </p:sp>
    </p:spTree>
    <p:extLst>
      <p:ext uri="{BB962C8B-B14F-4D97-AF65-F5344CB8AC3E}">
        <p14:creationId xmlns:p14="http://schemas.microsoft.com/office/powerpoint/2010/main" xmlns="" val="1431017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2571750" y="14308138"/>
            <a:ext cx="14497050" cy="297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17221200" y="14308138"/>
            <a:ext cx="14497050" cy="297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53F63173-D6AC-4E21-9F98-AFD683240477}" type="slidenum">
              <a:rPr lang="fr-FR"/>
              <a:pPr>
                <a:defRPr/>
              </a:pPr>
              <a:t>‹N°›</a:t>
            </a:fld>
            <a:endParaRPr lang="fr-FR"/>
          </a:p>
        </p:txBody>
      </p:sp>
    </p:spTree>
    <p:extLst>
      <p:ext uri="{BB962C8B-B14F-4D97-AF65-F5344CB8AC3E}">
        <p14:creationId xmlns:p14="http://schemas.microsoft.com/office/powerpoint/2010/main" xmlns="" val="322657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714500" y="1982788"/>
            <a:ext cx="30861000" cy="8255000"/>
          </a:xfrm>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1714500" y="11087100"/>
            <a:ext cx="15151100" cy="4619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1714500" y="15706725"/>
            <a:ext cx="15151100" cy="285384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17419638" y="11087100"/>
            <a:ext cx="15155862" cy="4619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17419638" y="15706725"/>
            <a:ext cx="15155862" cy="285384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FR"/>
          </a:p>
        </p:txBody>
      </p:sp>
      <p:sp>
        <p:nvSpPr>
          <p:cNvPr id="9" name="Rectangle 6"/>
          <p:cNvSpPr>
            <a:spLocks noGrp="1" noChangeArrowheads="1"/>
          </p:cNvSpPr>
          <p:nvPr>
            <p:ph type="sldNum" sz="quarter" idx="12"/>
          </p:nvPr>
        </p:nvSpPr>
        <p:spPr>
          <a:ln/>
        </p:spPr>
        <p:txBody>
          <a:bodyPr/>
          <a:lstStyle>
            <a:lvl1pPr>
              <a:defRPr/>
            </a:lvl1pPr>
          </a:lstStyle>
          <a:p>
            <a:pPr>
              <a:defRPr/>
            </a:pPr>
            <a:fld id="{22D6F0AB-411F-421E-A55C-ED3DF50E1F32}" type="slidenum">
              <a:rPr lang="fr-FR"/>
              <a:pPr>
                <a:defRPr/>
              </a:pPr>
              <a:t>‹N°›</a:t>
            </a:fld>
            <a:endParaRPr lang="fr-FR"/>
          </a:p>
        </p:txBody>
      </p:sp>
    </p:spTree>
    <p:extLst>
      <p:ext uri="{BB962C8B-B14F-4D97-AF65-F5344CB8AC3E}">
        <p14:creationId xmlns:p14="http://schemas.microsoft.com/office/powerpoint/2010/main" xmlns="" val="4252188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4818F2D2-85B9-4F45-B067-8371E9A4DFD4}" type="slidenum">
              <a:rPr lang="fr-FR"/>
              <a:pPr>
                <a:defRPr/>
              </a:pPr>
              <a:t>‹N°›</a:t>
            </a:fld>
            <a:endParaRPr lang="fr-FR"/>
          </a:p>
        </p:txBody>
      </p:sp>
    </p:spTree>
    <p:extLst>
      <p:ext uri="{BB962C8B-B14F-4D97-AF65-F5344CB8AC3E}">
        <p14:creationId xmlns:p14="http://schemas.microsoft.com/office/powerpoint/2010/main" xmlns="" val="3090272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endParaRPr lang="fr-FR"/>
          </a:p>
        </p:txBody>
      </p:sp>
      <p:sp>
        <p:nvSpPr>
          <p:cNvPr id="4" name="Rectangle 6"/>
          <p:cNvSpPr>
            <a:spLocks noGrp="1" noChangeArrowheads="1"/>
          </p:cNvSpPr>
          <p:nvPr>
            <p:ph type="sldNum" sz="quarter" idx="12"/>
          </p:nvPr>
        </p:nvSpPr>
        <p:spPr>
          <a:ln/>
        </p:spPr>
        <p:txBody>
          <a:bodyPr/>
          <a:lstStyle>
            <a:lvl1pPr>
              <a:defRPr/>
            </a:lvl1pPr>
          </a:lstStyle>
          <a:p>
            <a:pPr>
              <a:defRPr/>
            </a:pPr>
            <a:fld id="{135E5B2E-8B46-4720-BC12-2D8A7F435807}" type="slidenum">
              <a:rPr lang="fr-FR"/>
              <a:pPr>
                <a:defRPr/>
              </a:pPr>
              <a:t>‹N°›</a:t>
            </a:fld>
            <a:endParaRPr lang="fr-FR"/>
          </a:p>
        </p:txBody>
      </p:sp>
    </p:spTree>
    <p:extLst>
      <p:ext uri="{BB962C8B-B14F-4D97-AF65-F5344CB8AC3E}">
        <p14:creationId xmlns:p14="http://schemas.microsoft.com/office/powerpoint/2010/main" xmlns="" val="2457534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14500" y="1971675"/>
            <a:ext cx="11280775" cy="8393113"/>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13406438" y="1971675"/>
            <a:ext cx="19169062" cy="422735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1714500" y="10364788"/>
            <a:ext cx="11280775" cy="338804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062CDF35-B4F5-4F0F-A889-2A5ECA99E474}" type="slidenum">
              <a:rPr lang="fr-FR"/>
              <a:pPr>
                <a:defRPr/>
              </a:pPr>
              <a:t>‹N°›</a:t>
            </a:fld>
            <a:endParaRPr lang="fr-FR"/>
          </a:p>
        </p:txBody>
      </p:sp>
    </p:spTree>
    <p:extLst>
      <p:ext uri="{BB962C8B-B14F-4D97-AF65-F5344CB8AC3E}">
        <p14:creationId xmlns:p14="http://schemas.microsoft.com/office/powerpoint/2010/main" xmlns="" val="2928095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721475" y="34671000"/>
            <a:ext cx="20574000" cy="4092575"/>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6721475" y="4425950"/>
            <a:ext cx="20574000" cy="2971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Espace réservé du texte 3"/>
          <p:cNvSpPr>
            <a:spLocks noGrp="1"/>
          </p:cNvSpPr>
          <p:nvPr>
            <p:ph type="body" sz="half" idx="2"/>
          </p:nvPr>
        </p:nvSpPr>
        <p:spPr>
          <a:xfrm>
            <a:off x="6721475" y="38763575"/>
            <a:ext cx="20574000" cy="58134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CD775A47-77E5-40B5-9186-BF5DBE96DD14}" type="slidenum">
              <a:rPr lang="fr-FR"/>
              <a:pPr>
                <a:defRPr/>
              </a:pPr>
              <a:t>‹N°›</a:t>
            </a:fld>
            <a:endParaRPr lang="fr-FR"/>
          </a:p>
        </p:txBody>
      </p:sp>
    </p:spTree>
    <p:extLst>
      <p:ext uri="{BB962C8B-B14F-4D97-AF65-F5344CB8AC3E}">
        <p14:creationId xmlns:p14="http://schemas.microsoft.com/office/powerpoint/2010/main" xmlns="" val="527931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428750" y="1651000"/>
            <a:ext cx="31718250" cy="11006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49466" tIns="-190015" rIns="49466" bIns="-190015" numCol="1" anchor="ctr" anchorCtr="0" compatLnSpc="1">
            <a:prstTxWarp prst="textNoShape">
              <a:avLst/>
            </a:prstTxWarp>
          </a:bodyPr>
          <a:lstStyle/>
          <a:p>
            <a:pPr lvl="0"/>
            <a:r>
              <a:rPr lang="fr-FR" smtClean="0"/>
              <a:t>Cliquez et modifiez le titre</a:t>
            </a:r>
          </a:p>
        </p:txBody>
      </p:sp>
      <p:sp>
        <p:nvSpPr>
          <p:cNvPr id="1027" name="Rectangle 3"/>
          <p:cNvSpPr>
            <a:spLocks noGrp="1" noChangeArrowheads="1"/>
          </p:cNvSpPr>
          <p:nvPr>
            <p:ph type="body" idx="1"/>
          </p:nvPr>
        </p:nvSpPr>
        <p:spPr bwMode="auto">
          <a:xfrm>
            <a:off x="2571750" y="14308138"/>
            <a:ext cx="29146500" cy="2971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49466" tIns="-190015" rIns="49466" bIns="-190015"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8" name="Rectangle 4"/>
          <p:cNvSpPr>
            <a:spLocks noGrp="1" noChangeArrowheads="1"/>
          </p:cNvSpPr>
          <p:nvPr>
            <p:ph type="dt" sz="half" idx="2"/>
          </p:nvPr>
        </p:nvSpPr>
        <p:spPr bwMode="auto">
          <a:xfrm>
            <a:off x="2571750" y="45127863"/>
            <a:ext cx="7143750" cy="3302000"/>
          </a:xfrm>
          <a:prstGeom prst="rect">
            <a:avLst/>
          </a:prstGeom>
          <a:noFill/>
          <a:ln w="9525">
            <a:noFill/>
            <a:miter lim="800000"/>
            <a:headEnd/>
            <a:tailEnd/>
          </a:ln>
          <a:effectLst/>
        </p:spPr>
        <p:txBody>
          <a:bodyPr vert="horz" wrap="square" lIns="49466" tIns="-190015" rIns="49466" bIns="-190015" numCol="1" anchor="t" anchorCtr="0" compatLnSpc="1">
            <a:prstTxWarp prst="textNoShape">
              <a:avLst/>
            </a:prstTxWarp>
          </a:bodyPr>
          <a:lstStyle>
            <a:lvl1pPr>
              <a:defRPr sz="7300">
                <a:latin typeface="Times" charset="0"/>
              </a:defRPr>
            </a:lvl1pPr>
          </a:lstStyle>
          <a:p>
            <a:pPr>
              <a:defRPr/>
            </a:pPr>
            <a:endParaRPr lang="fr-FR"/>
          </a:p>
        </p:txBody>
      </p:sp>
      <p:sp>
        <p:nvSpPr>
          <p:cNvPr id="1029" name="Rectangle 5"/>
          <p:cNvSpPr>
            <a:spLocks noGrp="1" noChangeArrowheads="1"/>
          </p:cNvSpPr>
          <p:nvPr>
            <p:ph type="ftr" sz="quarter" idx="3"/>
          </p:nvPr>
        </p:nvSpPr>
        <p:spPr bwMode="auto">
          <a:xfrm>
            <a:off x="11715750" y="45127863"/>
            <a:ext cx="10858500" cy="3302000"/>
          </a:xfrm>
          <a:prstGeom prst="rect">
            <a:avLst/>
          </a:prstGeom>
          <a:noFill/>
          <a:ln w="9525">
            <a:noFill/>
            <a:miter lim="800000"/>
            <a:headEnd/>
            <a:tailEnd/>
          </a:ln>
          <a:effectLst/>
        </p:spPr>
        <p:txBody>
          <a:bodyPr vert="horz" wrap="square" lIns="49466" tIns="-190015" rIns="49466" bIns="-190015" numCol="1" anchor="t" anchorCtr="0" compatLnSpc="1">
            <a:prstTxWarp prst="textNoShape">
              <a:avLst/>
            </a:prstTxWarp>
          </a:bodyPr>
          <a:lstStyle>
            <a:lvl1pPr algn="ctr">
              <a:defRPr sz="7300">
                <a:latin typeface="Times" charset="0"/>
              </a:defRPr>
            </a:lvl1pPr>
          </a:lstStyle>
          <a:p>
            <a:pPr>
              <a:defRPr/>
            </a:pPr>
            <a:endParaRPr lang="fr-FR"/>
          </a:p>
        </p:txBody>
      </p:sp>
      <p:sp>
        <p:nvSpPr>
          <p:cNvPr id="1030" name="Rectangle 6"/>
          <p:cNvSpPr>
            <a:spLocks noGrp="1" noChangeArrowheads="1"/>
          </p:cNvSpPr>
          <p:nvPr>
            <p:ph type="sldNum" sz="quarter" idx="4"/>
          </p:nvPr>
        </p:nvSpPr>
        <p:spPr bwMode="auto">
          <a:xfrm>
            <a:off x="24574500" y="45127863"/>
            <a:ext cx="7143750" cy="3302000"/>
          </a:xfrm>
          <a:prstGeom prst="rect">
            <a:avLst/>
          </a:prstGeom>
          <a:noFill/>
          <a:ln w="9525">
            <a:noFill/>
            <a:miter lim="800000"/>
            <a:headEnd/>
            <a:tailEnd/>
          </a:ln>
          <a:effectLst/>
        </p:spPr>
        <p:txBody>
          <a:bodyPr vert="horz" wrap="square" lIns="49466" tIns="-190015" rIns="49466" bIns="-190015" numCol="1" anchor="t" anchorCtr="0" compatLnSpc="1">
            <a:prstTxWarp prst="textNoShape">
              <a:avLst/>
            </a:prstTxWarp>
          </a:bodyPr>
          <a:lstStyle>
            <a:lvl1pPr algn="r">
              <a:defRPr sz="7300">
                <a:latin typeface="Times" charset="0"/>
              </a:defRPr>
            </a:lvl1pPr>
          </a:lstStyle>
          <a:p>
            <a:pPr>
              <a:defRPr/>
            </a:pPr>
            <a:fld id="{70F7F639-2C7E-41B0-9565-CC791C76006C}"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789488" rtl="0" eaLnBrk="0" fontAlgn="base" hangingPunct="0">
        <a:spcBef>
          <a:spcPct val="0"/>
        </a:spcBef>
        <a:spcAft>
          <a:spcPct val="0"/>
        </a:spcAft>
        <a:defRPr sz="23000">
          <a:solidFill>
            <a:schemeClr val="tx2"/>
          </a:solidFill>
          <a:latin typeface="+mj-lt"/>
          <a:ea typeface="+mj-ea"/>
          <a:cs typeface="+mj-cs"/>
        </a:defRPr>
      </a:lvl1pPr>
      <a:lvl2pPr algn="ctr" defTabSz="4789488" rtl="0" eaLnBrk="0" fontAlgn="base" hangingPunct="0">
        <a:spcBef>
          <a:spcPct val="0"/>
        </a:spcBef>
        <a:spcAft>
          <a:spcPct val="0"/>
        </a:spcAft>
        <a:defRPr sz="23000">
          <a:solidFill>
            <a:schemeClr val="tx2"/>
          </a:solidFill>
          <a:latin typeface="Times" charset="0"/>
        </a:defRPr>
      </a:lvl2pPr>
      <a:lvl3pPr algn="ctr" defTabSz="4789488" rtl="0" eaLnBrk="0" fontAlgn="base" hangingPunct="0">
        <a:spcBef>
          <a:spcPct val="0"/>
        </a:spcBef>
        <a:spcAft>
          <a:spcPct val="0"/>
        </a:spcAft>
        <a:defRPr sz="23000">
          <a:solidFill>
            <a:schemeClr val="tx2"/>
          </a:solidFill>
          <a:latin typeface="Times" charset="0"/>
        </a:defRPr>
      </a:lvl3pPr>
      <a:lvl4pPr algn="ctr" defTabSz="4789488" rtl="0" eaLnBrk="0" fontAlgn="base" hangingPunct="0">
        <a:spcBef>
          <a:spcPct val="0"/>
        </a:spcBef>
        <a:spcAft>
          <a:spcPct val="0"/>
        </a:spcAft>
        <a:defRPr sz="23000">
          <a:solidFill>
            <a:schemeClr val="tx2"/>
          </a:solidFill>
          <a:latin typeface="Times" charset="0"/>
        </a:defRPr>
      </a:lvl4pPr>
      <a:lvl5pPr algn="ctr" defTabSz="4789488" rtl="0" eaLnBrk="0" fontAlgn="base" hangingPunct="0">
        <a:spcBef>
          <a:spcPct val="0"/>
        </a:spcBef>
        <a:spcAft>
          <a:spcPct val="0"/>
        </a:spcAft>
        <a:defRPr sz="23000">
          <a:solidFill>
            <a:schemeClr val="tx2"/>
          </a:solidFill>
          <a:latin typeface="Times" charset="0"/>
        </a:defRPr>
      </a:lvl5pPr>
      <a:lvl6pPr marL="457200" algn="ctr" defTabSz="4789488" rtl="0" eaLnBrk="0" fontAlgn="base" hangingPunct="0">
        <a:spcBef>
          <a:spcPct val="0"/>
        </a:spcBef>
        <a:spcAft>
          <a:spcPct val="0"/>
        </a:spcAft>
        <a:defRPr sz="23000">
          <a:solidFill>
            <a:schemeClr val="tx2"/>
          </a:solidFill>
          <a:latin typeface="Times" charset="0"/>
        </a:defRPr>
      </a:lvl6pPr>
      <a:lvl7pPr marL="914400" algn="ctr" defTabSz="4789488" rtl="0" eaLnBrk="0" fontAlgn="base" hangingPunct="0">
        <a:spcBef>
          <a:spcPct val="0"/>
        </a:spcBef>
        <a:spcAft>
          <a:spcPct val="0"/>
        </a:spcAft>
        <a:defRPr sz="23000">
          <a:solidFill>
            <a:schemeClr val="tx2"/>
          </a:solidFill>
          <a:latin typeface="Times" charset="0"/>
        </a:defRPr>
      </a:lvl7pPr>
      <a:lvl8pPr marL="1371600" algn="ctr" defTabSz="4789488" rtl="0" eaLnBrk="0" fontAlgn="base" hangingPunct="0">
        <a:spcBef>
          <a:spcPct val="0"/>
        </a:spcBef>
        <a:spcAft>
          <a:spcPct val="0"/>
        </a:spcAft>
        <a:defRPr sz="23000">
          <a:solidFill>
            <a:schemeClr val="tx2"/>
          </a:solidFill>
          <a:latin typeface="Times" charset="0"/>
        </a:defRPr>
      </a:lvl8pPr>
      <a:lvl9pPr marL="1828800" algn="ctr" defTabSz="4789488" rtl="0" eaLnBrk="0" fontAlgn="base" hangingPunct="0">
        <a:spcBef>
          <a:spcPct val="0"/>
        </a:spcBef>
        <a:spcAft>
          <a:spcPct val="0"/>
        </a:spcAft>
        <a:defRPr sz="23000">
          <a:solidFill>
            <a:schemeClr val="tx2"/>
          </a:solidFill>
          <a:latin typeface="Times" charset="0"/>
        </a:defRPr>
      </a:lvl9pPr>
    </p:titleStyle>
    <p:bodyStyle>
      <a:lvl1pPr marL="1795463" indent="-1795463" algn="l" defTabSz="4789488" rtl="0" eaLnBrk="0" fontAlgn="base" hangingPunct="0">
        <a:spcBef>
          <a:spcPct val="20000"/>
        </a:spcBef>
        <a:spcAft>
          <a:spcPct val="0"/>
        </a:spcAft>
        <a:buChar char="•"/>
        <a:defRPr sz="16800">
          <a:solidFill>
            <a:schemeClr val="tx1"/>
          </a:solidFill>
          <a:latin typeface="+mn-lt"/>
          <a:ea typeface="+mn-ea"/>
          <a:cs typeface="+mn-cs"/>
        </a:defRPr>
      </a:lvl1pPr>
      <a:lvl2pPr marL="3890963" indent="-1495425" algn="l" defTabSz="4789488" rtl="0" eaLnBrk="0" fontAlgn="base" hangingPunct="0">
        <a:spcBef>
          <a:spcPct val="20000"/>
        </a:spcBef>
        <a:spcAft>
          <a:spcPct val="0"/>
        </a:spcAft>
        <a:buChar char="–"/>
        <a:defRPr sz="14700">
          <a:solidFill>
            <a:schemeClr val="tx1"/>
          </a:solidFill>
          <a:latin typeface="+mn-lt"/>
        </a:defRPr>
      </a:lvl2pPr>
      <a:lvl3pPr marL="5986463" indent="-1196975" algn="l" defTabSz="4789488" rtl="0" eaLnBrk="0" fontAlgn="base" hangingPunct="0">
        <a:spcBef>
          <a:spcPct val="20000"/>
        </a:spcBef>
        <a:spcAft>
          <a:spcPct val="0"/>
        </a:spcAft>
        <a:buChar char="•"/>
        <a:defRPr sz="12600">
          <a:solidFill>
            <a:schemeClr val="tx1"/>
          </a:solidFill>
          <a:latin typeface="+mn-lt"/>
        </a:defRPr>
      </a:lvl3pPr>
      <a:lvl4pPr marL="8382000" indent="-1196975" algn="l" defTabSz="4789488" rtl="0" eaLnBrk="0" fontAlgn="base" hangingPunct="0">
        <a:spcBef>
          <a:spcPct val="20000"/>
        </a:spcBef>
        <a:spcAft>
          <a:spcPct val="0"/>
        </a:spcAft>
        <a:buChar char="–"/>
        <a:defRPr sz="10500">
          <a:solidFill>
            <a:schemeClr val="tx1"/>
          </a:solidFill>
          <a:latin typeface="+mn-lt"/>
        </a:defRPr>
      </a:lvl4pPr>
      <a:lvl5pPr marL="10775950" indent="-1196975" algn="l" defTabSz="4789488" rtl="0" eaLnBrk="0" fontAlgn="base" hangingPunct="0">
        <a:spcBef>
          <a:spcPct val="20000"/>
        </a:spcBef>
        <a:spcAft>
          <a:spcPct val="0"/>
        </a:spcAft>
        <a:buChar char="»"/>
        <a:defRPr sz="10500">
          <a:solidFill>
            <a:schemeClr val="tx1"/>
          </a:solidFill>
          <a:latin typeface="+mn-lt"/>
        </a:defRPr>
      </a:lvl5pPr>
      <a:lvl6pPr marL="11233150" indent="-1196975" algn="l" defTabSz="4789488" rtl="0" eaLnBrk="0" fontAlgn="base" hangingPunct="0">
        <a:spcBef>
          <a:spcPct val="20000"/>
        </a:spcBef>
        <a:spcAft>
          <a:spcPct val="0"/>
        </a:spcAft>
        <a:buChar char="»"/>
        <a:defRPr sz="10500">
          <a:solidFill>
            <a:schemeClr val="tx1"/>
          </a:solidFill>
          <a:latin typeface="+mn-lt"/>
        </a:defRPr>
      </a:lvl6pPr>
      <a:lvl7pPr marL="11690350" indent="-1196975" algn="l" defTabSz="4789488" rtl="0" eaLnBrk="0" fontAlgn="base" hangingPunct="0">
        <a:spcBef>
          <a:spcPct val="20000"/>
        </a:spcBef>
        <a:spcAft>
          <a:spcPct val="0"/>
        </a:spcAft>
        <a:buChar char="»"/>
        <a:defRPr sz="10500">
          <a:solidFill>
            <a:schemeClr val="tx1"/>
          </a:solidFill>
          <a:latin typeface="+mn-lt"/>
        </a:defRPr>
      </a:lvl7pPr>
      <a:lvl8pPr marL="12147550" indent="-1196975" algn="l" defTabSz="4789488" rtl="0" eaLnBrk="0" fontAlgn="base" hangingPunct="0">
        <a:spcBef>
          <a:spcPct val="20000"/>
        </a:spcBef>
        <a:spcAft>
          <a:spcPct val="0"/>
        </a:spcAft>
        <a:buChar char="»"/>
        <a:defRPr sz="10500">
          <a:solidFill>
            <a:schemeClr val="tx1"/>
          </a:solidFill>
          <a:latin typeface="+mn-lt"/>
        </a:defRPr>
      </a:lvl8pPr>
      <a:lvl9pPr marL="12604750" indent="-1196975" algn="l" defTabSz="4789488" rtl="0" eaLnBrk="0" fontAlgn="base" hangingPunct="0">
        <a:spcBef>
          <a:spcPct val="20000"/>
        </a:spcBef>
        <a:spcAft>
          <a:spcPct val="0"/>
        </a:spcAft>
        <a:buChar char="»"/>
        <a:defRPr sz="105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jpeg"/><Relationship Id="rId7" Type="http://schemas.openxmlformats.org/officeDocument/2006/relationships/image" Target="../media/image4.jpeg"/><Relationship Id="rId12"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11" Type="http://schemas.openxmlformats.org/officeDocument/2006/relationships/chart" Target="../charts/chart2.xml"/><Relationship Id="rId5" Type="http://schemas.openxmlformats.org/officeDocument/2006/relationships/image" Target="../media/image2.png"/><Relationship Id="rId10" Type="http://schemas.openxmlformats.org/officeDocument/2006/relationships/image" Target="../media/image7.jpeg"/><Relationship Id="rId4" Type="http://schemas.openxmlformats.org/officeDocument/2006/relationships/chart" Target="../charts/chart1.xml"/><Relationship Id="rId9"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2050" name="Line 2"/>
          <p:cNvSpPr>
            <a:spLocks noChangeShapeType="1"/>
          </p:cNvSpPr>
          <p:nvPr/>
        </p:nvSpPr>
        <p:spPr bwMode="auto">
          <a:xfrm>
            <a:off x="0" y="5899150"/>
            <a:ext cx="34290000" cy="152400"/>
          </a:xfrm>
          <a:prstGeom prst="line">
            <a:avLst/>
          </a:prstGeom>
          <a:noFill/>
          <a:ln w="152400">
            <a:solidFill>
              <a:srgbClr val="339933"/>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051" name="Text Box 6"/>
          <p:cNvSpPr txBox="1">
            <a:spLocks noChangeArrowheads="1"/>
          </p:cNvSpPr>
          <p:nvPr/>
        </p:nvSpPr>
        <p:spPr bwMode="auto">
          <a:xfrm>
            <a:off x="5335588" y="2009775"/>
            <a:ext cx="23502937" cy="3792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110000"/>
              </a:lnSpc>
            </a:pPr>
            <a:endParaRPr lang="en-US" sz="4400" b="1" i="1" dirty="0" smtClean="0">
              <a:solidFill>
                <a:srgbClr val="0DAE01"/>
              </a:solidFill>
              <a:latin typeface="Arial" charset="0"/>
            </a:endParaRPr>
          </a:p>
          <a:p>
            <a:r>
              <a:rPr lang="en-US" sz="4400" dirty="0" smtClean="0">
                <a:latin typeface="Arial" charset="0"/>
              </a:rPr>
              <a:t> </a:t>
            </a:r>
            <a:r>
              <a:rPr lang="en-US" sz="4400" b="1" dirty="0" smtClean="0"/>
              <a:t>R. El Amil</a:t>
            </a:r>
            <a:r>
              <a:rPr lang="en-US" sz="4400" b="1" baseline="30000" dirty="0" smtClean="0"/>
              <a:t>1,2,4</a:t>
            </a:r>
            <a:r>
              <a:rPr lang="en-US" sz="4400" b="1" dirty="0" smtClean="0"/>
              <a:t>, M. Leconte</a:t>
            </a:r>
            <a:r>
              <a:rPr lang="en-US" sz="4400" b="1" baseline="30000" dirty="0" smtClean="0"/>
              <a:t>2</a:t>
            </a:r>
            <a:r>
              <a:rPr lang="en-US" sz="4400" b="1" dirty="0" smtClean="0"/>
              <a:t>, C. de Vallavieille-Pope</a:t>
            </a:r>
            <a:r>
              <a:rPr lang="en-US" sz="4400" b="1" baseline="30000" dirty="0" smtClean="0"/>
              <a:t>2</a:t>
            </a:r>
            <a:r>
              <a:rPr lang="en-US" sz="4400" b="1" dirty="0" smtClean="0"/>
              <a:t>¸ M. S. Hovmøller</a:t>
            </a:r>
            <a:r>
              <a:rPr lang="en-US" sz="4400" b="1" baseline="30000" dirty="0" smtClean="0"/>
              <a:t>3</a:t>
            </a:r>
            <a:r>
              <a:rPr lang="en-US" sz="4400" b="1" dirty="0" smtClean="0"/>
              <a:t>, O. Abdalla</a:t>
            </a:r>
            <a:r>
              <a:rPr lang="en-US" sz="4400" b="1" baseline="30000" dirty="0" smtClean="0"/>
              <a:t>4</a:t>
            </a:r>
            <a:r>
              <a:rPr lang="en-US" sz="4400" b="1" dirty="0" smtClean="0"/>
              <a:t>, K. Nazari</a:t>
            </a:r>
            <a:r>
              <a:rPr lang="en-US" sz="4400" b="1" baseline="30000" dirty="0" smtClean="0"/>
              <a:t>4</a:t>
            </a:r>
          </a:p>
          <a:p>
            <a:r>
              <a:rPr lang="en-US" sz="3600" baseline="30000" dirty="0" smtClean="0"/>
              <a:t>1</a:t>
            </a:r>
            <a:r>
              <a:rPr lang="en-US" sz="3600" dirty="0" smtClean="0"/>
              <a:t>Lebanese Agricultural Research Institute (LARI), 287 </a:t>
            </a:r>
            <a:r>
              <a:rPr lang="en-US" sz="3600" dirty="0" err="1" smtClean="0"/>
              <a:t>Zahleh</a:t>
            </a:r>
            <a:r>
              <a:rPr lang="en-US" sz="3600" dirty="0" smtClean="0"/>
              <a:t>, </a:t>
            </a:r>
            <a:r>
              <a:rPr lang="en-US" sz="3600" dirty="0" err="1" smtClean="0"/>
              <a:t>Bekaa</a:t>
            </a:r>
            <a:r>
              <a:rPr lang="en-US" sz="3600" dirty="0" smtClean="0"/>
              <a:t>, Lebanon; </a:t>
            </a:r>
            <a:r>
              <a:rPr lang="en-US" sz="3600" baseline="30000" dirty="0" smtClean="0"/>
              <a:t>2</a:t>
            </a:r>
            <a:r>
              <a:rPr lang="en-US" sz="3600" dirty="0" smtClean="0"/>
              <a:t>INRA, UR1290 BIOGER-CPP, BP01, </a:t>
            </a:r>
          </a:p>
          <a:p>
            <a:r>
              <a:rPr lang="en-US" sz="3600" dirty="0" smtClean="0"/>
              <a:t>78850 </a:t>
            </a:r>
            <a:r>
              <a:rPr lang="en-US" sz="3600" dirty="0" err="1" smtClean="0"/>
              <a:t>Thiverval-Grignon</a:t>
            </a:r>
            <a:r>
              <a:rPr lang="en-US" sz="3600" dirty="0" smtClean="0"/>
              <a:t>, France; </a:t>
            </a:r>
            <a:r>
              <a:rPr lang="en-US" sz="3600" baseline="30000" dirty="0" smtClean="0"/>
              <a:t>3</a:t>
            </a:r>
            <a:r>
              <a:rPr lang="en-US" sz="3600" dirty="0" smtClean="0"/>
              <a:t>Aarhus University, Department of Agroecology,  </a:t>
            </a:r>
            <a:r>
              <a:rPr lang="en-US" sz="3600" dirty="0" err="1" smtClean="0"/>
              <a:t>Forsøgsvej</a:t>
            </a:r>
            <a:r>
              <a:rPr lang="en-US" sz="3600" dirty="0" smtClean="0"/>
              <a:t> 14200, Slagelse, Denmark;</a:t>
            </a:r>
          </a:p>
          <a:p>
            <a:r>
              <a:rPr lang="en-US" sz="3600" dirty="0" smtClean="0"/>
              <a:t>4 Regional Cereal Rust Research Center, </a:t>
            </a:r>
            <a:r>
              <a:rPr lang="en-US" sz="3600" dirty="0" smtClean="0">
                <a:effectLst/>
              </a:rPr>
              <a:t>Aegean Agricultural Research Institute P.K. 9 </a:t>
            </a:r>
            <a:r>
              <a:rPr lang="en-US" sz="3600" dirty="0" err="1" smtClean="0">
                <a:effectLst/>
              </a:rPr>
              <a:t>Menemen</a:t>
            </a:r>
            <a:r>
              <a:rPr lang="en-US" sz="3600" dirty="0" smtClean="0">
                <a:effectLst/>
              </a:rPr>
              <a:t>, IZMİR </a:t>
            </a:r>
            <a:r>
              <a:rPr lang="en-US" sz="3600" dirty="0" smtClean="0">
                <a:effectLst/>
              </a:rPr>
              <a:t>Turkey</a:t>
            </a:r>
            <a:r>
              <a:rPr lang="en-US" sz="3600" dirty="0" smtClean="0"/>
              <a:t> </a:t>
            </a:r>
            <a:endParaRPr lang="en-US" sz="4000" dirty="0" smtClean="0"/>
          </a:p>
          <a:p>
            <a:r>
              <a:rPr lang="en-US" sz="4000" b="1" dirty="0" smtClean="0"/>
              <a:t>E-mail: ramil@lari.gov.lb</a:t>
            </a:r>
            <a:endParaRPr lang="en-US" sz="4000" b="1" dirty="0"/>
          </a:p>
        </p:txBody>
      </p:sp>
      <p:sp>
        <p:nvSpPr>
          <p:cNvPr id="2052" name="Text Box 10"/>
          <p:cNvSpPr txBox="1">
            <a:spLocks noChangeArrowheads="1"/>
          </p:cNvSpPr>
          <p:nvPr/>
        </p:nvSpPr>
        <p:spPr bwMode="auto">
          <a:xfrm>
            <a:off x="1447800" y="6402388"/>
            <a:ext cx="3924151" cy="12926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lIns="457200" tIns="228600" rIns="457200" bIns="228600">
            <a:spAutoFit/>
          </a:bodyPr>
          <a:lstStyle>
            <a:lvl1pPr defTabSz="3810000">
              <a:defRPr sz="2400">
                <a:solidFill>
                  <a:schemeClr val="tx1"/>
                </a:solidFill>
                <a:latin typeface="Times New Roman" pitchFamily="18" charset="0"/>
              </a:defRPr>
            </a:lvl1pPr>
            <a:lvl2pPr marL="742950" indent="-285750" defTabSz="3810000">
              <a:defRPr sz="2400">
                <a:solidFill>
                  <a:schemeClr val="tx1"/>
                </a:solidFill>
                <a:latin typeface="Times New Roman" pitchFamily="18" charset="0"/>
              </a:defRPr>
            </a:lvl2pPr>
            <a:lvl3pPr marL="1143000" indent="-228600" defTabSz="3810000">
              <a:defRPr sz="2400">
                <a:solidFill>
                  <a:schemeClr val="tx1"/>
                </a:solidFill>
                <a:latin typeface="Times New Roman" pitchFamily="18" charset="0"/>
              </a:defRPr>
            </a:lvl3pPr>
            <a:lvl4pPr marL="1600200" indent="-228600" defTabSz="3810000">
              <a:defRPr sz="2400">
                <a:solidFill>
                  <a:schemeClr val="tx1"/>
                </a:solidFill>
                <a:latin typeface="Times New Roman" pitchFamily="18" charset="0"/>
              </a:defRPr>
            </a:lvl4pPr>
            <a:lvl5pPr marL="2057400" indent="-228600" defTabSz="3810000">
              <a:defRPr sz="2400">
                <a:solidFill>
                  <a:schemeClr val="tx1"/>
                </a:solidFill>
                <a:latin typeface="Times New Roman" pitchFamily="18" charset="0"/>
              </a:defRPr>
            </a:lvl5pPr>
            <a:lvl6pPr marL="2514600" indent="-228600" defTabSz="3810000" eaLnBrk="0" fontAlgn="base" hangingPunct="0">
              <a:spcBef>
                <a:spcPct val="0"/>
              </a:spcBef>
              <a:spcAft>
                <a:spcPct val="0"/>
              </a:spcAft>
              <a:defRPr sz="2400">
                <a:solidFill>
                  <a:schemeClr val="tx1"/>
                </a:solidFill>
                <a:latin typeface="Times New Roman" pitchFamily="18" charset="0"/>
              </a:defRPr>
            </a:lvl6pPr>
            <a:lvl7pPr marL="2971800" indent="-228600" defTabSz="3810000" eaLnBrk="0" fontAlgn="base" hangingPunct="0">
              <a:spcBef>
                <a:spcPct val="0"/>
              </a:spcBef>
              <a:spcAft>
                <a:spcPct val="0"/>
              </a:spcAft>
              <a:defRPr sz="2400">
                <a:solidFill>
                  <a:schemeClr val="tx1"/>
                </a:solidFill>
                <a:latin typeface="Times New Roman" pitchFamily="18" charset="0"/>
              </a:defRPr>
            </a:lvl7pPr>
            <a:lvl8pPr marL="3429000" indent="-228600" defTabSz="3810000" eaLnBrk="0" fontAlgn="base" hangingPunct="0">
              <a:spcBef>
                <a:spcPct val="0"/>
              </a:spcBef>
              <a:spcAft>
                <a:spcPct val="0"/>
              </a:spcAft>
              <a:defRPr sz="2400">
                <a:solidFill>
                  <a:schemeClr val="tx1"/>
                </a:solidFill>
                <a:latin typeface="Times New Roman" pitchFamily="18" charset="0"/>
              </a:defRPr>
            </a:lvl8pPr>
            <a:lvl9pPr marL="3886200" indent="-228600" defTabSz="3810000" eaLnBrk="0" fontAlgn="base" hangingPunct="0">
              <a:spcBef>
                <a:spcPct val="0"/>
              </a:spcBef>
              <a:spcAft>
                <a:spcPct val="0"/>
              </a:spcAft>
              <a:defRPr sz="2400">
                <a:solidFill>
                  <a:schemeClr val="tx1"/>
                </a:solidFill>
                <a:latin typeface="Times New Roman" pitchFamily="18" charset="0"/>
              </a:defRPr>
            </a:lvl9pPr>
          </a:lstStyle>
          <a:p>
            <a:r>
              <a:rPr lang="en-US" sz="5400" b="1" dirty="0" smtClean="0">
                <a:solidFill>
                  <a:srgbClr val="008000"/>
                </a:solidFill>
                <a:latin typeface="Comic Sans MS" pitchFamily="66" charset="0"/>
              </a:rPr>
              <a:t>Preamble</a:t>
            </a:r>
            <a:endParaRPr lang="en-US" sz="5400" b="1" dirty="0">
              <a:solidFill>
                <a:srgbClr val="008000"/>
              </a:solidFill>
              <a:latin typeface="Comic Sans MS" pitchFamily="66" charset="0"/>
            </a:endParaRPr>
          </a:p>
        </p:txBody>
      </p:sp>
      <p:grpSp>
        <p:nvGrpSpPr>
          <p:cNvPr id="2053" name="Group 337"/>
          <p:cNvGrpSpPr>
            <a:grpSpLocks/>
          </p:cNvGrpSpPr>
          <p:nvPr/>
        </p:nvGrpSpPr>
        <p:grpSpPr bwMode="auto">
          <a:xfrm>
            <a:off x="366713" y="11083925"/>
            <a:ext cx="9659937" cy="1292225"/>
            <a:chOff x="357" y="8319"/>
            <a:chExt cx="6085" cy="814"/>
          </a:xfrm>
        </p:grpSpPr>
        <p:sp>
          <p:nvSpPr>
            <p:cNvPr id="2118" name="AutoShape 338"/>
            <p:cNvSpPr>
              <a:spLocks noChangeArrowheads="1"/>
            </p:cNvSpPr>
            <p:nvPr/>
          </p:nvSpPr>
          <p:spPr bwMode="auto">
            <a:xfrm>
              <a:off x="357" y="8589"/>
              <a:ext cx="596" cy="312"/>
            </a:xfrm>
            <a:prstGeom prst="homePlate">
              <a:avLst>
                <a:gd name="adj" fmla="val 47756"/>
              </a:avLst>
            </a:prstGeom>
            <a:solidFill>
              <a:srgbClr val="008000"/>
            </a:solidFill>
            <a:ln w="9525">
              <a:solidFill>
                <a:schemeClr val="bg1"/>
              </a:solidFill>
              <a:miter lim="800000"/>
              <a:headEnd/>
              <a:tailEnd/>
            </a:ln>
          </p:spPr>
          <p:txBody>
            <a:bodyPr wrap="none" anchor="ctr"/>
            <a:lstStyle/>
            <a:p>
              <a:endParaRPr lang="fr-FR"/>
            </a:p>
          </p:txBody>
        </p:sp>
        <p:sp>
          <p:nvSpPr>
            <p:cNvPr id="2119" name="Text Box 339"/>
            <p:cNvSpPr txBox="1">
              <a:spLocks noChangeArrowheads="1"/>
            </p:cNvSpPr>
            <p:nvPr/>
          </p:nvSpPr>
          <p:spPr bwMode="auto">
            <a:xfrm>
              <a:off x="987" y="8319"/>
              <a:ext cx="5455" cy="8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lIns="457200" tIns="228600" rIns="457200" bIns="228600">
              <a:spAutoFit/>
            </a:bodyPr>
            <a:lstStyle>
              <a:lvl1pPr defTabSz="3810000">
                <a:defRPr sz="2400">
                  <a:solidFill>
                    <a:schemeClr val="tx1"/>
                  </a:solidFill>
                  <a:latin typeface="Times New Roman" pitchFamily="18" charset="0"/>
                </a:defRPr>
              </a:lvl1pPr>
              <a:lvl2pPr marL="742950" indent="-285750" defTabSz="3810000">
                <a:defRPr sz="2400">
                  <a:solidFill>
                    <a:schemeClr val="tx1"/>
                  </a:solidFill>
                  <a:latin typeface="Times New Roman" pitchFamily="18" charset="0"/>
                </a:defRPr>
              </a:lvl2pPr>
              <a:lvl3pPr marL="1143000" indent="-228600" defTabSz="3810000">
                <a:defRPr sz="2400">
                  <a:solidFill>
                    <a:schemeClr val="tx1"/>
                  </a:solidFill>
                  <a:latin typeface="Times New Roman" pitchFamily="18" charset="0"/>
                </a:defRPr>
              </a:lvl3pPr>
              <a:lvl4pPr marL="1600200" indent="-228600" defTabSz="3810000">
                <a:defRPr sz="2400">
                  <a:solidFill>
                    <a:schemeClr val="tx1"/>
                  </a:solidFill>
                  <a:latin typeface="Times New Roman" pitchFamily="18" charset="0"/>
                </a:defRPr>
              </a:lvl4pPr>
              <a:lvl5pPr marL="2057400" indent="-228600" defTabSz="3810000">
                <a:defRPr sz="2400">
                  <a:solidFill>
                    <a:schemeClr val="tx1"/>
                  </a:solidFill>
                  <a:latin typeface="Times New Roman" pitchFamily="18" charset="0"/>
                </a:defRPr>
              </a:lvl5pPr>
              <a:lvl6pPr marL="2514600" indent="-228600" defTabSz="3810000" eaLnBrk="0" fontAlgn="base" hangingPunct="0">
                <a:spcBef>
                  <a:spcPct val="0"/>
                </a:spcBef>
                <a:spcAft>
                  <a:spcPct val="0"/>
                </a:spcAft>
                <a:defRPr sz="2400">
                  <a:solidFill>
                    <a:schemeClr val="tx1"/>
                  </a:solidFill>
                  <a:latin typeface="Times New Roman" pitchFamily="18" charset="0"/>
                </a:defRPr>
              </a:lvl6pPr>
              <a:lvl7pPr marL="2971800" indent="-228600" defTabSz="3810000" eaLnBrk="0" fontAlgn="base" hangingPunct="0">
                <a:spcBef>
                  <a:spcPct val="0"/>
                </a:spcBef>
                <a:spcAft>
                  <a:spcPct val="0"/>
                </a:spcAft>
                <a:defRPr sz="2400">
                  <a:solidFill>
                    <a:schemeClr val="tx1"/>
                  </a:solidFill>
                  <a:latin typeface="Times New Roman" pitchFamily="18" charset="0"/>
                </a:defRPr>
              </a:lvl7pPr>
              <a:lvl8pPr marL="3429000" indent="-228600" defTabSz="3810000" eaLnBrk="0" fontAlgn="base" hangingPunct="0">
                <a:spcBef>
                  <a:spcPct val="0"/>
                </a:spcBef>
                <a:spcAft>
                  <a:spcPct val="0"/>
                </a:spcAft>
                <a:defRPr sz="2400">
                  <a:solidFill>
                    <a:schemeClr val="tx1"/>
                  </a:solidFill>
                  <a:latin typeface="Times New Roman" pitchFamily="18" charset="0"/>
                </a:defRPr>
              </a:lvl8pPr>
              <a:lvl9pPr marL="3886200" indent="-228600" defTabSz="3810000" eaLnBrk="0" fontAlgn="base" hangingPunct="0">
                <a:spcBef>
                  <a:spcPct val="0"/>
                </a:spcBef>
                <a:spcAft>
                  <a:spcPct val="0"/>
                </a:spcAft>
                <a:defRPr sz="2400">
                  <a:solidFill>
                    <a:schemeClr val="tx1"/>
                  </a:solidFill>
                  <a:latin typeface="Times New Roman" pitchFamily="18" charset="0"/>
                </a:defRPr>
              </a:lvl9pPr>
            </a:lstStyle>
            <a:p>
              <a:r>
                <a:rPr lang="en-US" sz="5400" b="1">
                  <a:solidFill>
                    <a:srgbClr val="008000"/>
                  </a:solidFill>
                  <a:latin typeface="Comic Sans MS" pitchFamily="66" charset="0"/>
                </a:rPr>
                <a:t>Materials and Methods</a:t>
              </a:r>
            </a:p>
          </p:txBody>
        </p:sp>
      </p:grpSp>
      <p:grpSp>
        <p:nvGrpSpPr>
          <p:cNvPr id="2054" name="Group 342"/>
          <p:cNvGrpSpPr>
            <a:grpSpLocks/>
          </p:cNvGrpSpPr>
          <p:nvPr/>
        </p:nvGrpSpPr>
        <p:grpSpPr bwMode="auto">
          <a:xfrm>
            <a:off x="511175" y="17995900"/>
            <a:ext cx="9175750" cy="1016000"/>
            <a:chOff x="699" y="15875"/>
            <a:chExt cx="5780" cy="640"/>
          </a:xfrm>
        </p:grpSpPr>
        <p:sp>
          <p:nvSpPr>
            <p:cNvPr id="2116" name="AutoShape 343"/>
            <p:cNvSpPr>
              <a:spLocks noChangeArrowheads="1"/>
            </p:cNvSpPr>
            <p:nvPr/>
          </p:nvSpPr>
          <p:spPr bwMode="auto">
            <a:xfrm>
              <a:off x="699" y="16005"/>
              <a:ext cx="576" cy="312"/>
            </a:xfrm>
            <a:prstGeom prst="homePlate">
              <a:avLst>
                <a:gd name="adj" fmla="val 46154"/>
              </a:avLst>
            </a:prstGeom>
            <a:solidFill>
              <a:srgbClr val="008000"/>
            </a:solidFill>
            <a:ln w="9525">
              <a:solidFill>
                <a:schemeClr val="bg1"/>
              </a:solidFill>
              <a:miter lim="800000"/>
              <a:headEnd/>
              <a:tailEnd/>
            </a:ln>
          </p:spPr>
          <p:txBody>
            <a:bodyPr wrap="none" anchor="ctr"/>
            <a:lstStyle/>
            <a:p>
              <a:endParaRPr lang="fr-FR"/>
            </a:p>
          </p:txBody>
        </p:sp>
        <p:sp>
          <p:nvSpPr>
            <p:cNvPr id="2117" name="Text Box 344"/>
            <p:cNvSpPr txBox="1">
              <a:spLocks noChangeArrowheads="1"/>
            </p:cNvSpPr>
            <p:nvPr/>
          </p:nvSpPr>
          <p:spPr bwMode="auto">
            <a:xfrm>
              <a:off x="1417" y="15875"/>
              <a:ext cx="5062" cy="6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r>
                <a:rPr lang="en-US" sz="5400" b="1">
                  <a:solidFill>
                    <a:srgbClr val="008000"/>
                  </a:solidFill>
                  <a:latin typeface="Comic Sans MS" pitchFamily="66" charset="0"/>
                </a:rPr>
                <a:t>Results and </a:t>
              </a:r>
              <a:r>
                <a:rPr lang="en-US" sz="6000" b="1">
                  <a:solidFill>
                    <a:srgbClr val="008000"/>
                  </a:solidFill>
                  <a:latin typeface="Comic Sans MS" pitchFamily="66" charset="0"/>
                </a:rPr>
                <a:t>Discussion</a:t>
              </a:r>
            </a:p>
          </p:txBody>
        </p:sp>
      </p:grpSp>
      <p:sp>
        <p:nvSpPr>
          <p:cNvPr id="2055" name="Rectangle 367"/>
          <p:cNvSpPr>
            <a:spLocks noChangeArrowheads="1"/>
          </p:cNvSpPr>
          <p:nvPr/>
        </p:nvSpPr>
        <p:spPr bwMode="auto">
          <a:xfrm>
            <a:off x="798513" y="19508788"/>
            <a:ext cx="13250862" cy="9940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spAutoFit/>
          </a:bodyPr>
          <a:lstStyle/>
          <a:p>
            <a:pPr algn="just" defTabSz="762000"/>
            <a:r>
              <a:rPr lang="en-US" sz="4000" dirty="0">
                <a:cs typeface="Times New Roman" pitchFamily="18" charset="0"/>
              </a:rPr>
              <a:t>Most of the landraces (58%)</a:t>
            </a:r>
            <a:r>
              <a:rPr lang="en-US" sz="4000" dirty="0"/>
              <a:t> and 4% of elite germplasm were susceptible to all the tested </a:t>
            </a:r>
            <a:r>
              <a:rPr lang="en-US" sz="4000" i="1" dirty="0"/>
              <a:t>Pst</a:t>
            </a:r>
            <a:r>
              <a:rPr lang="en-US" sz="4000" dirty="0"/>
              <a:t> pathotypes indicating absence of effective </a:t>
            </a:r>
            <a:r>
              <a:rPr lang="en-US" sz="4000" i="1" dirty="0"/>
              <a:t>Yr</a:t>
            </a:r>
            <a:r>
              <a:rPr lang="en-US" sz="4000" dirty="0"/>
              <a:t>-gene in these genotypes. 10% of ICARDA’s elite lines are among the resistant genotypes to all pathotypes, followed by Lebanese landraces (6%) and cultivars (5%). Resistance phenotypes of nine, three and two genotypes of the elite lines, cultivars, and landraces, respectively, were remained uncharacterized. </a:t>
            </a:r>
            <a:r>
              <a:rPr lang="en-US" sz="4000" i="1" dirty="0"/>
              <a:t>Yr27</a:t>
            </a:r>
            <a:r>
              <a:rPr lang="en-US" sz="4000" dirty="0"/>
              <a:t> (29%), </a:t>
            </a:r>
            <a:r>
              <a:rPr lang="en-US" sz="4000" i="1" dirty="0"/>
              <a:t>Yr7</a:t>
            </a:r>
            <a:r>
              <a:rPr lang="en-US" sz="4000" dirty="0"/>
              <a:t> (17%), </a:t>
            </a:r>
            <a:r>
              <a:rPr lang="en-US" sz="4000" i="1" dirty="0"/>
              <a:t>Yr6</a:t>
            </a:r>
            <a:r>
              <a:rPr lang="en-US" sz="4000" dirty="0"/>
              <a:t> (12%), </a:t>
            </a:r>
            <a:r>
              <a:rPr lang="en-US" sz="4000" i="1" dirty="0"/>
              <a:t>Yr3</a:t>
            </a:r>
            <a:r>
              <a:rPr lang="en-US" sz="4000" dirty="0"/>
              <a:t> (12%)  and </a:t>
            </a:r>
            <a:r>
              <a:rPr lang="en-US" sz="4000" i="1" dirty="0"/>
              <a:t>Yr17</a:t>
            </a:r>
            <a:r>
              <a:rPr lang="en-US" sz="4000" dirty="0"/>
              <a:t> (6%) were the most common postulated genes in the cultivars whereas </a:t>
            </a:r>
            <a:r>
              <a:rPr lang="en-US" sz="4000" i="1" dirty="0"/>
              <a:t>Yr7 </a:t>
            </a:r>
            <a:r>
              <a:rPr lang="en-US" sz="4000" dirty="0"/>
              <a:t>(24%),</a:t>
            </a:r>
            <a:r>
              <a:rPr lang="en-US" sz="4000" i="1" dirty="0"/>
              <a:t> Yr9 </a:t>
            </a:r>
            <a:r>
              <a:rPr lang="en-US" sz="4000" dirty="0"/>
              <a:t>(12%), </a:t>
            </a:r>
            <a:r>
              <a:rPr lang="en-US" sz="4000" i="1" dirty="0"/>
              <a:t>Yr1</a:t>
            </a:r>
            <a:r>
              <a:rPr lang="en-US" sz="4000" dirty="0"/>
              <a:t> (9%), </a:t>
            </a:r>
            <a:r>
              <a:rPr lang="en-US" sz="4000" i="1" dirty="0"/>
              <a:t>Yr6 (</a:t>
            </a:r>
            <a:r>
              <a:rPr lang="en-US" sz="4000" dirty="0"/>
              <a:t>9%</a:t>
            </a:r>
            <a:r>
              <a:rPr lang="en-US" sz="4000" i="1" dirty="0"/>
              <a:t>)</a:t>
            </a:r>
            <a:r>
              <a:rPr lang="en-US" sz="4000" dirty="0"/>
              <a:t> and </a:t>
            </a:r>
            <a:r>
              <a:rPr lang="en-US" sz="4000" i="1" dirty="0"/>
              <a:t>Yr27</a:t>
            </a:r>
            <a:r>
              <a:rPr lang="en-US" sz="4000" dirty="0"/>
              <a:t> (8%) were identified in elite lines. In landraces, </a:t>
            </a:r>
            <a:r>
              <a:rPr lang="en-US" sz="4000" i="1" dirty="0"/>
              <a:t>Yr25</a:t>
            </a:r>
            <a:r>
              <a:rPr lang="en-US" sz="4000" dirty="0"/>
              <a:t> (10%), </a:t>
            </a:r>
            <a:r>
              <a:rPr lang="en-US" sz="4000" i="1" dirty="0"/>
              <a:t>Yr3</a:t>
            </a:r>
            <a:r>
              <a:rPr lang="en-US" sz="4000" dirty="0"/>
              <a:t> (6%), </a:t>
            </a:r>
            <a:r>
              <a:rPr lang="en-US" sz="4000" i="1" dirty="0"/>
              <a:t>Yr7</a:t>
            </a:r>
            <a:r>
              <a:rPr lang="en-US" sz="4000" dirty="0"/>
              <a:t> (3%) and </a:t>
            </a:r>
            <a:r>
              <a:rPr lang="en-US" sz="4000" i="1" dirty="0"/>
              <a:t>Yr9</a:t>
            </a:r>
            <a:r>
              <a:rPr lang="en-US" sz="4000" dirty="0"/>
              <a:t> (3%) were the most frequent postulated genes. </a:t>
            </a:r>
            <a:r>
              <a:rPr lang="en-US" sz="4000" i="1" dirty="0"/>
              <a:t>Yr1</a:t>
            </a:r>
            <a:r>
              <a:rPr lang="en-US" sz="4000" dirty="0"/>
              <a:t> was only postulated in elite lines (9%) and </a:t>
            </a:r>
            <a:r>
              <a:rPr lang="en-US" sz="4000" i="1" dirty="0"/>
              <a:t>Yr4</a:t>
            </a:r>
            <a:r>
              <a:rPr lang="en-US" sz="4000" dirty="0"/>
              <a:t> was postulated in </a:t>
            </a:r>
            <a:r>
              <a:rPr lang="en-US" sz="4000" dirty="0" smtClean="0"/>
              <a:t>3% of landraces and 3% of elite lines </a:t>
            </a:r>
            <a:r>
              <a:rPr lang="en-US" sz="4000" dirty="0"/>
              <a:t>(Fig. 2).</a:t>
            </a:r>
          </a:p>
          <a:p>
            <a:pPr algn="just" defTabSz="762000"/>
            <a:r>
              <a:rPr lang="en-US" sz="4000" dirty="0"/>
              <a:t> </a:t>
            </a:r>
          </a:p>
        </p:txBody>
      </p:sp>
      <p:sp>
        <p:nvSpPr>
          <p:cNvPr id="2056" name="Text Box 371"/>
          <p:cNvSpPr txBox="1">
            <a:spLocks noChangeArrowheads="1"/>
          </p:cNvSpPr>
          <p:nvPr/>
        </p:nvSpPr>
        <p:spPr bwMode="auto">
          <a:xfrm>
            <a:off x="727075" y="33694688"/>
            <a:ext cx="12457113" cy="93256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4000" dirty="0">
                <a:cs typeface="Times New Roman" pitchFamily="18" charset="0"/>
              </a:rPr>
              <a:t> Based on race analysis, </a:t>
            </a:r>
            <a:r>
              <a:rPr lang="en-US" sz="4000" i="1" dirty="0">
                <a:cs typeface="Times New Roman" pitchFamily="18" charset="0"/>
              </a:rPr>
              <a:t>Yr1</a:t>
            </a:r>
            <a:r>
              <a:rPr lang="en-US" sz="4000" dirty="0">
                <a:cs typeface="Times New Roman" pitchFamily="18" charset="0"/>
              </a:rPr>
              <a:t>,</a:t>
            </a:r>
            <a:r>
              <a:rPr lang="en-US" sz="4000" i="1" dirty="0">
                <a:cs typeface="Times New Roman" pitchFamily="18" charset="0"/>
              </a:rPr>
              <a:t>Yr3</a:t>
            </a:r>
            <a:r>
              <a:rPr lang="en-US" sz="4000" dirty="0">
                <a:cs typeface="Times New Roman" pitchFamily="18" charset="0"/>
              </a:rPr>
              <a:t>,</a:t>
            </a:r>
            <a:r>
              <a:rPr lang="en-US" sz="4000" i="1" dirty="0">
                <a:cs typeface="Times New Roman" pitchFamily="18" charset="0"/>
              </a:rPr>
              <a:t>Yr4</a:t>
            </a:r>
            <a:r>
              <a:rPr lang="en-US" sz="4000" dirty="0">
                <a:cs typeface="Times New Roman" pitchFamily="18" charset="0"/>
              </a:rPr>
              <a:t>,</a:t>
            </a:r>
            <a:r>
              <a:rPr lang="en-US" sz="4000" i="1" dirty="0">
                <a:cs typeface="Times New Roman" pitchFamily="18" charset="0"/>
              </a:rPr>
              <a:t>Yr5,Yr10,Yr15</a:t>
            </a:r>
            <a:r>
              <a:rPr lang="en-US" sz="4000" dirty="0">
                <a:cs typeface="Times New Roman" pitchFamily="18" charset="0"/>
              </a:rPr>
              <a:t> and </a:t>
            </a:r>
            <a:r>
              <a:rPr lang="en-US" sz="4000" i="1" dirty="0">
                <a:cs typeface="Times New Roman" pitchFamily="18" charset="0"/>
              </a:rPr>
              <a:t>Yr32</a:t>
            </a:r>
            <a:r>
              <a:rPr lang="en-US" sz="4000" dirty="0">
                <a:cs typeface="Times New Roman" pitchFamily="18" charset="0"/>
              </a:rPr>
              <a:t> are still effective against all Syrian and Lebanese races (</a:t>
            </a:r>
            <a:r>
              <a:rPr lang="en-US" sz="4000" dirty="0" smtClean="0">
                <a:cs typeface="Times New Roman" pitchFamily="18" charset="0"/>
              </a:rPr>
              <a:t>Fig. 3</a:t>
            </a:r>
            <a:r>
              <a:rPr lang="en-US" sz="4000" dirty="0">
                <a:cs typeface="Times New Roman" pitchFamily="18" charset="0"/>
              </a:rPr>
              <a:t>) and </a:t>
            </a:r>
            <a:r>
              <a:rPr lang="en-US" sz="4000" dirty="0"/>
              <a:t>can be used in combination for developing new resistant wheat cultivars. </a:t>
            </a:r>
            <a:r>
              <a:rPr lang="en-US" sz="4000" dirty="0" smtClean="0"/>
              <a:t>Since frequency of gene </a:t>
            </a:r>
            <a:r>
              <a:rPr lang="en-US" sz="4000" dirty="0"/>
              <a:t>combination of some </a:t>
            </a:r>
            <a:r>
              <a:rPr lang="en-US" sz="4000" i="1" dirty="0"/>
              <a:t>R</a:t>
            </a:r>
            <a:r>
              <a:rPr lang="en-US" sz="4000" dirty="0"/>
              <a:t>-genes </a:t>
            </a:r>
            <a:r>
              <a:rPr lang="en-US" sz="4000" dirty="0" smtClean="0"/>
              <a:t>(i.e. </a:t>
            </a:r>
            <a:r>
              <a:rPr lang="en-US" sz="4000" i="1" dirty="0" smtClean="0"/>
              <a:t>Yr1</a:t>
            </a:r>
            <a:r>
              <a:rPr lang="en-US" sz="4000" dirty="0" smtClean="0"/>
              <a:t>, </a:t>
            </a:r>
            <a:r>
              <a:rPr lang="en-US" sz="4000" i="1" dirty="0" smtClean="0"/>
              <a:t>Yr3</a:t>
            </a:r>
            <a:r>
              <a:rPr lang="en-US" sz="4000" dirty="0" smtClean="0"/>
              <a:t> and </a:t>
            </a:r>
            <a:r>
              <a:rPr lang="en-US" sz="4000" i="1" dirty="0" smtClean="0"/>
              <a:t>Yr4</a:t>
            </a:r>
            <a:r>
              <a:rPr lang="en-US" sz="4000" dirty="0" smtClean="0"/>
              <a:t>) in commercial cultivars is low, utilization </a:t>
            </a:r>
            <a:r>
              <a:rPr lang="en-US" sz="4000" dirty="0"/>
              <a:t>of these genes alone in farmer cultivars could result in consequent </a:t>
            </a:r>
            <a:r>
              <a:rPr lang="en-US" sz="4000" dirty="0" smtClean="0"/>
              <a:t>boom and bust cycle.</a:t>
            </a:r>
            <a:r>
              <a:rPr lang="en-US" sz="4000" dirty="0" smtClean="0">
                <a:cs typeface="Times New Roman" pitchFamily="18" charset="0"/>
              </a:rPr>
              <a:t> The gene </a:t>
            </a:r>
            <a:r>
              <a:rPr lang="en-US" sz="4000" dirty="0">
                <a:cs typeface="Times New Roman" pitchFamily="18" charset="0"/>
              </a:rPr>
              <a:t>postulation </a:t>
            </a:r>
            <a:r>
              <a:rPr lang="en-US" sz="4000" dirty="0" smtClean="0">
                <a:cs typeface="Times New Roman" pitchFamily="18" charset="0"/>
              </a:rPr>
              <a:t>seedling resistance gene in these genotypes should </a:t>
            </a:r>
            <a:r>
              <a:rPr lang="en-US" sz="4000" dirty="0">
                <a:cs typeface="Times New Roman" pitchFamily="18" charset="0"/>
              </a:rPr>
              <a:t>be complemented </a:t>
            </a:r>
            <a:r>
              <a:rPr lang="en-US" sz="4000" dirty="0" smtClean="0">
                <a:cs typeface="Times New Roman" pitchFamily="18" charset="0"/>
              </a:rPr>
              <a:t>with characterization of adult-plant resistance genes. Gene-pyramiding strategy by use of effective seedling resistance genes with adult-plant resistance genes would </a:t>
            </a:r>
            <a:r>
              <a:rPr lang="en-US" sz="4000" dirty="0">
                <a:cs typeface="Times New Roman" pitchFamily="18" charset="0"/>
              </a:rPr>
              <a:t>provide </a:t>
            </a:r>
            <a:r>
              <a:rPr lang="en-US" sz="4000" dirty="0" smtClean="0">
                <a:cs typeface="Times New Roman" pitchFamily="18" charset="0"/>
              </a:rPr>
              <a:t>durability of resistance </a:t>
            </a:r>
            <a:r>
              <a:rPr lang="en-US" sz="4000" dirty="0">
                <a:cs typeface="Times New Roman" pitchFamily="18" charset="0"/>
              </a:rPr>
              <a:t>to yellow </a:t>
            </a:r>
            <a:r>
              <a:rPr lang="en-US" sz="4000" dirty="0" smtClean="0">
                <a:cs typeface="Times New Roman" pitchFamily="18" charset="0"/>
              </a:rPr>
              <a:t>rust (</a:t>
            </a:r>
            <a:r>
              <a:rPr lang="en-US" sz="4000" dirty="0" err="1" smtClean="0">
                <a:cs typeface="Times New Roman" pitchFamily="18" charset="0"/>
              </a:rPr>
              <a:t>Paillard</a:t>
            </a:r>
            <a:r>
              <a:rPr lang="en-US" sz="4000" dirty="0" smtClean="0">
                <a:cs typeface="Times New Roman" pitchFamily="18" charset="0"/>
              </a:rPr>
              <a:t> et </a:t>
            </a:r>
            <a:r>
              <a:rPr lang="en-US" sz="4000" i="1" dirty="0" smtClean="0">
                <a:cs typeface="Times New Roman" pitchFamily="18" charset="0"/>
              </a:rPr>
              <a:t>al</a:t>
            </a:r>
            <a:r>
              <a:rPr lang="en-US" sz="4000" dirty="0" smtClean="0">
                <a:cs typeface="Times New Roman" pitchFamily="18" charset="0"/>
              </a:rPr>
              <a:t>., 2012</a:t>
            </a:r>
            <a:r>
              <a:rPr lang="en-US" sz="4000" dirty="0" smtClean="0"/>
              <a:t>)</a:t>
            </a:r>
            <a:r>
              <a:rPr lang="en-US" sz="4000" dirty="0" smtClean="0">
                <a:cs typeface="Times New Roman" pitchFamily="18" charset="0"/>
              </a:rPr>
              <a:t>. Present data can be used in national breeding programs in Lebanon and Syria as well as at regional scale.</a:t>
            </a:r>
            <a:endParaRPr lang="en-GB" sz="4000" dirty="0">
              <a:cs typeface="Times New Roman" pitchFamily="18" charset="0"/>
            </a:endParaRPr>
          </a:p>
        </p:txBody>
      </p:sp>
      <p:sp>
        <p:nvSpPr>
          <p:cNvPr id="2057" name="Text Box 370"/>
          <p:cNvSpPr txBox="1">
            <a:spLocks noChangeArrowheads="1"/>
          </p:cNvSpPr>
          <p:nvPr/>
        </p:nvSpPr>
        <p:spPr bwMode="auto">
          <a:xfrm>
            <a:off x="439738" y="43054588"/>
            <a:ext cx="7358062"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r>
              <a:rPr lang="en-US" sz="3600" b="1">
                <a:solidFill>
                  <a:srgbClr val="006600"/>
                </a:solidFill>
                <a:latin typeface="Comic Sans MS" pitchFamily="66" charset="0"/>
                <a:cs typeface="Arial" charset="0"/>
              </a:rPr>
              <a:t>References</a:t>
            </a:r>
            <a:endParaRPr lang="en-US">
              <a:latin typeface="Arial" charset="0"/>
            </a:endParaRPr>
          </a:p>
        </p:txBody>
      </p:sp>
      <p:grpSp>
        <p:nvGrpSpPr>
          <p:cNvPr id="2058" name="Group 342"/>
          <p:cNvGrpSpPr>
            <a:grpSpLocks/>
          </p:cNvGrpSpPr>
          <p:nvPr/>
        </p:nvGrpSpPr>
        <p:grpSpPr bwMode="auto">
          <a:xfrm>
            <a:off x="871538" y="31750000"/>
            <a:ext cx="4560887" cy="923925"/>
            <a:chOff x="729" y="14446"/>
            <a:chExt cx="2873" cy="582"/>
          </a:xfrm>
        </p:grpSpPr>
        <p:sp>
          <p:nvSpPr>
            <p:cNvPr id="2114" name="AutoShape 343"/>
            <p:cNvSpPr>
              <a:spLocks noChangeArrowheads="1"/>
            </p:cNvSpPr>
            <p:nvPr/>
          </p:nvSpPr>
          <p:spPr bwMode="auto">
            <a:xfrm>
              <a:off x="729" y="14626"/>
              <a:ext cx="576" cy="312"/>
            </a:xfrm>
            <a:prstGeom prst="homePlate">
              <a:avLst>
                <a:gd name="adj" fmla="val 46154"/>
              </a:avLst>
            </a:prstGeom>
            <a:solidFill>
              <a:srgbClr val="008000"/>
            </a:solidFill>
            <a:ln w="9525">
              <a:solidFill>
                <a:schemeClr val="bg1"/>
              </a:solidFill>
              <a:miter lim="800000"/>
              <a:headEnd/>
              <a:tailEnd/>
            </a:ln>
          </p:spPr>
          <p:txBody>
            <a:bodyPr wrap="none" anchor="ctr"/>
            <a:lstStyle/>
            <a:p>
              <a:endParaRPr lang="fr-FR"/>
            </a:p>
          </p:txBody>
        </p:sp>
        <p:sp>
          <p:nvSpPr>
            <p:cNvPr id="2115" name="Text Box 344"/>
            <p:cNvSpPr txBox="1">
              <a:spLocks noChangeArrowheads="1"/>
            </p:cNvSpPr>
            <p:nvPr/>
          </p:nvSpPr>
          <p:spPr bwMode="auto">
            <a:xfrm>
              <a:off x="1417" y="14446"/>
              <a:ext cx="2185"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r>
                <a:rPr lang="en-US" sz="5400" b="1">
                  <a:solidFill>
                    <a:srgbClr val="008000"/>
                  </a:solidFill>
                  <a:latin typeface="Comic Sans MS" pitchFamily="66" charset="0"/>
                </a:rPr>
                <a:t>Conclusion</a:t>
              </a:r>
            </a:p>
          </p:txBody>
        </p:sp>
      </p:grpSp>
      <p:sp>
        <p:nvSpPr>
          <p:cNvPr id="2059" name="AutoShape 338"/>
          <p:cNvSpPr>
            <a:spLocks noChangeArrowheads="1"/>
          </p:cNvSpPr>
          <p:nvPr/>
        </p:nvSpPr>
        <p:spPr bwMode="auto">
          <a:xfrm>
            <a:off x="366713" y="6907213"/>
            <a:ext cx="946150" cy="474662"/>
          </a:xfrm>
          <a:prstGeom prst="homePlate">
            <a:avLst>
              <a:gd name="adj" fmla="val 47692"/>
            </a:avLst>
          </a:prstGeom>
          <a:solidFill>
            <a:srgbClr val="008000"/>
          </a:solidFill>
          <a:ln w="9525">
            <a:solidFill>
              <a:schemeClr val="bg1"/>
            </a:solidFill>
            <a:miter lim="800000"/>
            <a:headEnd/>
            <a:tailEnd/>
          </a:ln>
        </p:spPr>
        <p:txBody>
          <a:bodyPr wrap="none" anchor="ctr"/>
          <a:lstStyle/>
          <a:p>
            <a:endParaRPr lang="fr-FR"/>
          </a:p>
        </p:txBody>
      </p:sp>
      <p:sp>
        <p:nvSpPr>
          <p:cNvPr id="2060" name="TextBox 133"/>
          <p:cNvSpPr txBox="1">
            <a:spLocks noChangeArrowheads="1"/>
          </p:cNvSpPr>
          <p:nvPr/>
        </p:nvSpPr>
        <p:spPr bwMode="auto">
          <a:xfrm>
            <a:off x="21502688" y="11834813"/>
            <a:ext cx="12358687"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fr-FR"/>
          </a:p>
        </p:txBody>
      </p:sp>
      <p:sp>
        <p:nvSpPr>
          <p:cNvPr id="2061" name="TextBox 34"/>
          <p:cNvSpPr txBox="1">
            <a:spLocks noChangeArrowheads="1"/>
          </p:cNvSpPr>
          <p:nvPr/>
        </p:nvSpPr>
        <p:spPr bwMode="auto">
          <a:xfrm>
            <a:off x="511152" y="43775112"/>
            <a:ext cx="28789313" cy="34163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fr-FR" dirty="0"/>
          </a:p>
          <a:p>
            <a:r>
              <a:rPr lang="en-US" dirty="0" smtClean="0"/>
              <a:t>De </a:t>
            </a:r>
            <a:r>
              <a:rPr lang="en-US" dirty="0" err="1"/>
              <a:t>Vallavieille</a:t>
            </a:r>
            <a:r>
              <a:rPr lang="en-US" dirty="0"/>
              <a:t>-Pope </a:t>
            </a:r>
            <a:r>
              <a:rPr lang="en-US" dirty="0" smtClean="0"/>
              <a:t>et </a:t>
            </a:r>
            <a:r>
              <a:rPr lang="en-US" i="1" dirty="0" smtClean="0"/>
              <a:t>al</a:t>
            </a:r>
            <a:r>
              <a:rPr lang="en-US" dirty="0" smtClean="0"/>
              <a:t>. 2012</a:t>
            </a:r>
            <a:r>
              <a:rPr lang="en-US" dirty="0"/>
              <a:t>. Virulence dynamics and regional structuring of </a:t>
            </a:r>
            <a:r>
              <a:rPr lang="en-US" i="1" dirty="0" smtClean="0"/>
              <a:t>Puccinia striiformis</a:t>
            </a:r>
            <a:r>
              <a:rPr lang="en-US" dirty="0" smtClean="0"/>
              <a:t> </a:t>
            </a:r>
            <a:r>
              <a:rPr lang="en-US" dirty="0"/>
              <a:t>f. sp. </a:t>
            </a:r>
            <a:r>
              <a:rPr lang="en-US" i="1" dirty="0" smtClean="0"/>
              <a:t>tritici</a:t>
            </a:r>
            <a:r>
              <a:rPr lang="en-US" dirty="0" smtClean="0"/>
              <a:t> </a:t>
            </a:r>
            <a:r>
              <a:rPr lang="en-US" dirty="0"/>
              <a:t>in France between 1984 and 2009, Plant Disease, 96,131-140.</a:t>
            </a:r>
            <a:endParaRPr lang="fr-FR" dirty="0"/>
          </a:p>
          <a:p>
            <a:r>
              <a:rPr lang="en-US" dirty="0" err="1" smtClean="0"/>
              <a:t>Paillard</a:t>
            </a:r>
            <a:r>
              <a:rPr lang="en-US" dirty="0" smtClean="0"/>
              <a:t> et </a:t>
            </a:r>
            <a:r>
              <a:rPr lang="en-US" i="1" dirty="0" smtClean="0"/>
              <a:t>al</a:t>
            </a:r>
            <a:r>
              <a:rPr lang="en-US" dirty="0" smtClean="0"/>
              <a:t>., 2012. Durable resistance to stripe rust is due to three specific resistance genes in French bread wheat cultivar Apache. </a:t>
            </a:r>
            <a:r>
              <a:rPr lang="en-US" dirty="0" err="1" smtClean="0"/>
              <a:t>Theor</a:t>
            </a:r>
            <a:r>
              <a:rPr lang="en-US" dirty="0" smtClean="0"/>
              <a:t>. Appl. Genet. 125(5):955-965.</a:t>
            </a:r>
            <a:endParaRPr lang="fr-FR" dirty="0" smtClean="0"/>
          </a:p>
          <a:p>
            <a:r>
              <a:rPr lang="fr-FR" dirty="0" smtClean="0"/>
              <a:t>El </a:t>
            </a:r>
            <a:r>
              <a:rPr lang="fr-FR" dirty="0"/>
              <a:t>Amil </a:t>
            </a:r>
            <a:r>
              <a:rPr lang="fr-FR" dirty="0" smtClean="0"/>
              <a:t>et </a:t>
            </a:r>
            <a:r>
              <a:rPr lang="fr-FR" i="1" dirty="0" smtClean="0"/>
              <a:t>al. </a:t>
            </a:r>
            <a:r>
              <a:rPr lang="fr-FR" dirty="0" smtClean="0"/>
              <a:t>2012</a:t>
            </a:r>
            <a:r>
              <a:rPr lang="fr-FR" dirty="0"/>
              <a:t>. BGRI </a:t>
            </a:r>
            <a:r>
              <a:rPr lang="fr-FR" dirty="0" err="1"/>
              <a:t>Technical</a:t>
            </a:r>
            <a:r>
              <a:rPr lang="fr-FR" dirty="0"/>
              <a:t> workshop Beijing, poster 1292</a:t>
            </a:r>
            <a:endParaRPr lang="en-US" dirty="0"/>
          </a:p>
          <a:p>
            <a:r>
              <a:rPr lang="fr-FR" dirty="0" smtClean="0"/>
              <a:t>Ali et al.,  2010</a:t>
            </a:r>
            <a:r>
              <a:rPr lang="fr-FR" dirty="0"/>
              <a:t>. </a:t>
            </a:r>
            <a:r>
              <a:rPr lang="en-GB" dirty="0"/>
              <a:t>Reduction in the sex aptitude of worldwide clonal populations of </a:t>
            </a:r>
            <a:r>
              <a:rPr lang="en-GB" i="1" dirty="0"/>
              <a:t>Puccinia striiformis </a:t>
            </a:r>
            <a:r>
              <a:rPr lang="en-GB" dirty="0"/>
              <a:t>f.sp. </a:t>
            </a:r>
            <a:r>
              <a:rPr lang="en-GB" i="1" dirty="0"/>
              <a:t>tritici</a:t>
            </a:r>
            <a:r>
              <a:rPr lang="en-GB" dirty="0"/>
              <a:t>. Fungal Genetics and Biology, 47, 828-838</a:t>
            </a:r>
            <a:r>
              <a:rPr lang="en-GB" dirty="0" smtClean="0">
                <a:solidFill>
                  <a:srgbClr val="FF0000"/>
                </a:solidFill>
              </a:rPr>
              <a:t>. </a:t>
            </a:r>
          </a:p>
          <a:p>
            <a:r>
              <a:rPr lang="en-GB" dirty="0" err="1" smtClean="0"/>
              <a:t>Hovmøller</a:t>
            </a:r>
            <a:r>
              <a:rPr lang="en-GB" dirty="0" smtClean="0"/>
              <a:t> et </a:t>
            </a:r>
            <a:r>
              <a:rPr lang="en-GB" i="1" dirty="0" smtClean="0"/>
              <a:t>al.</a:t>
            </a:r>
            <a:r>
              <a:rPr lang="en-GB" dirty="0" smtClean="0"/>
              <a:t>., 2008. Rapid global spread of two aggressive strains of a wheat rust fungus. Molecular Ecology 17:3818–3826.</a:t>
            </a:r>
          </a:p>
          <a:p>
            <a:endParaRPr lang="en-GB" dirty="0">
              <a:solidFill>
                <a:srgbClr val="FF0000"/>
              </a:solidFill>
            </a:endParaRPr>
          </a:p>
          <a:p>
            <a:r>
              <a:rPr lang="en-US" dirty="0"/>
              <a:t/>
            </a:r>
            <a:br>
              <a:rPr lang="en-US" dirty="0"/>
            </a:br>
            <a:endParaRPr lang="en-GB" dirty="0">
              <a:solidFill>
                <a:srgbClr val="FF0000"/>
              </a:solidFill>
            </a:endParaRPr>
          </a:p>
        </p:txBody>
      </p:sp>
      <p:sp>
        <p:nvSpPr>
          <p:cNvPr id="2062" name="TextBox 40"/>
          <p:cNvSpPr txBox="1">
            <a:spLocks noChangeArrowheads="1"/>
          </p:cNvSpPr>
          <p:nvPr/>
        </p:nvSpPr>
        <p:spPr bwMode="auto">
          <a:xfrm>
            <a:off x="2311401" y="46689093"/>
            <a:ext cx="31560482"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6000" b="1" dirty="0" smtClean="0"/>
              <a:t>2013 BGRI  Workshop, </a:t>
            </a:r>
            <a:r>
              <a:rPr lang="en-US" sz="6000" b="1" dirty="0"/>
              <a:t>19-22 </a:t>
            </a:r>
            <a:r>
              <a:rPr lang="en-US" sz="6000" b="1" dirty="0" smtClean="0"/>
              <a:t>August 2013, New </a:t>
            </a:r>
            <a:r>
              <a:rPr lang="en-US" sz="6000" b="1" dirty="0"/>
              <a:t>Delhi, India </a:t>
            </a:r>
          </a:p>
        </p:txBody>
      </p:sp>
      <p:sp>
        <p:nvSpPr>
          <p:cNvPr id="2063" name="TextBox 32"/>
          <p:cNvSpPr txBox="1">
            <a:spLocks noChangeArrowheads="1"/>
          </p:cNvSpPr>
          <p:nvPr/>
        </p:nvSpPr>
        <p:spPr bwMode="auto">
          <a:xfrm>
            <a:off x="5191125" y="0"/>
            <a:ext cx="23690263" cy="1938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6000" b="1"/>
              <a:t>Characterization of seedling yellow rust resistance in wheat commercial                                                        cultivars, landraces and elite genotypes from Syria and Lebanon</a:t>
            </a:r>
            <a:endParaRPr lang="en-US" sz="6000"/>
          </a:p>
        </p:txBody>
      </p:sp>
      <p:sp>
        <p:nvSpPr>
          <p:cNvPr id="2064" name="Rectangle 33"/>
          <p:cNvSpPr>
            <a:spLocks noChangeArrowheads="1"/>
          </p:cNvSpPr>
          <p:nvPr/>
        </p:nvSpPr>
        <p:spPr bwMode="auto">
          <a:xfrm>
            <a:off x="1087438" y="7770813"/>
            <a:ext cx="33202562" cy="31700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4000" dirty="0"/>
              <a:t>Stripe (yellow) rust caused by </a:t>
            </a:r>
            <a:r>
              <a:rPr lang="en-US" sz="4000" i="1" dirty="0"/>
              <a:t>Puccinia striiformis </a:t>
            </a:r>
            <a:r>
              <a:rPr lang="en-US" sz="4000" dirty="0"/>
              <a:t>f. sp</a:t>
            </a:r>
            <a:r>
              <a:rPr lang="en-US" sz="4000" i="1" dirty="0"/>
              <a:t>. tritici (Pst</a:t>
            </a:r>
            <a:r>
              <a:rPr lang="en-US" sz="4000" dirty="0"/>
              <a:t>) is the major threat to wheat production in Central, West Asia and North Africa. </a:t>
            </a:r>
            <a:r>
              <a:rPr lang="en-US" sz="4000" dirty="0" smtClean="0"/>
              <a:t>The </a:t>
            </a:r>
            <a:r>
              <a:rPr lang="en-US" sz="4000" dirty="0"/>
              <a:t>host resistance has remained the most economical, effective and ecologically sustainable method for disease control. </a:t>
            </a:r>
            <a:r>
              <a:rPr lang="en-US" sz="4000" dirty="0" smtClean="0"/>
              <a:t>Identification of resistance genes in commercial cultivars and landraces </a:t>
            </a:r>
            <a:r>
              <a:rPr lang="en-US" sz="4000" dirty="0"/>
              <a:t>is </a:t>
            </a:r>
            <a:r>
              <a:rPr lang="en-US" sz="4000" dirty="0" smtClean="0"/>
              <a:t>fundamental to breeding for durable resistance. Gene postulation (multi-pathotype test) is traditionally used in characterization of seedling resistance genes. In present study the seedling resistance genes were postulated in commercial wheat cultivars and </a:t>
            </a:r>
            <a:r>
              <a:rPr lang="en-US" sz="4000" dirty="0" err="1" smtClean="0"/>
              <a:t>landtaces</a:t>
            </a:r>
            <a:r>
              <a:rPr lang="en-US" sz="4000" dirty="0" smtClean="0"/>
              <a:t> using an array of </a:t>
            </a:r>
            <a:r>
              <a:rPr lang="en-US" sz="4000" i="1" dirty="0" smtClean="0"/>
              <a:t>Pst</a:t>
            </a:r>
            <a:r>
              <a:rPr lang="en-US" sz="4000" dirty="0" smtClean="0"/>
              <a:t> pathotypes at seedling stage.</a:t>
            </a:r>
            <a:endParaRPr lang="en-US" sz="4000" dirty="0"/>
          </a:p>
        </p:txBody>
      </p:sp>
      <p:sp>
        <p:nvSpPr>
          <p:cNvPr id="2065" name="Rectangle 34"/>
          <p:cNvSpPr>
            <a:spLocks noChangeArrowheads="1"/>
          </p:cNvSpPr>
          <p:nvPr/>
        </p:nvSpPr>
        <p:spPr bwMode="auto">
          <a:xfrm>
            <a:off x="871538" y="12091988"/>
            <a:ext cx="32835850" cy="37856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4000" dirty="0"/>
              <a:t>A total of 135 wheat genotypes including 87 lines </a:t>
            </a:r>
            <a:r>
              <a:rPr lang="en-US" sz="4000" dirty="0" smtClean="0"/>
              <a:t>from of </a:t>
            </a:r>
            <a:r>
              <a:rPr lang="en-US" sz="4000" dirty="0"/>
              <a:t>ICARDA's </a:t>
            </a:r>
            <a:r>
              <a:rPr lang="en-US" sz="4000" dirty="0" smtClean="0"/>
              <a:t>breeding program, </a:t>
            </a:r>
            <a:r>
              <a:rPr lang="en-US" sz="4000" dirty="0"/>
              <a:t>17 released cultivars from LARI's </a:t>
            </a:r>
            <a:r>
              <a:rPr lang="en-US" sz="4000" dirty="0" smtClean="0"/>
              <a:t>and 31 accessions from </a:t>
            </a:r>
            <a:r>
              <a:rPr lang="en-US" sz="4000" dirty="0"/>
              <a:t>purified Lebanese landraces were used </a:t>
            </a:r>
            <a:r>
              <a:rPr lang="en-US" sz="4000" dirty="0" smtClean="0"/>
              <a:t>in </a:t>
            </a:r>
            <a:r>
              <a:rPr lang="en-US" sz="4000" dirty="0"/>
              <a:t>this study. Eleven </a:t>
            </a:r>
            <a:r>
              <a:rPr lang="en-US" sz="4000" dirty="0" smtClean="0"/>
              <a:t>pathotypes </a:t>
            </a:r>
            <a:r>
              <a:rPr lang="en-US" sz="4000" dirty="0"/>
              <a:t>of </a:t>
            </a:r>
            <a:r>
              <a:rPr lang="en-US" sz="4000" i="1" dirty="0"/>
              <a:t>Pst</a:t>
            </a:r>
            <a:r>
              <a:rPr lang="en-US" sz="4000" dirty="0"/>
              <a:t> </a:t>
            </a:r>
            <a:r>
              <a:rPr lang="en-US" sz="4000" dirty="0" smtClean="0"/>
              <a:t>available </a:t>
            </a:r>
            <a:r>
              <a:rPr lang="en-US" sz="4000" dirty="0"/>
              <a:t>at INRA-</a:t>
            </a:r>
            <a:r>
              <a:rPr lang="en-US" sz="4000" dirty="0" err="1"/>
              <a:t>Grignon</a:t>
            </a:r>
            <a:r>
              <a:rPr lang="en-US" sz="4000" dirty="0"/>
              <a:t> were used to inoculate the host </a:t>
            </a:r>
            <a:r>
              <a:rPr lang="en-US" sz="4000" dirty="0" smtClean="0"/>
              <a:t>materials </a:t>
            </a:r>
            <a:r>
              <a:rPr lang="en-US" sz="4000" dirty="0"/>
              <a:t>with the ability to differentiate low and high infection types for </a:t>
            </a:r>
            <a:r>
              <a:rPr lang="en-US" sz="4000" i="1" dirty="0"/>
              <a:t>Yr1, 2, 3, 4, 6, 7, 8, 9, 17, 25, 27, 32, </a:t>
            </a:r>
            <a:r>
              <a:rPr lang="en-US" sz="4000" i="1" dirty="0" err="1"/>
              <a:t>Sd</a:t>
            </a:r>
            <a:r>
              <a:rPr lang="en-US" sz="4000" i="1" dirty="0"/>
              <a:t>, </a:t>
            </a:r>
            <a:r>
              <a:rPr lang="en-US" sz="4000" i="1" dirty="0" smtClean="0"/>
              <a:t>Su, </a:t>
            </a:r>
            <a:r>
              <a:rPr lang="en-US" sz="4000" dirty="0"/>
              <a:t>and </a:t>
            </a:r>
            <a:r>
              <a:rPr lang="en-US" sz="4000" i="1" dirty="0" err="1"/>
              <a:t>Sp</a:t>
            </a:r>
            <a:r>
              <a:rPr lang="en-US" sz="4000" i="1" dirty="0"/>
              <a:t> </a:t>
            </a:r>
            <a:r>
              <a:rPr lang="en-US" sz="4000" dirty="0"/>
              <a:t>(De </a:t>
            </a:r>
            <a:r>
              <a:rPr lang="en-US" sz="4000" dirty="0" err="1"/>
              <a:t>Vallavieille</a:t>
            </a:r>
            <a:r>
              <a:rPr lang="en-US" sz="4000" dirty="0"/>
              <a:t>-Pope et </a:t>
            </a:r>
            <a:r>
              <a:rPr lang="en-US" sz="4000" i="1" dirty="0"/>
              <a:t>al</a:t>
            </a:r>
            <a:r>
              <a:rPr lang="en-US" sz="4000" dirty="0"/>
              <a:t>., 2012). </a:t>
            </a:r>
          </a:p>
          <a:p>
            <a:r>
              <a:rPr lang="en-US" sz="4000" dirty="0"/>
              <a:t>The plants were scored individually 15–17 days after inoculation using a qualitative infection-type scale of 0 to 9 based on the presence of necrosis, chlorosis and the intensity of sporulation (McNeal et</a:t>
            </a:r>
            <a:r>
              <a:rPr lang="en-US" sz="4000" i="1" dirty="0"/>
              <a:t> al</a:t>
            </a:r>
            <a:r>
              <a:rPr lang="en-US" sz="4000" dirty="0"/>
              <a:t>., 1971) (Fig. 1)</a:t>
            </a:r>
          </a:p>
          <a:p>
            <a:r>
              <a:rPr lang="en-US" sz="4000" dirty="0"/>
              <a:t> </a:t>
            </a:r>
          </a:p>
        </p:txBody>
      </p:sp>
      <p:graphicFrame>
        <p:nvGraphicFramePr>
          <p:cNvPr id="29" name="Chart 28"/>
          <p:cNvGraphicFramePr/>
          <p:nvPr/>
        </p:nvGraphicFramePr>
        <p:xfrm>
          <a:off x="14552712" y="32469856"/>
          <a:ext cx="18578064" cy="10009112"/>
        </p:xfrm>
        <a:graphic>
          <a:graphicData uri="http://schemas.openxmlformats.org/drawingml/2006/chart">
            <c:chart xmlns:c="http://schemas.openxmlformats.org/drawingml/2006/chart" xmlns:r="http://schemas.openxmlformats.org/officeDocument/2006/relationships" r:id="rId4"/>
          </a:graphicData>
        </a:graphic>
      </p:graphicFrame>
      <p:sp>
        <p:nvSpPr>
          <p:cNvPr id="2067" name="Rectangle 27"/>
          <p:cNvSpPr>
            <a:spLocks noChangeArrowheads="1"/>
          </p:cNvSpPr>
          <p:nvPr/>
        </p:nvSpPr>
        <p:spPr bwMode="auto">
          <a:xfrm>
            <a:off x="14841538" y="42190988"/>
            <a:ext cx="17137062" cy="19383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b="1">
                <a:latin typeface="Arial" charset="0"/>
                <a:cs typeface="Arial" charset="0"/>
              </a:rPr>
              <a:t>Fig. 3 : Distribution of</a:t>
            </a:r>
            <a:r>
              <a:rPr lang="en-US" b="1" i="1">
                <a:latin typeface="Arial" charset="0"/>
                <a:cs typeface="Arial" charset="0"/>
              </a:rPr>
              <a:t> Pst </a:t>
            </a:r>
            <a:r>
              <a:rPr lang="en-US" b="1"/>
              <a:t>races sampled in major bread and durum wheat areas in Syria in 2011 using the BGRI surveillance protocols. In total, 223 samples were collected from 44 fields and characterized for their virulence and SSR profiles.</a:t>
            </a:r>
          </a:p>
          <a:p>
            <a:r>
              <a:rPr lang="en-US" b="1"/>
              <a:t>*Indicates a SSR profile  similar to the invasive PstS1/2  strain genotype obtained  using  20 SSR markers (Ali et </a:t>
            </a:r>
            <a:r>
              <a:rPr lang="en-US" b="1" i="1"/>
              <a:t>al</a:t>
            </a:r>
            <a:r>
              <a:rPr lang="en-US" b="1"/>
              <a:t>, 2010). </a:t>
            </a:r>
          </a:p>
          <a:p>
            <a:r>
              <a:rPr lang="en-US" b="1"/>
              <a:t>**Indicates both pathotype and SSR genotype  corresponding to PstS2 strain (</a:t>
            </a:r>
            <a:r>
              <a:rPr lang="en-GB" b="1"/>
              <a:t>Hovmøller</a:t>
            </a:r>
            <a:r>
              <a:rPr lang="en-US" b="1"/>
              <a:t> et </a:t>
            </a:r>
            <a:r>
              <a:rPr lang="en-US" b="1" i="1"/>
              <a:t>al</a:t>
            </a:r>
            <a:r>
              <a:rPr lang="en-US" b="1"/>
              <a:t>.,2008)</a:t>
            </a:r>
          </a:p>
          <a:p>
            <a:endParaRPr lang="en-US" b="1">
              <a:solidFill>
                <a:srgbClr val="FF0000"/>
              </a:solidFill>
              <a:latin typeface="Arial" charset="0"/>
              <a:cs typeface="Arial" charset="0"/>
            </a:endParaRPr>
          </a:p>
        </p:txBody>
      </p:sp>
      <p:sp>
        <p:nvSpPr>
          <p:cNvPr id="2068" name="Rectangle 29"/>
          <p:cNvSpPr>
            <a:spLocks noChangeArrowheads="1"/>
          </p:cNvSpPr>
          <p:nvPr/>
        </p:nvSpPr>
        <p:spPr bwMode="auto">
          <a:xfrm>
            <a:off x="15560675" y="29444950"/>
            <a:ext cx="171450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800" b="1"/>
              <a:t>Fig. 2: Distribution of </a:t>
            </a:r>
            <a:r>
              <a:rPr lang="en-US" sz="2800" b="1" i="1"/>
              <a:t>Yr </a:t>
            </a:r>
            <a:r>
              <a:rPr lang="en-US" sz="2800" b="1"/>
              <a:t>genes postulated in 87 elite lines, 17 commercial cultivars  and 35 wheat landraces</a:t>
            </a:r>
            <a:endParaRPr lang="fr-FR" sz="2800" b="1"/>
          </a:p>
        </p:txBody>
      </p:sp>
      <p:sp>
        <p:nvSpPr>
          <p:cNvPr id="2069" name="TextBox 30"/>
          <p:cNvSpPr txBox="1">
            <a:spLocks noChangeArrowheads="1"/>
          </p:cNvSpPr>
          <p:nvPr/>
        </p:nvSpPr>
        <p:spPr bwMode="auto">
          <a:xfrm rot="5400000" flipH="1">
            <a:off x="16537782" y="25875456"/>
            <a:ext cx="1079500" cy="5857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3200" b="1"/>
              <a:t>%</a:t>
            </a:r>
          </a:p>
        </p:txBody>
      </p:sp>
      <p:sp>
        <p:nvSpPr>
          <p:cNvPr id="2070" name="TextBox 32"/>
          <p:cNvSpPr txBox="1">
            <a:spLocks noChangeArrowheads="1"/>
          </p:cNvSpPr>
          <p:nvPr/>
        </p:nvSpPr>
        <p:spPr bwMode="auto">
          <a:xfrm>
            <a:off x="18224500" y="37726938"/>
            <a:ext cx="720725"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4400"/>
              <a:t>*</a:t>
            </a:r>
          </a:p>
        </p:txBody>
      </p:sp>
      <p:sp>
        <p:nvSpPr>
          <p:cNvPr id="2071" name="TextBox 33"/>
          <p:cNvSpPr txBox="1">
            <a:spLocks noChangeArrowheads="1"/>
          </p:cNvSpPr>
          <p:nvPr/>
        </p:nvSpPr>
        <p:spPr bwMode="auto">
          <a:xfrm>
            <a:off x="19305588" y="36934775"/>
            <a:ext cx="288925" cy="768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4400"/>
              <a:t>*</a:t>
            </a:r>
          </a:p>
        </p:txBody>
      </p:sp>
      <p:sp>
        <p:nvSpPr>
          <p:cNvPr id="2072" name="TextBox 34"/>
          <p:cNvSpPr txBox="1">
            <a:spLocks noChangeArrowheads="1"/>
          </p:cNvSpPr>
          <p:nvPr/>
        </p:nvSpPr>
        <p:spPr bwMode="auto">
          <a:xfrm flipH="1">
            <a:off x="20240625" y="36645850"/>
            <a:ext cx="504825" cy="7699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4400"/>
              <a:t>*</a:t>
            </a:r>
          </a:p>
        </p:txBody>
      </p:sp>
      <p:sp>
        <p:nvSpPr>
          <p:cNvPr id="2073" name="TextBox 35"/>
          <p:cNvSpPr txBox="1">
            <a:spLocks noChangeArrowheads="1"/>
          </p:cNvSpPr>
          <p:nvPr/>
        </p:nvSpPr>
        <p:spPr bwMode="auto">
          <a:xfrm>
            <a:off x="21248688" y="36358513"/>
            <a:ext cx="503237"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4400"/>
              <a:t>*</a:t>
            </a:r>
          </a:p>
        </p:txBody>
      </p:sp>
      <p:sp>
        <p:nvSpPr>
          <p:cNvPr id="2074" name="TextBox 36"/>
          <p:cNvSpPr txBox="1">
            <a:spLocks noChangeArrowheads="1"/>
          </p:cNvSpPr>
          <p:nvPr/>
        </p:nvSpPr>
        <p:spPr bwMode="auto">
          <a:xfrm>
            <a:off x="22258338" y="37726938"/>
            <a:ext cx="503237"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4400"/>
              <a:t>*</a:t>
            </a:r>
          </a:p>
        </p:txBody>
      </p:sp>
      <p:sp>
        <p:nvSpPr>
          <p:cNvPr id="2075" name="TextBox 37"/>
          <p:cNvSpPr txBox="1">
            <a:spLocks noChangeArrowheads="1"/>
          </p:cNvSpPr>
          <p:nvPr/>
        </p:nvSpPr>
        <p:spPr bwMode="auto">
          <a:xfrm>
            <a:off x="23337688" y="36214272"/>
            <a:ext cx="504404" cy="7694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4400" dirty="0"/>
              <a:t>*</a:t>
            </a:r>
          </a:p>
        </p:txBody>
      </p:sp>
      <p:sp>
        <p:nvSpPr>
          <p:cNvPr id="2076" name="TextBox 38"/>
          <p:cNvSpPr txBox="1">
            <a:spLocks noChangeArrowheads="1"/>
          </p:cNvSpPr>
          <p:nvPr/>
        </p:nvSpPr>
        <p:spPr bwMode="auto">
          <a:xfrm flipH="1">
            <a:off x="24417338" y="37726938"/>
            <a:ext cx="431800" cy="768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4400"/>
              <a:t>*</a:t>
            </a:r>
          </a:p>
        </p:txBody>
      </p:sp>
      <p:sp>
        <p:nvSpPr>
          <p:cNvPr id="2077" name="TextBox 39"/>
          <p:cNvSpPr txBox="1">
            <a:spLocks noChangeArrowheads="1"/>
          </p:cNvSpPr>
          <p:nvPr/>
        </p:nvSpPr>
        <p:spPr bwMode="auto">
          <a:xfrm>
            <a:off x="25425400" y="37222113"/>
            <a:ext cx="358775"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4400"/>
              <a:t>*</a:t>
            </a:r>
          </a:p>
        </p:txBody>
      </p:sp>
      <p:sp>
        <p:nvSpPr>
          <p:cNvPr id="2078" name="TextBox 40"/>
          <p:cNvSpPr txBox="1">
            <a:spLocks noChangeArrowheads="1"/>
          </p:cNvSpPr>
          <p:nvPr/>
        </p:nvSpPr>
        <p:spPr bwMode="auto">
          <a:xfrm>
            <a:off x="28378150" y="37582475"/>
            <a:ext cx="649288" cy="768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4400"/>
              <a:t>*</a:t>
            </a:r>
          </a:p>
        </p:txBody>
      </p:sp>
      <p:sp>
        <p:nvSpPr>
          <p:cNvPr id="2079" name="TextBox 41"/>
          <p:cNvSpPr txBox="1">
            <a:spLocks noChangeArrowheads="1"/>
          </p:cNvSpPr>
          <p:nvPr/>
        </p:nvSpPr>
        <p:spPr bwMode="auto">
          <a:xfrm>
            <a:off x="23193375" y="19292888"/>
            <a:ext cx="10298113"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b="1" dirty="0"/>
              <a:t>Fig. 1 : </a:t>
            </a:r>
            <a:r>
              <a:rPr lang="en-US" b="1" dirty="0" smtClean="0"/>
              <a:t>seedling infection type (Left to Right</a:t>
            </a:r>
            <a:r>
              <a:rPr lang="en-US" b="1" dirty="0"/>
              <a:t>) : incompatible reaction 0 to compatible reaction </a:t>
            </a:r>
            <a:r>
              <a:rPr lang="en-US" b="1" dirty="0" smtClean="0"/>
              <a:t>9.</a:t>
            </a:r>
            <a:endParaRPr lang="en-US" b="1" dirty="0"/>
          </a:p>
        </p:txBody>
      </p:sp>
      <p:pic>
        <p:nvPicPr>
          <p:cNvPr id="2080" name="Picture 19"/>
          <p:cNvPicPr>
            <a:picLocks noChangeAspect="1" noChangeArrowheads="1"/>
          </p:cNvPicPr>
          <p:nvPr/>
        </p:nvPicPr>
        <p:blipFill>
          <a:blip r:embed="rId5" cstate="print">
            <a:extLst>
              <a:ext uri="{28A0092B-C50C-407E-A947-70E740481C1C}">
                <a14:useLocalDpi xmlns:a14="http://schemas.microsoft.com/office/drawing/2010/main" xmlns="" val="0"/>
              </a:ext>
            </a:extLst>
          </a:blip>
          <a:srcRect l="40234" t="4382" r="41454"/>
          <a:stretch>
            <a:fillRect/>
          </a:stretch>
        </p:blipFill>
        <p:spPr bwMode="auto">
          <a:xfrm>
            <a:off x="0" y="3738563"/>
            <a:ext cx="2239963" cy="2160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2081" name="Group 4"/>
          <p:cNvGrpSpPr>
            <a:grpSpLocks/>
          </p:cNvGrpSpPr>
          <p:nvPr/>
        </p:nvGrpSpPr>
        <p:grpSpPr bwMode="auto">
          <a:xfrm>
            <a:off x="439738" y="642938"/>
            <a:ext cx="4237037" cy="1028700"/>
            <a:chOff x="-6752" y="4042"/>
            <a:chExt cx="4853" cy="436"/>
          </a:xfrm>
        </p:grpSpPr>
        <p:pic>
          <p:nvPicPr>
            <p:cNvPr id="2112" name="Picture 5" descr="AU logo 2009"/>
            <p:cNvPicPr>
              <a:picLocks noChangeAspect="1" noChangeArrowheads="1"/>
            </p:cNvPicPr>
            <p:nvPr/>
          </p:nvPicPr>
          <p:blipFill>
            <a:blip r:embed="rId6" cstate="print">
              <a:extLst>
                <a:ext uri="{28A0092B-C50C-407E-A947-70E740481C1C}">
                  <a14:useLocalDpi xmlns:a14="http://schemas.microsoft.com/office/drawing/2010/main" xmlns="" val="0"/>
                </a:ext>
              </a:extLst>
            </a:blip>
            <a:srcRect b="44316"/>
            <a:stretch>
              <a:fillRect/>
            </a:stretch>
          </p:blipFill>
          <p:spPr bwMode="auto">
            <a:xfrm>
              <a:off x="-6752" y="4042"/>
              <a:ext cx="1742"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113" name="Text Box 6"/>
            <p:cNvSpPr txBox="1">
              <a:spLocks noChangeArrowheads="1"/>
            </p:cNvSpPr>
            <p:nvPr/>
          </p:nvSpPr>
          <p:spPr bwMode="auto">
            <a:xfrm>
              <a:off x="-6752" y="4256"/>
              <a:ext cx="4853" cy="2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5" tIns="45718" rIns="91435" bIns="45718"/>
            <a:lstStyle>
              <a:lvl1pPr defTabSz="449263">
                <a:defRPr sz="2400">
                  <a:solidFill>
                    <a:schemeClr val="tx1"/>
                  </a:solidFill>
                  <a:latin typeface="Times New Roman" pitchFamily="18" charset="0"/>
                </a:defRPr>
              </a:lvl1pPr>
              <a:lvl2pPr marL="742950" indent="-285750" defTabSz="449263">
                <a:defRPr sz="2400">
                  <a:solidFill>
                    <a:schemeClr val="tx1"/>
                  </a:solidFill>
                  <a:latin typeface="Times New Roman" pitchFamily="18" charset="0"/>
                </a:defRPr>
              </a:lvl2pPr>
              <a:lvl3pPr marL="1143000" indent="-228600" defTabSz="449263">
                <a:defRPr sz="2400">
                  <a:solidFill>
                    <a:schemeClr val="tx1"/>
                  </a:solidFill>
                  <a:latin typeface="Times New Roman" pitchFamily="18" charset="0"/>
                </a:defRPr>
              </a:lvl3pPr>
              <a:lvl4pPr marL="1600200" indent="-228600" defTabSz="449263">
                <a:defRPr sz="2400">
                  <a:solidFill>
                    <a:schemeClr val="tx1"/>
                  </a:solidFill>
                  <a:latin typeface="Times New Roman" pitchFamily="18" charset="0"/>
                </a:defRPr>
              </a:lvl4pPr>
              <a:lvl5pPr marL="2057400" indent="-228600" defTabSz="449263">
                <a:defRPr sz="2400">
                  <a:solidFill>
                    <a:schemeClr val="tx1"/>
                  </a:solidFill>
                  <a:latin typeface="Times New Roman" pitchFamily="18" charset="0"/>
                </a:defRPr>
              </a:lvl5pPr>
              <a:lvl6pPr marL="2514600" indent="-228600" defTabSz="449263" eaLnBrk="0" fontAlgn="base" hangingPunct="0">
                <a:spcBef>
                  <a:spcPct val="0"/>
                </a:spcBef>
                <a:spcAft>
                  <a:spcPct val="0"/>
                </a:spcAft>
                <a:defRPr sz="2400">
                  <a:solidFill>
                    <a:schemeClr val="tx1"/>
                  </a:solidFill>
                  <a:latin typeface="Times New Roman" pitchFamily="18" charset="0"/>
                </a:defRPr>
              </a:lvl6pPr>
              <a:lvl7pPr marL="2971800" indent="-228600" defTabSz="449263" eaLnBrk="0" fontAlgn="base" hangingPunct="0">
                <a:spcBef>
                  <a:spcPct val="0"/>
                </a:spcBef>
                <a:spcAft>
                  <a:spcPct val="0"/>
                </a:spcAft>
                <a:defRPr sz="2400">
                  <a:solidFill>
                    <a:schemeClr val="tx1"/>
                  </a:solidFill>
                  <a:latin typeface="Times New Roman" pitchFamily="18" charset="0"/>
                </a:defRPr>
              </a:lvl7pPr>
              <a:lvl8pPr marL="3429000" indent="-228600" defTabSz="449263" eaLnBrk="0" fontAlgn="base" hangingPunct="0">
                <a:spcBef>
                  <a:spcPct val="0"/>
                </a:spcBef>
                <a:spcAft>
                  <a:spcPct val="0"/>
                </a:spcAft>
                <a:defRPr sz="2400">
                  <a:solidFill>
                    <a:schemeClr val="tx1"/>
                  </a:solidFill>
                  <a:latin typeface="Times New Roman" pitchFamily="18" charset="0"/>
                </a:defRPr>
              </a:lvl8pPr>
              <a:lvl9pPr marL="3886200" indent="-228600" defTabSz="449263"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93000"/>
                </a:lnSpc>
                <a:buClr>
                  <a:srgbClr val="000000"/>
                </a:buClr>
                <a:buSzPct val="100000"/>
                <a:buFont typeface="Arial" charset="0"/>
                <a:buNone/>
              </a:pPr>
              <a:r>
                <a:rPr lang="pt-BR" sz="2000" b="1">
                  <a:solidFill>
                    <a:srgbClr val="003871"/>
                  </a:solidFill>
                </a:rPr>
                <a:t>A A R H U S   U N I V E R S I T Y</a:t>
              </a:r>
              <a:endParaRPr lang="da-DK" sz="2000" b="1">
                <a:solidFill>
                  <a:schemeClr val="bg1"/>
                </a:solidFill>
              </a:endParaRPr>
            </a:p>
          </p:txBody>
        </p:sp>
      </p:grpSp>
      <p:pic>
        <p:nvPicPr>
          <p:cNvPr id="76" name="Picture 7" descr="lari logo"/>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2311400" y="3738563"/>
            <a:ext cx="2308225" cy="2171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2083" name="Group 531"/>
          <p:cNvGrpSpPr>
            <a:grpSpLocks/>
          </p:cNvGrpSpPr>
          <p:nvPr/>
        </p:nvGrpSpPr>
        <p:grpSpPr bwMode="auto">
          <a:xfrm>
            <a:off x="30465713" y="0"/>
            <a:ext cx="1592262" cy="2373313"/>
            <a:chOff x="1519" y="2205"/>
            <a:chExt cx="1003" cy="1495"/>
          </a:xfrm>
        </p:grpSpPr>
        <p:grpSp>
          <p:nvGrpSpPr>
            <p:cNvPr id="2089" name="Group 532"/>
            <p:cNvGrpSpPr>
              <a:grpSpLocks/>
            </p:cNvGrpSpPr>
            <p:nvPr/>
          </p:nvGrpSpPr>
          <p:grpSpPr bwMode="auto">
            <a:xfrm>
              <a:off x="1726" y="3548"/>
              <a:ext cx="786" cy="152"/>
              <a:chOff x="1726" y="3548"/>
              <a:chExt cx="786" cy="152"/>
            </a:xfrm>
          </p:grpSpPr>
          <p:sp>
            <p:nvSpPr>
              <p:cNvPr id="2106" name="Rectangle 533"/>
              <p:cNvSpPr>
                <a:spLocks noChangeArrowheads="1"/>
              </p:cNvSpPr>
              <p:nvPr/>
            </p:nvSpPr>
            <p:spPr bwMode="auto">
              <a:xfrm>
                <a:off x="1726" y="3550"/>
                <a:ext cx="30" cy="147"/>
              </a:xfrm>
              <a:prstGeom prst="rect">
                <a:avLst/>
              </a:prstGeom>
              <a:solidFill>
                <a:srgbClr val="33CC33"/>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fr-FR"/>
              </a:p>
            </p:txBody>
          </p:sp>
          <p:sp>
            <p:nvSpPr>
              <p:cNvPr id="2107" name="Freeform 534"/>
              <p:cNvSpPr>
                <a:spLocks/>
              </p:cNvSpPr>
              <p:nvPr/>
            </p:nvSpPr>
            <p:spPr bwMode="auto">
              <a:xfrm>
                <a:off x="1779" y="3548"/>
                <a:ext cx="128" cy="152"/>
              </a:xfrm>
              <a:custGeom>
                <a:avLst/>
                <a:gdLst>
                  <a:gd name="T0" fmla="*/ 0 w 1359"/>
                  <a:gd name="T1" fmla="*/ 0 h 1615"/>
                  <a:gd name="T2" fmla="*/ 0 w 1359"/>
                  <a:gd name="T3" fmla="*/ 0 h 1615"/>
                  <a:gd name="T4" fmla="*/ 0 w 1359"/>
                  <a:gd name="T5" fmla="*/ 0 h 1615"/>
                  <a:gd name="T6" fmla="*/ 0 w 1359"/>
                  <a:gd name="T7" fmla="*/ 0 h 1615"/>
                  <a:gd name="T8" fmla="*/ 0 w 1359"/>
                  <a:gd name="T9" fmla="*/ 0 h 1615"/>
                  <a:gd name="T10" fmla="*/ 0 w 1359"/>
                  <a:gd name="T11" fmla="*/ 0 h 1615"/>
                  <a:gd name="T12" fmla="*/ 0 w 1359"/>
                  <a:gd name="T13" fmla="*/ 0 h 1615"/>
                  <a:gd name="T14" fmla="*/ 0 w 1359"/>
                  <a:gd name="T15" fmla="*/ 0 h 1615"/>
                  <a:gd name="T16" fmla="*/ 0 w 1359"/>
                  <a:gd name="T17" fmla="*/ 0 h 1615"/>
                  <a:gd name="T18" fmla="*/ 0 w 1359"/>
                  <a:gd name="T19" fmla="*/ 0 h 1615"/>
                  <a:gd name="T20" fmla="*/ 0 w 1359"/>
                  <a:gd name="T21" fmla="*/ 0 h 1615"/>
                  <a:gd name="T22" fmla="*/ 0 w 1359"/>
                  <a:gd name="T23" fmla="*/ 0 h 1615"/>
                  <a:gd name="T24" fmla="*/ 0 w 1359"/>
                  <a:gd name="T25" fmla="*/ 0 h 1615"/>
                  <a:gd name="T26" fmla="*/ 0 w 1359"/>
                  <a:gd name="T27" fmla="*/ 0 h 1615"/>
                  <a:gd name="T28" fmla="*/ 0 w 1359"/>
                  <a:gd name="T29" fmla="*/ 0 h 1615"/>
                  <a:gd name="T30" fmla="*/ 0 w 1359"/>
                  <a:gd name="T31" fmla="*/ 0 h 1615"/>
                  <a:gd name="T32" fmla="*/ 0 w 1359"/>
                  <a:gd name="T33" fmla="*/ 0 h 1615"/>
                  <a:gd name="T34" fmla="*/ 0 w 1359"/>
                  <a:gd name="T35" fmla="*/ 0 h 1615"/>
                  <a:gd name="T36" fmla="*/ 0 w 1359"/>
                  <a:gd name="T37" fmla="*/ 0 h 1615"/>
                  <a:gd name="T38" fmla="*/ 0 w 1359"/>
                  <a:gd name="T39" fmla="*/ 0 h 1615"/>
                  <a:gd name="T40" fmla="*/ 0 w 1359"/>
                  <a:gd name="T41" fmla="*/ 0 h 1615"/>
                  <a:gd name="T42" fmla="*/ 0 w 1359"/>
                  <a:gd name="T43" fmla="*/ 0 h 1615"/>
                  <a:gd name="T44" fmla="*/ 0 w 1359"/>
                  <a:gd name="T45" fmla="*/ 0 h 1615"/>
                  <a:gd name="T46" fmla="*/ 0 w 1359"/>
                  <a:gd name="T47" fmla="*/ 0 h 1615"/>
                  <a:gd name="T48" fmla="*/ 0 w 1359"/>
                  <a:gd name="T49" fmla="*/ 0 h 1615"/>
                  <a:gd name="T50" fmla="*/ 0 w 1359"/>
                  <a:gd name="T51" fmla="*/ 0 h 1615"/>
                  <a:gd name="T52" fmla="*/ 0 w 1359"/>
                  <a:gd name="T53" fmla="*/ 0 h 1615"/>
                  <a:gd name="T54" fmla="*/ 0 w 1359"/>
                  <a:gd name="T55" fmla="*/ 0 h 1615"/>
                  <a:gd name="T56" fmla="*/ 0 w 1359"/>
                  <a:gd name="T57" fmla="*/ 0 h 1615"/>
                  <a:gd name="T58" fmla="*/ 0 w 1359"/>
                  <a:gd name="T59" fmla="*/ 0 h 1615"/>
                  <a:gd name="T60" fmla="*/ 0 w 1359"/>
                  <a:gd name="T61" fmla="*/ 0 h 1615"/>
                  <a:gd name="T62" fmla="*/ 0 w 1359"/>
                  <a:gd name="T63" fmla="*/ 0 h 1615"/>
                  <a:gd name="T64" fmla="*/ 0 w 1359"/>
                  <a:gd name="T65" fmla="*/ 0 h 1615"/>
                  <a:gd name="T66" fmla="*/ 0 w 1359"/>
                  <a:gd name="T67" fmla="*/ 0 h 1615"/>
                  <a:gd name="T68" fmla="*/ 0 w 1359"/>
                  <a:gd name="T69" fmla="*/ 0 h 1615"/>
                  <a:gd name="T70" fmla="*/ 0 w 1359"/>
                  <a:gd name="T71" fmla="*/ 0 h 1615"/>
                  <a:gd name="T72" fmla="*/ 0 w 1359"/>
                  <a:gd name="T73" fmla="*/ 0 h 1615"/>
                  <a:gd name="T74" fmla="*/ 0 w 1359"/>
                  <a:gd name="T75" fmla="*/ 0 h 1615"/>
                  <a:gd name="T76" fmla="*/ 0 w 1359"/>
                  <a:gd name="T77" fmla="*/ 0 h 1615"/>
                  <a:gd name="T78" fmla="*/ 0 w 1359"/>
                  <a:gd name="T79" fmla="*/ 0 h 1615"/>
                  <a:gd name="T80" fmla="*/ 0 w 1359"/>
                  <a:gd name="T81" fmla="*/ 0 h 1615"/>
                  <a:gd name="T82" fmla="*/ 0 w 1359"/>
                  <a:gd name="T83" fmla="*/ 0 h 1615"/>
                  <a:gd name="T84" fmla="*/ 0 w 1359"/>
                  <a:gd name="T85" fmla="*/ 0 h 1615"/>
                  <a:gd name="T86" fmla="*/ 0 w 1359"/>
                  <a:gd name="T87" fmla="*/ 0 h 1615"/>
                  <a:gd name="T88" fmla="*/ 0 w 1359"/>
                  <a:gd name="T89" fmla="*/ 0 h 1615"/>
                  <a:gd name="T90" fmla="*/ 0 w 1359"/>
                  <a:gd name="T91" fmla="*/ 0 h 1615"/>
                  <a:gd name="T92" fmla="*/ 0 w 1359"/>
                  <a:gd name="T93" fmla="*/ 0 h 1615"/>
                  <a:gd name="T94" fmla="*/ 0 w 1359"/>
                  <a:gd name="T95" fmla="*/ 0 h 1615"/>
                  <a:gd name="T96" fmla="*/ 0 w 1359"/>
                  <a:gd name="T97" fmla="*/ 0 h 1615"/>
                  <a:gd name="T98" fmla="*/ 0 w 1359"/>
                  <a:gd name="T99" fmla="*/ 0 h 1615"/>
                  <a:gd name="T100" fmla="*/ 0 w 1359"/>
                  <a:gd name="T101" fmla="*/ 0 h 161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359"/>
                  <a:gd name="T154" fmla="*/ 0 h 1615"/>
                  <a:gd name="T155" fmla="*/ 1359 w 1359"/>
                  <a:gd name="T156" fmla="*/ 1615 h 161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359" h="1615">
                    <a:moveTo>
                      <a:pt x="1054" y="1014"/>
                    </a:moveTo>
                    <a:lnTo>
                      <a:pt x="1359" y="1111"/>
                    </a:lnTo>
                    <a:lnTo>
                      <a:pt x="1350" y="1142"/>
                    </a:lnTo>
                    <a:lnTo>
                      <a:pt x="1340" y="1173"/>
                    </a:lnTo>
                    <a:lnTo>
                      <a:pt x="1329" y="1202"/>
                    </a:lnTo>
                    <a:lnTo>
                      <a:pt x="1318" y="1231"/>
                    </a:lnTo>
                    <a:lnTo>
                      <a:pt x="1306" y="1257"/>
                    </a:lnTo>
                    <a:lnTo>
                      <a:pt x="1294" y="1284"/>
                    </a:lnTo>
                    <a:lnTo>
                      <a:pt x="1280" y="1309"/>
                    </a:lnTo>
                    <a:lnTo>
                      <a:pt x="1266" y="1334"/>
                    </a:lnTo>
                    <a:lnTo>
                      <a:pt x="1250" y="1357"/>
                    </a:lnTo>
                    <a:lnTo>
                      <a:pt x="1235" y="1380"/>
                    </a:lnTo>
                    <a:lnTo>
                      <a:pt x="1219" y="1401"/>
                    </a:lnTo>
                    <a:lnTo>
                      <a:pt x="1202" y="1421"/>
                    </a:lnTo>
                    <a:lnTo>
                      <a:pt x="1184" y="1440"/>
                    </a:lnTo>
                    <a:lnTo>
                      <a:pt x="1165" y="1457"/>
                    </a:lnTo>
                    <a:lnTo>
                      <a:pt x="1146" y="1475"/>
                    </a:lnTo>
                    <a:lnTo>
                      <a:pt x="1126" y="1491"/>
                    </a:lnTo>
                    <a:lnTo>
                      <a:pt x="1105" y="1505"/>
                    </a:lnTo>
                    <a:lnTo>
                      <a:pt x="1084" y="1520"/>
                    </a:lnTo>
                    <a:lnTo>
                      <a:pt x="1062" y="1533"/>
                    </a:lnTo>
                    <a:lnTo>
                      <a:pt x="1038" y="1545"/>
                    </a:lnTo>
                    <a:lnTo>
                      <a:pt x="1015" y="1556"/>
                    </a:lnTo>
                    <a:lnTo>
                      <a:pt x="991" y="1566"/>
                    </a:lnTo>
                    <a:lnTo>
                      <a:pt x="966" y="1575"/>
                    </a:lnTo>
                    <a:lnTo>
                      <a:pt x="941" y="1584"/>
                    </a:lnTo>
                    <a:lnTo>
                      <a:pt x="914" y="1591"/>
                    </a:lnTo>
                    <a:lnTo>
                      <a:pt x="887" y="1597"/>
                    </a:lnTo>
                    <a:lnTo>
                      <a:pt x="860" y="1603"/>
                    </a:lnTo>
                    <a:lnTo>
                      <a:pt x="832" y="1607"/>
                    </a:lnTo>
                    <a:lnTo>
                      <a:pt x="803" y="1611"/>
                    </a:lnTo>
                    <a:lnTo>
                      <a:pt x="773" y="1613"/>
                    </a:lnTo>
                    <a:lnTo>
                      <a:pt x="743" y="1614"/>
                    </a:lnTo>
                    <a:lnTo>
                      <a:pt x="712" y="1615"/>
                    </a:lnTo>
                    <a:lnTo>
                      <a:pt x="673" y="1614"/>
                    </a:lnTo>
                    <a:lnTo>
                      <a:pt x="635" y="1612"/>
                    </a:lnTo>
                    <a:lnTo>
                      <a:pt x="599" y="1607"/>
                    </a:lnTo>
                    <a:lnTo>
                      <a:pt x="563" y="1602"/>
                    </a:lnTo>
                    <a:lnTo>
                      <a:pt x="527" y="1594"/>
                    </a:lnTo>
                    <a:lnTo>
                      <a:pt x="494" y="1585"/>
                    </a:lnTo>
                    <a:lnTo>
                      <a:pt x="461" y="1574"/>
                    </a:lnTo>
                    <a:lnTo>
                      <a:pt x="429" y="1562"/>
                    </a:lnTo>
                    <a:lnTo>
                      <a:pt x="396" y="1547"/>
                    </a:lnTo>
                    <a:lnTo>
                      <a:pt x="366" y="1532"/>
                    </a:lnTo>
                    <a:lnTo>
                      <a:pt x="336" y="1514"/>
                    </a:lnTo>
                    <a:lnTo>
                      <a:pt x="308" y="1495"/>
                    </a:lnTo>
                    <a:lnTo>
                      <a:pt x="280" y="1474"/>
                    </a:lnTo>
                    <a:lnTo>
                      <a:pt x="252" y="1452"/>
                    </a:lnTo>
                    <a:lnTo>
                      <a:pt x="225" y="1428"/>
                    </a:lnTo>
                    <a:lnTo>
                      <a:pt x="201" y="1402"/>
                    </a:lnTo>
                    <a:lnTo>
                      <a:pt x="177" y="1375"/>
                    </a:lnTo>
                    <a:lnTo>
                      <a:pt x="153" y="1346"/>
                    </a:lnTo>
                    <a:lnTo>
                      <a:pt x="132" y="1317"/>
                    </a:lnTo>
                    <a:lnTo>
                      <a:pt x="113" y="1286"/>
                    </a:lnTo>
                    <a:lnTo>
                      <a:pt x="95" y="1254"/>
                    </a:lnTo>
                    <a:lnTo>
                      <a:pt x="79" y="1221"/>
                    </a:lnTo>
                    <a:lnTo>
                      <a:pt x="63" y="1186"/>
                    </a:lnTo>
                    <a:lnTo>
                      <a:pt x="50" y="1151"/>
                    </a:lnTo>
                    <a:lnTo>
                      <a:pt x="39" y="1114"/>
                    </a:lnTo>
                    <a:lnTo>
                      <a:pt x="29" y="1076"/>
                    </a:lnTo>
                    <a:lnTo>
                      <a:pt x="20" y="1036"/>
                    </a:lnTo>
                    <a:lnTo>
                      <a:pt x="13" y="996"/>
                    </a:lnTo>
                    <a:lnTo>
                      <a:pt x="8" y="954"/>
                    </a:lnTo>
                    <a:lnTo>
                      <a:pt x="3" y="911"/>
                    </a:lnTo>
                    <a:lnTo>
                      <a:pt x="1" y="867"/>
                    </a:lnTo>
                    <a:lnTo>
                      <a:pt x="0" y="822"/>
                    </a:lnTo>
                    <a:lnTo>
                      <a:pt x="1" y="773"/>
                    </a:lnTo>
                    <a:lnTo>
                      <a:pt x="3" y="726"/>
                    </a:lnTo>
                    <a:lnTo>
                      <a:pt x="8" y="682"/>
                    </a:lnTo>
                    <a:lnTo>
                      <a:pt x="13" y="637"/>
                    </a:lnTo>
                    <a:lnTo>
                      <a:pt x="20" y="595"/>
                    </a:lnTo>
                    <a:lnTo>
                      <a:pt x="29" y="554"/>
                    </a:lnTo>
                    <a:lnTo>
                      <a:pt x="39" y="514"/>
                    </a:lnTo>
                    <a:lnTo>
                      <a:pt x="51" y="475"/>
                    </a:lnTo>
                    <a:lnTo>
                      <a:pt x="64" y="438"/>
                    </a:lnTo>
                    <a:lnTo>
                      <a:pt x="79" y="402"/>
                    </a:lnTo>
                    <a:lnTo>
                      <a:pt x="95" y="367"/>
                    </a:lnTo>
                    <a:lnTo>
                      <a:pt x="113" y="335"/>
                    </a:lnTo>
                    <a:lnTo>
                      <a:pt x="133" y="303"/>
                    </a:lnTo>
                    <a:lnTo>
                      <a:pt x="154" y="273"/>
                    </a:lnTo>
                    <a:lnTo>
                      <a:pt x="178" y="244"/>
                    </a:lnTo>
                    <a:lnTo>
                      <a:pt x="202" y="216"/>
                    </a:lnTo>
                    <a:lnTo>
                      <a:pt x="228" y="189"/>
                    </a:lnTo>
                    <a:lnTo>
                      <a:pt x="254" y="165"/>
                    </a:lnTo>
                    <a:lnTo>
                      <a:pt x="281" y="143"/>
                    </a:lnTo>
                    <a:lnTo>
                      <a:pt x="310" y="122"/>
                    </a:lnTo>
                    <a:lnTo>
                      <a:pt x="340" y="102"/>
                    </a:lnTo>
                    <a:lnTo>
                      <a:pt x="370" y="85"/>
                    </a:lnTo>
                    <a:lnTo>
                      <a:pt x="402" y="68"/>
                    </a:lnTo>
                    <a:lnTo>
                      <a:pt x="434" y="54"/>
                    </a:lnTo>
                    <a:lnTo>
                      <a:pt x="468" y="42"/>
                    </a:lnTo>
                    <a:lnTo>
                      <a:pt x="502" y="30"/>
                    </a:lnTo>
                    <a:lnTo>
                      <a:pt x="537" y="22"/>
                    </a:lnTo>
                    <a:lnTo>
                      <a:pt x="574" y="14"/>
                    </a:lnTo>
                    <a:lnTo>
                      <a:pt x="612" y="8"/>
                    </a:lnTo>
                    <a:lnTo>
                      <a:pt x="651" y="4"/>
                    </a:lnTo>
                    <a:lnTo>
                      <a:pt x="690" y="0"/>
                    </a:lnTo>
                    <a:lnTo>
                      <a:pt x="731" y="0"/>
                    </a:lnTo>
                    <a:lnTo>
                      <a:pt x="766" y="0"/>
                    </a:lnTo>
                    <a:lnTo>
                      <a:pt x="801" y="3"/>
                    </a:lnTo>
                    <a:lnTo>
                      <a:pt x="834" y="6"/>
                    </a:lnTo>
                    <a:lnTo>
                      <a:pt x="867" y="10"/>
                    </a:lnTo>
                    <a:lnTo>
                      <a:pt x="898" y="17"/>
                    </a:lnTo>
                    <a:lnTo>
                      <a:pt x="931" y="24"/>
                    </a:lnTo>
                    <a:lnTo>
                      <a:pt x="961" y="33"/>
                    </a:lnTo>
                    <a:lnTo>
                      <a:pt x="989" y="43"/>
                    </a:lnTo>
                    <a:lnTo>
                      <a:pt x="1018" y="54"/>
                    </a:lnTo>
                    <a:lnTo>
                      <a:pt x="1046" y="66"/>
                    </a:lnTo>
                    <a:lnTo>
                      <a:pt x="1074" y="80"/>
                    </a:lnTo>
                    <a:lnTo>
                      <a:pt x="1099" y="95"/>
                    </a:lnTo>
                    <a:lnTo>
                      <a:pt x="1125" y="112"/>
                    </a:lnTo>
                    <a:lnTo>
                      <a:pt x="1149" y="129"/>
                    </a:lnTo>
                    <a:lnTo>
                      <a:pt x="1173" y="149"/>
                    </a:lnTo>
                    <a:lnTo>
                      <a:pt x="1196" y="169"/>
                    </a:lnTo>
                    <a:lnTo>
                      <a:pt x="1208" y="183"/>
                    </a:lnTo>
                    <a:lnTo>
                      <a:pt x="1222" y="196"/>
                    </a:lnTo>
                    <a:lnTo>
                      <a:pt x="1234" y="210"/>
                    </a:lnTo>
                    <a:lnTo>
                      <a:pt x="1246" y="225"/>
                    </a:lnTo>
                    <a:lnTo>
                      <a:pt x="1257" y="240"/>
                    </a:lnTo>
                    <a:lnTo>
                      <a:pt x="1268" y="257"/>
                    </a:lnTo>
                    <a:lnTo>
                      <a:pt x="1278" y="274"/>
                    </a:lnTo>
                    <a:lnTo>
                      <a:pt x="1289" y="292"/>
                    </a:lnTo>
                    <a:lnTo>
                      <a:pt x="1298" y="309"/>
                    </a:lnTo>
                    <a:lnTo>
                      <a:pt x="1308" y="328"/>
                    </a:lnTo>
                    <a:lnTo>
                      <a:pt x="1317" y="348"/>
                    </a:lnTo>
                    <a:lnTo>
                      <a:pt x="1326" y="368"/>
                    </a:lnTo>
                    <a:lnTo>
                      <a:pt x="1334" y="389"/>
                    </a:lnTo>
                    <a:lnTo>
                      <a:pt x="1341" y="412"/>
                    </a:lnTo>
                    <a:lnTo>
                      <a:pt x="1348" y="434"/>
                    </a:lnTo>
                    <a:lnTo>
                      <a:pt x="1356" y="457"/>
                    </a:lnTo>
                    <a:lnTo>
                      <a:pt x="1044" y="532"/>
                    </a:lnTo>
                    <a:lnTo>
                      <a:pt x="1039" y="516"/>
                    </a:lnTo>
                    <a:lnTo>
                      <a:pt x="1036" y="502"/>
                    </a:lnTo>
                    <a:lnTo>
                      <a:pt x="1031" y="488"/>
                    </a:lnTo>
                    <a:lnTo>
                      <a:pt x="1026" y="474"/>
                    </a:lnTo>
                    <a:lnTo>
                      <a:pt x="1021" y="461"/>
                    </a:lnTo>
                    <a:lnTo>
                      <a:pt x="1014" y="447"/>
                    </a:lnTo>
                    <a:lnTo>
                      <a:pt x="1008" y="435"/>
                    </a:lnTo>
                    <a:lnTo>
                      <a:pt x="1001" y="423"/>
                    </a:lnTo>
                    <a:lnTo>
                      <a:pt x="994" y="410"/>
                    </a:lnTo>
                    <a:lnTo>
                      <a:pt x="985" y="399"/>
                    </a:lnTo>
                    <a:lnTo>
                      <a:pt x="977" y="388"/>
                    </a:lnTo>
                    <a:lnTo>
                      <a:pt x="968" y="378"/>
                    </a:lnTo>
                    <a:lnTo>
                      <a:pt x="958" y="368"/>
                    </a:lnTo>
                    <a:lnTo>
                      <a:pt x="949" y="358"/>
                    </a:lnTo>
                    <a:lnTo>
                      <a:pt x="938" y="348"/>
                    </a:lnTo>
                    <a:lnTo>
                      <a:pt x="928" y="339"/>
                    </a:lnTo>
                    <a:lnTo>
                      <a:pt x="917" y="332"/>
                    </a:lnTo>
                    <a:lnTo>
                      <a:pt x="905" y="323"/>
                    </a:lnTo>
                    <a:lnTo>
                      <a:pt x="894" y="316"/>
                    </a:lnTo>
                    <a:lnTo>
                      <a:pt x="882" y="309"/>
                    </a:lnTo>
                    <a:lnTo>
                      <a:pt x="870" y="303"/>
                    </a:lnTo>
                    <a:lnTo>
                      <a:pt x="856" y="297"/>
                    </a:lnTo>
                    <a:lnTo>
                      <a:pt x="844" y="292"/>
                    </a:lnTo>
                    <a:lnTo>
                      <a:pt x="831" y="287"/>
                    </a:lnTo>
                    <a:lnTo>
                      <a:pt x="817" y="283"/>
                    </a:lnTo>
                    <a:lnTo>
                      <a:pt x="803" y="279"/>
                    </a:lnTo>
                    <a:lnTo>
                      <a:pt x="790" y="276"/>
                    </a:lnTo>
                    <a:lnTo>
                      <a:pt x="775" y="274"/>
                    </a:lnTo>
                    <a:lnTo>
                      <a:pt x="761" y="272"/>
                    </a:lnTo>
                    <a:lnTo>
                      <a:pt x="745" y="270"/>
                    </a:lnTo>
                    <a:lnTo>
                      <a:pt x="730" y="269"/>
                    </a:lnTo>
                    <a:lnTo>
                      <a:pt x="714" y="269"/>
                    </a:lnTo>
                    <a:lnTo>
                      <a:pt x="693" y="270"/>
                    </a:lnTo>
                    <a:lnTo>
                      <a:pt x="672" y="272"/>
                    </a:lnTo>
                    <a:lnTo>
                      <a:pt x="652" y="274"/>
                    </a:lnTo>
                    <a:lnTo>
                      <a:pt x="632" y="277"/>
                    </a:lnTo>
                    <a:lnTo>
                      <a:pt x="613" y="282"/>
                    </a:lnTo>
                    <a:lnTo>
                      <a:pt x="594" y="287"/>
                    </a:lnTo>
                    <a:lnTo>
                      <a:pt x="575" y="294"/>
                    </a:lnTo>
                    <a:lnTo>
                      <a:pt x="557" y="300"/>
                    </a:lnTo>
                    <a:lnTo>
                      <a:pt x="540" y="309"/>
                    </a:lnTo>
                    <a:lnTo>
                      <a:pt x="523" y="318"/>
                    </a:lnTo>
                    <a:lnTo>
                      <a:pt x="506" y="328"/>
                    </a:lnTo>
                    <a:lnTo>
                      <a:pt x="491" y="339"/>
                    </a:lnTo>
                    <a:lnTo>
                      <a:pt x="475" y="352"/>
                    </a:lnTo>
                    <a:lnTo>
                      <a:pt x="461" y="365"/>
                    </a:lnTo>
                    <a:lnTo>
                      <a:pt x="446" y="379"/>
                    </a:lnTo>
                    <a:lnTo>
                      <a:pt x="433" y="394"/>
                    </a:lnTo>
                    <a:lnTo>
                      <a:pt x="420" y="410"/>
                    </a:lnTo>
                    <a:lnTo>
                      <a:pt x="408" y="427"/>
                    </a:lnTo>
                    <a:lnTo>
                      <a:pt x="396" y="446"/>
                    </a:lnTo>
                    <a:lnTo>
                      <a:pt x="385" y="466"/>
                    </a:lnTo>
                    <a:lnTo>
                      <a:pt x="376" y="487"/>
                    </a:lnTo>
                    <a:lnTo>
                      <a:pt x="368" y="509"/>
                    </a:lnTo>
                    <a:lnTo>
                      <a:pt x="360" y="533"/>
                    </a:lnTo>
                    <a:lnTo>
                      <a:pt x="352" y="557"/>
                    </a:lnTo>
                    <a:lnTo>
                      <a:pt x="345" y="583"/>
                    </a:lnTo>
                    <a:lnTo>
                      <a:pt x="340" y="611"/>
                    </a:lnTo>
                    <a:lnTo>
                      <a:pt x="335" y="638"/>
                    </a:lnTo>
                    <a:lnTo>
                      <a:pt x="332" y="668"/>
                    </a:lnTo>
                    <a:lnTo>
                      <a:pt x="329" y="698"/>
                    </a:lnTo>
                    <a:lnTo>
                      <a:pt x="326" y="731"/>
                    </a:lnTo>
                    <a:lnTo>
                      <a:pt x="325" y="764"/>
                    </a:lnTo>
                    <a:lnTo>
                      <a:pt x="325" y="797"/>
                    </a:lnTo>
                    <a:lnTo>
                      <a:pt x="325" y="834"/>
                    </a:lnTo>
                    <a:lnTo>
                      <a:pt x="326" y="869"/>
                    </a:lnTo>
                    <a:lnTo>
                      <a:pt x="329" y="903"/>
                    </a:lnTo>
                    <a:lnTo>
                      <a:pt x="332" y="935"/>
                    </a:lnTo>
                    <a:lnTo>
                      <a:pt x="335" y="966"/>
                    </a:lnTo>
                    <a:lnTo>
                      <a:pt x="340" y="996"/>
                    </a:lnTo>
                    <a:lnTo>
                      <a:pt x="345" y="1024"/>
                    </a:lnTo>
                    <a:lnTo>
                      <a:pt x="352" y="1052"/>
                    </a:lnTo>
                    <a:lnTo>
                      <a:pt x="359" y="1077"/>
                    </a:lnTo>
                    <a:lnTo>
                      <a:pt x="366" y="1102"/>
                    </a:lnTo>
                    <a:lnTo>
                      <a:pt x="375" y="1124"/>
                    </a:lnTo>
                    <a:lnTo>
                      <a:pt x="385" y="1146"/>
                    </a:lnTo>
                    <a:lnTo>
                      <a:pt x="395" y="1166"/>
                    </a:lnTo>
                    <a:lnTo>
                      <a:pt x="406" y="1185"/>
                    </a:lnTo>
                    <a:lnTo>
                      <a:pt x="419" y="1203"/>
                    </a:lnTo>
                    <a:lnTo>
                      <a:pt x="432" y="1219"/>
                    </a:lnTo>
                    <a:lnTo>
                      <a:pt x="445" y="1235"/>
                    </a:lnTo>
                    <a:lnTo>
                      <a:pt x="459" y="1249"/>
                    </a:lnTo>
                    <a:lnTo>
                      <a:pt x="474" y="1262"/>
                    </a:lnTo>
                    <a:lnTo>
                      <a:pt x="489" y="1275"/>
                    </a:lnTo>
                    <a:lnTo>
                      <a:pt x="504" y="1286"/>
                    </a:lnTo>
                    <a:lnTo>
                      <a:pt x="521" y="1296"/>
                    </a:lnTo>
                    <a:lnTo>
                      <a:pt x="536" y="1305"/>
                    </a:lnTo>
                    <a:lnTo>
                      <a:pt x="554" y="1314"/>
                    </a:lnTo>
                    <a:lnTo>
                      <a:pt x="572" y="1322"/>
                    </a:lnTo>
                    <a:lnTo>
                      <a:pt x="590" y="1327"/>
                    </a:lnTo>
                    <a:lnTo>
                      <a:pt x="607" y="1333"/>
                    </a:lnTo>
                    <a:lnTo>
                      <a:pt x="627" y="1337"/>
                    </a:lnTo>
                    <a:lnTo>
                      <a:pt x="646" y="1341"/>
                    </a:lnTo>
                    <a:lnTo>
                      <a:pt x="666" y="1343"/>
                    </a:lnTo>
                    <a:lnTo>
                      <a:pt x="687" y="1345"/>
                    </a:lnTo>
                    <a:lnTo>
                      <a:pt x="708" y="1345"/>
                    </a:lnTo>
                    <a:lnTo>
                      <a:pt x="724" y="1345"/>
                    </a:lnTo>
                    <a:lnTo>
                      <a:pt x="738" y="1344"/>
                    </a:lnTo>
                    <a:lnTo>
                      <a:pt x="754" y="1343"/>
                    </a:lnTo>
                    <a:lnTo>
                      <a:pt x="768" y="1341"/>
                    </a:lnTo>
                    <a:lnTo>
                      <a:pt x="783" y="1337"/>
                    </a:lnTo>
                    <a:lnTo>
                      <a:pt x="797" y="1334"/>
                    </a:lnTo>
                    <a:lnTo>
                      <a:pt x="812" y="1330"/>
                    </a:lnTo>
                    <a:lnTo>
                      <a:pt x="825" y="1325"/>
                    </a:lnTo>
                    <a:lnTo>
                      <a:pt x="838" y="1319"/>
                    </a:lnTo>
                    <a:lnTo>
                      <a:pt x="852" y="1314"/>
                    </a:lnTo>
                    <a:lnTo>
                      <a:pt x="864" y="1307"/>
                    </a:lnTo>
                    <a:lnTo>
                      <a:pt x="877" y="1301"/>
                    </a:lnTo>
                    <a:lnTo>
                      <a:pt x="890" y="1293"/>
                    </a:lnTo>
                    <a:lnTo>
                      <a:pt x="901" y="1284"/>
                    </a:lnTo>
                    <a:lnTo>
                      <a:pt x="913" y="1275"/>
                    </a:lnTo>
                    <a:lnTo>
                      <a:pt x="924" y="1265"/>
                    </a:lnTo>
                    <a:lnTo>
                      <a:pt x="935" y="1255"/>
                    </a:lnTo>
                    <a:lnTo>
                      <a:pt x="946" y="1244"/>
                    </a:lnTo>
                    <a:lnTo>
                      <a:pt x="956" y="1232"/>
                    </a:lnTo>
                    <a:lnTo>
                      <a:pt x="966" y="1219"/>
                    </a:lnTo>
                    <a:lnTo>
                      <a:pt x="976" y="1206"/>
                    </a:lnTo>
                    <a:lnTo>
                      <a:pt x="985" y="1193"/>
                    </a:lnTo>
                    <a:lnTo>
                      <a:pt x="994" y="1178"/>
                    </a:lnTo>
                    <a:lnTo>
                      <a:pt x="1002" y="1163"/>
                    </a:lnTo>
                    <a:lnTo>
                      <a:pt x="1009" y="1146"/>
                    </a:lnTo>
                    <a:lnTo>
                      <a:pt x="1017" y="1129"/>
                    </a:lnTo>
                    <a:lnTo>
                      <a:pt x="1025" y="1112"/>
                    </a:lnTo>
                    <a:lnTo>
                      <a:pt x="1032" y="1094"/>
                    </a:lnTo>
                    <a:lnTo>
                      <a:pt x="1037" y="1075"/>
                    </a:lnTo>
                    <a:lnTo>
                      <a:pt x="1044" y="1055"/>
                    </a:lnTo>
                    <a:lnTo>
                      <a:pt x="1049" y="1035"/>
                    </a:lnTo>
                    <a:lnTo>
                      <a:pt x="1054" y="1014"/>
                    </a:lnTo>
                    <a:close/>
                  </a:path>
                </a:pathLst>
              </a:cu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08" name="Freeform 535"/>
              <p:cNvSpPr>
                <a:spLocks noEditPoints="1"/>
              </p:cNvSpPr>
              <p:nvPr/>
            </p:nvSpPr>
            <p:spPr bwMode="auto">
              <a:xfrm>
                <a:off x="1918" y="3550"/>
                <a:ext cx="148" cy="147"/>
              </a:xfrm>
              <a:custGeom>
                <a:avLst/>
                <a:gdLst>
                  <a:gd name="T0" fmla="*/ 0 w 1566"/>
                  <a:gd name="T1" fmla="*/ 0 h 1561"/>
                  <a:gd name="T2" fmla="*/ 0 w 1566"/>
                  <a:gd name="T3" fmla="*/ 0 h 1561"/>
                  <a:gd name="T4" fmla="*/ 0 w 1566"/>
                  <a:gd name="T5" fmla="*/ 0 h 1561"/>
                  <a:gd name="T6" fmla="*/ 0 w 1566"/>
                  <a:gd name="T7" fmla="*/ 0 h 1561"/>
                  <a:gd name="T8" fmla="*/ 0 w 1566"/>
                  <a:gd name="T9" fmla="*/ 0 h 1561"/>
                  <a:gd name="T10" fmla="*/ 0 w 1566"/>
                  <a:gd name="T11" fmla="*/ 0 h 1561"/>
                  <a:gd name="T12" fmla="*/ 0 w 1566"/>
                  <a:gd name="T13" fmla="*/ 0 h 1561"/>
                  <a:gd name="T14" fmla="*/ 0 w 1566"/>
                  <a:gd name="T15" fmla="*/ 0 h 1561"/>
                  <a:gd name="T16" fmla="*/ 0 w 1566"/>
                  <a:gd name="T17" fmla="*/ 0 h 1561"/>
                  <a:gd name="T18" fmla="*/ 0 w 1566"/>
                  <a:gd name="T19" fmla="*/ 0 h 1561"/>
                  <a:gd name="T20" fmla="*/ 0 w 1566"/>
                  <a:gd name="T21" fmla="*/ 0 h 1561"/>
                  <a:gd name="T22" fmla="*/ 0 w 1566"/>
                  <a:gd name="T23" fmla="*/ 0 h 1561"/>
                  <a:gd name="T24" fmla="*/ 0 w 1566"/>
                  <a:gd name="T25" fmla="*/ 0 h 15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66"/>
                  <a:gd name="T40" fmla="*/ 0 h 1561"/>
                  <a:gd name="T41" fmla="*/ 1566 w 1566"/>
                  <a:gd name="T42" fmla="*/ 1561 h 156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66" h="1561">
                    <a:moveTo>
                      <a:pt x="1566" y="1561"/>
                    </a:moveTo>
                    <a:lnTo>
                      <a:pt x="1223" y="1561"/>
                    </a:lnTo>
                    <a:lnTo>
                      <a:pt x="1087" y="1206"/>
                    </a:lnTo>
                    <a:lnTo>
                      <a:pt x="462" y="1206"/>
                    </a:lnTo>
                    <a:lnTo>
                      <a:pt x="335" y="1561"/>
                    </a:lnTo>
                    <a:lnTo>
                      <a:pt x="0" y="1561"/>
                    </a:lnTo>
                    <a:lnTo>
                      <a:pt x="608" y="0"/>
                    </a:lnTo>
                    <a:lnTo>
                      <a:pt x="941" y="0"/>
                    </a:lnTo>
                    <a:lnTo>
                      <a:pt x="1566" y="1561"/>
                    </a:lnTo>
                    <a:close/>
                    <a:moveTo>
                      <a:pt x="985" y="944"/>
                    </a:moveTo>
                    <a:lnTo>
                      <a:pt x="770" y="363"/>
                    </a:lnTo>
                    <a:lnTo>
                      <a:pt x="560" y="944"/>
                    </a:lnTo>
                    <a:lnTo>
                      <a:pt x="985" y="944"/>
                    </a:lnTo>
                    <a:close/>
                  </a:path>
                </a:pathLst>
              </a:cu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09" name="Freeform 536"/>
              <p:cNvSpPr>
                <a:spLocks noEditPoints="1"/>
              </p:cNvSpPr>
              <p:nvPr/>
            </p:nvSpPr>
            <p:spPr bwMode="auto">
              <a:xfrm>
                <a:off x="2082" y="3550"/>
                <a:ext cx="133" cy="147"/>
              </a:xfrm>
              <a:custGeom>
                <a:avLst/>
                <a:gdLst>
                  <a:gd name="T0" fmla="*/ 0 w 1404"/>
                  <a:gd name="T1" fmla="*/ 0 h 1561"/>
                  <a:gd name="T2" fmla="*/ 0 w 1404"/>
                  <a:gd name="T3" fmla="*/ 0 h 1561"/>
                  <a:gd name="T4" fmla="*/ 0 w 1404"/>
                  <a:gd name="T5" fmla="*/ 0 h 1561"/>
                  <a:gd name="T6" fmla="*/ 0 w 1404"/>
                  <a:gd name="T7" fmla="*/ 0 h 1561"/>
                  <a:gd name="T8" fmla="*/ 0 w 1404"/>
                  <a:gd name="T9" fmla="*/ 0 h 1561"/>
                  <a:gd name="T10" fmla="*/ 0 w 1404"/>
                  <a:gd name="T11" fmla="*/ 0 h 1561"/>
                  <a:gd name="T12" fmla="*/ 0 w 1404"/>
                  <a:gd name="T13" fmla="*/ 0 h 1561"/>
                  <a:gd name="T14" fmla="*/ 0 w 1404"/>
                  <a:gd name="T15" fmla="*/ 0 h 1561"/>
                  <a:gd name="T16" fmla="*/ 0 w 1404"/>
                  <a:gd name="T17" fmla="*/ 0 h 1561"/>
                  <a:gd name="T18" fmla="*/ 0 w 1404"/>
                  <a:gd name="T19" fmla="*/ 0 h 1561"/>
                  <a:gd name="T20" fmla="*/ 0 w 1404"/>
                  <a:gd name="T21" fmla="*/ 0 h 1561"/>
                  <a:gd name="T22" fmla="*/ 0 w 1404"/>
                  <a:gd name="T23" fmla="*/ 0 h 1561"/>
                  <a:gd name="T24" fmla="*/ 0 w 1404"/>
                  <a:gd name="T25" fmla="*/ 0 h 1561"/>
                  <a:gd name="T26" fmla="*/ 0 w 1404"/>
                  <a:gd name="T27" fmla="*/ 0 h 1561"/>
                  <a:gd name="T28" fmla="*/ 0 w 1404"/>
                  <a:gd name="T29" fmla="*/ 0 h 1561"/>
                  <a:gd name="T30" fmla="*/ 0 w 1404"/>
                  <a:gd name="T31" fmla="*/ 0 h 1561"/>
                  <a:gd name="T32" fmla="*/ 0 w 1404"/>
                  <a:gd name="T33" fmla="*/ 0 h 1561"/>
                  <a:gd name="T34" fmla="*/ 0 w 1404"/>
                  <a:gd name="T35" fmla="*/ 0 h 1561"/>
                  <a:gd name="T36" fmla="*/ 0 w 1404"/>
                  <a:gd name="T37" fmla="*/ 0 h 1561"/>
                  <a:gd name="T38" fmla="*/ 0 w 1404"/>
                  <a:gd name="T39" fmla="*/ 0 h 1561"/>
                  <a:gd name="T40" fmla="*/ 0 w 1404"/>
                  <a:gd name="T41" fmla="*/ 0 h 1561"/>
                  <a:gd name="T42" fmla="*/ 0 w 1404"/>
                  <a:gd name="T43" fmla="*/ 0 h 1561"/>
                  <a:gd name="T44" fmla="*/ 0 w 1404"/>
                  <a:gd name="T45" fmla="*/ 0 h 1561"/>
                  <a:gd name="T46" fmla="*/ 0 w 1404"/>
                  <a:gd name="T47" fmla="*/ 0 h 1561"/>
                  <a:gd name="T48" fmla="*/ 0 w 1404"/>
                  <a:gd name="T49" fmla="*/ 0 h 1561"/>
                  <a:gd name="T50" fmla="*/ 0 w 1404"/>
                  <a:gd name="T51" fmla="*/ 0 h 1561"/>
                  <a:gd name="T52" fmla="*/ 0 w 1404"/>
                  <a:gd name="T53" fmla="*/ 0 h 1561"/>
                  <a:gd name="T54" fmla="*/ 0 w 1404"/>
                  <a:gd name="T55" fmla="*/ 0 h 1561"/>
                  <a:gd name="T56" fmla="*/ 0 w 1404"/>
                  <a:gd name="T57" fmla="*/ 0 h 1561"/>
                  <a:gd name="T58" fmla="*/ 0 w 1404"/>
                  <a:gd name="T59" fmla="*/ 0 h 1561"/>
                  <a:gd name="T60" fmla="*/ 0 w 1404"/>
                  <a:gd name="T61" fmla="*/ 0 h 1561"/>
                  <a:gd name="T62" fmla="*/ 0 w 1404"/>
                  <a:gd name="T63" fmla="*/ 0 h 1561"/>
                  <a:gd name="T64" fmla="*/ 0 w 1404"/>
                  <a:gd name="T65" fmla="*/ 0 h 1561"/>
                  <a:gd name="T66" fmla="*/ 0 w 1404"/>
                  <a:gd name="T67" fmla="*/ 0 h 1561"/>
                  <a:gd name="T68" fmla="*/ 0 w 1404"/>
                  <a:gd name="T69" fmla="*/ 0 h 1561"/>
                  <a:gd name="T70" fmla="*/ 0 w 1404"/>
                  <a:gd name="T71" fmla="*/ 0 h 1561"/>
                  <a:gd name="T72" fmla="*/ 0 w 1404"/>
                  <a:gd name="T73" fmla="*/ 0 h 1561"/>
                  <a:gd name="T74" fmla="*/ 0 w 1404"/>
                  <a:gd name="T75" fmla="*/ 0 h 1561"/>
                  <a:gd name="T76" fmla="*/ 0 w 1404"/>
                  <a:gd name="T77" fmla="*/ 0 h 1561"/>
                  <a:gd name="T78" fmla="*/ 0 w 1404"/>
                  <a:gd name="T79" fmla="*/ 0 h 1561"/>
                  <a:gd name="T80" fmla="*/ 0 w 1404"/>
                  <a:gd name="T81" fmla="*/ 0 h 1561"/>
                  <a:gd name="T82" fmla="*/ 0 w 1404"/>
                  <a:gd name="T83" fmla="*/ 0 h 1561"/>
                  <a:gd name="T84" fmla="*/ 0 w 1404"/>
                  <a:gd name="T85" fmla="*/ 0 h 1561"/>
                  <a:gd name="T86" fmla="*/ 0 w 1404"/>
                  <a:gd name="T87" fmla="*/ 0 h 1561"/>
                  <a:gd name="T88" fmla="*/ 0 w 1404"/>
                  <a:gd name="T89" fmla="*/ 0 h 1561"/>
                  <a:gd name="T90" fmla="*/ 0 w 1404"/>
                  <a:gd name="T91" fmla="*/ 0 h 1561"/>
                  <a:gd name="T92" fmla="*/ 0 w 1404"/>
                  <a:gd name="T93" fmla="*/ 0 h 1561"/>
                  <a:gd name="T94" fmla="*/ 0 w 1404"/>
                  <a:gd name="T95" fmla="*/ 0 h 1561"/>
                  <a:gd name="T96" fmla="*/ 0 w 1404"/>
                  <a:gd name="T97" fmla="*/ 0 h 1561"/>
                  <a:gd name="T98" fmla="*/ 0 w 1404"/>
                  <a:gd name="T99" fmla="*/ 0 h 1561"/>
                  <a:gd name="T100" fmla="*/ 0 w 1404"/>
                  <a:gd name="T101" fmla="*/ 0 h 1561"/>
                  <a:gd name="T102" fmla="*/ 0 w 1404"/>
                  <a:gd name="T103" fmla="*/ 0 h 1561"/>
                  <a:gd name="T104" fmla="*/ 0 w 1404"/>
                  <a:gd name="T105" fmla="*/ 0 h 1561"/>
                  <a:gd name="T106" fmla="*/ 0 w 1404"/>
                  <a:gd name="T107" fmla="*/ 0 h 1561"/>
                  <a:gd name="T108" fmla="*/ 0 w 1404"/>
                  <a:gd name="T109" fmla="*/ 0 h 1561"/>
                  <a:gd name="T110" fmla="*/ 0 w 1404"/>
                  <a:gd name="T111" fmla="*/ 0 h 1561"/>
                  <a:gd name="T112" fmla="*/ 0 w 1404"/>
                  <a:gd name="T113" fmla="*/ 0 h 156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404"/>
                  <a:gd name="T172" fmla="*/ 0 h 1561"/>
                  <a:gd name="T173" fmla="*/ 1404 w 1404"/>
                  <a:gd name="T174" fmla="*/ 1561 h 156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404" h="1561">
                    <a:moveTo>
                      <a:pt x="0" y="1561"/>
                    </a:moveTo>
                    <a:lnTo>
                      <a:pt x="0" y="0"/>
                    </a:lnTo>
                    <a:lnTo>
                      <a:pt x="664" y="0"/>
                    </a:lnTo>
                    <a:lnTo>
                      <a:pt x="724" y="0"/>
                    </a:lnTo>
                    <a:lnTo>
                      <a:pt x="781" y="2"/>
                    </a:lnTo>
                    <a:lnTo>
                      <a:pt x="832" y="6"/>
                    </a:lnTo>
                    <a:lnTo>
                      <a:pt x="879" y="10"/>
                    </a:lnTo>
                    <a:lnTo>
                      <a:pt x="923" y="16"/>
                    </a:lnTo>
                    <a:lnTo>
                      <a:pt x="962" y="23"/>
                    </a:lnTo>
                    <a:lnTo>
                      <a:pt x="979" y="28"/>
                    </a:lnTo>
                    <a:lnTo>
                      <a:pt x="997" y="32"/>
                    </a:lnTo>
                    <a:lnTo>
                      <a:pt x="1013" y="37"/>
                    </a:lnTo>
                    <a:lnTo>
                      <a:pt x="1027" y="42"/>
                    </a:lnTo>
                    <a:lnTo>
                      <a:pt x="1041" y="48"/>
                    </a:lnTo>
                    <a:lnTo>
                      <a:pt x="1055" y="53"/>
                    </a:lnTo>
                    <a:lnTo>
                      <a:pt x="1068" y="60"/>
                    </a:lnTo>
                    <a:lnTo>
                      <a:pt x="1080" y="67"/>
                    </a:lnTo>
                    <a:lnTo>
                      <a:pt x="1094" y="75"/>
                    </a:lnTo>
                    <a:lnTo>
                      <a:pt x="1106" y="82"/>
                    </a:lnTo>
                    <a:lnTo>
                      <a:pt x="1118" y="91"/>
                    </a:lnTo>
                    <a:lnTo>
                      <a:pt x="1129" y="100"/>
                    </a:lnTo>
                    <a:lnTo>
                      <a:pt x="1140" y="110"/>
                    </a:lnTo>
                    <a:lnTo>
                      <a:pt x="1151" y="120"/>
                    </a:lnTo>
                    <a:lnTo>
                      <a:pt x="1161" y="130"/>
                    </a:lnTo>
                    <a:lnTo>
                      <a:pt x="1171" y="141"/>
                    </a:lnTo>
                    <a:lnTo>
                      <a:pt x="1181" y="153"/>
                    </a:lnTo>
                    <a:lnTo>
                      <a:pt x="1191" y="166"/>
                    </a:lnTo>
                    <a:lnTo>
                      <a:pt x="1200" y="178"/>
                    </a:lnTo>
                    <a:lnTo>
                      <a:pt x="1209" y="191"/>
                    </a:lnTo>
                    <a:lnTo>
                      <a:pt x="1217" y="205"/>
                    </a:lnTo>
                    <a:lnTo>
                      <a:pt x="1225" y="219"/>
                    </a:lnTo>
                    <a:lnTo>
                      <a:pt x="1231" y="232"/>
                    </a:lnTo>
                    <a:lnTo>
                      <a:pt x="1238" y="247"/>
                    </a:lnTo>
                    <a:lnTo>
                      <a:pt x="1245" y="261"/>
                    </a:lnTo>
                    <a:lnTo>
                      <a:pt x="1250" y="277"/>
                    </a:lnTo>
                    <a:lnTo>
                      <a:pt x="1255" y="291"/>
                    </a:lnTo>
                    <a:lnTo>
                      <a:pt x="1259" y="307"/>
                    </a:lnTo>
                    <a:lnTo>
                      <a:pt x="1264" y="322"/>
                    </a:lnTo>
                    <a:lnTo>
                      <a:pt x="1267" y="338"/>
                    </a:lnTo>
                    <a:lnTo>
                      <a:pt x="1270" y="353"/>
                    </a:lnTo>
                    <a:lnTo>
                      <a:pt x="1272" y="370"/>
                    </a:lnTo>
                    <a:lnTo>
                      <a:pt x="1276" y="403"/>
                    </a:lnTo>
                    <a:lnTo>
                      <a:pt x="1277" y="437"/>
                    </a:lnTo>
                    <a:lnTo>
                      <a:pt x="1276" y="459"/>
                    </a:lnTo>
                    <a:lnTo>
                      <a:pt x="1275" y="480"/>
                    </a:lnTo>
                    <a:lnTo>
                      <a:pt x="1272" y="501"/>
                    </a:lnTo>
                    <a:lnTo>
                      <a:pt x="1270" y="521"/>
                    </a:lnTo>
                    <a:lnTo>
                      <a:pt x="1267" y="541"/>
                    </a:lnTo>
                    <a:lnTo>
                      <a:pt x="1262" y="560"/>
                    </a:lnTo>
                    <a:lnTo>
                      <a:pt x="1257" y="579"/>
                    </a:lnTo>
                    <a:lnTo>
                      <a:pt x="1250" y="598"/>
                    </a:lnTo>
                    <a:lnTo>
                      <a:pt x="1244" y="616"/>
                    </a:lnTo>
                    <a:lnTo>
                      <a:pt x="1236" y="634"/>
                    </a:lnTo>
                    <a:lnTo>
                      <a:pt x="1228" y="650"/>
                    </a:lnTo>
                    <a:lnTo>
                      <a:pt x="1218" y="667"/>
                    </a:lnTo>
                    <a:lnTo>
                      <a:pt x="1208" y="682"/>
                    </a:lnTo>
                    <a:lnTo>
                      <a:pt x="1198" y="698"/>
                    </a:lnTo>
                    <a:lnTo>
                      <a:pt x="1186" y="714"/>
                    </a:lnTo>
                    <a:lnTo>
                      <a:pt x="1174" y="728"/>
                    </a:lnTo>
                    <a:lnTo>
                      <a:pt x="1160" y="741"/>
                    </a:lnTo>
                    <a:lnTo>
                      <a:pt x="1146" y="755"/>
                    </a:lnTo>
                    <a:lnTo>
                      <a:pt x="1131" y="768"/>
                    </a:lnTo>
                    <a:lnTo>
                      <a:pt x="1116" y="779"/>
                    </a:lnTo>
                    <a:lnTo>
                      <a:pt x="1099" y="791"/>
                    </a:lnTo>
                    <a:lnTo>
                      <a:pt x="1081" y="801"/>
                    </a:lnTo>
                    <a:lnTo>
                      <a:pt x="1064" y="811"/>
                    </a:lnTo>
                    <a:lnTo>
                      <a:pt x="1045" y="821"/>
                    </a:lnTo>
                    <a:lnTo>
                      <a:pt x="1025" y="829"/>
                    </a:lnTo>
                    <a:lnTo>
                      <a:pt x="1005" y="838"/>
                    </a:lnTo>
                    <a:lnTo>
                      <a:pt x="983" y="845"/>
                    </a:lnTo>
                    <a:lnTo>
                      <a:pt x="962" y="851"/>
                    </a:lnTo>
                    <a:lnTo>
                      <a:pt x="938" y="858"/>
                    </a:lnTo>
                    <a:lnTo>
                      <a:pt x="915" y="864"/>
                    </a:lnTo>
                    <a:lnTo>
                      <a:pt x="889" y="868"/>
                    </a:lnTo>
                    <a:lnTo>
                      <a:pt x="865" y="871"/>
                    </a:lnTo>
                    <a:lnTo>
                      <a:pt x="889" y="887"/>
                    </a:lnTo>
                    <a:lnTo>
                      <a:pt x="914" y="902"/>
                    </a:lnTo>
                    <a:lnTo>
                      <a:pt x="936" y="918"/>
                    </a:lnTo>
                    <a:lnTo>
                      <a:pt x="958" y="935"/>
                    </a:lnTo>
                    <a:lnTo>
                      <a:pt x="978" y="951"/>
                    </a:lnTo>
                    <a:lnTo>
                      <a:pt x="998" y="968"/>
                    </a:lnTo>
                    <a:lnTo>
                      <a:pt x="1016" y="986"/>
                    </a:lnTo>
                    <a:lnTo>
                      <a:pt x="1034" y="1002"/>
                    </a:lnTo>
                    <a:lnTo>
                      <a:pt x="1050" y="1022"/>
                    </a:lnTo>
                    <a:lnTo>
                      <a:pt x="1069" y="1046"/>
                    </a:lnTo>
                    <a:lnTo>
                      <a:pt x="1090" y="1072"/>
                    </a:lnTo>
                    <a:lnTo>
                      <a:pt x="1111" y="1102"/>
                    </a:lnTo>
                    <a:lnTo>
                      <a:pt x="1135" y="1136"/>
                    </a:lnTo>
                    <a:lnTo>
                      <a:pt x="1159" y="1172"/>
                    </a:lnTo>
                    <a:lnTo>
                      <a:pt x="1185" y="1212"/>
                    </a:lnTo>
                    <a:lnTo>
                      <a:pt x="1213" y="1257"/>
                    </a:lnTo>
                    <a:lnTo>
                      <a:pt x="1404" y="1561"/>
                    </a:lnTo>
                    <a:lnTo>
                      <a:pt x="1027" y="1561"/>
                    </a:lnTo>
                    <a:lnTo>
                      <a:pt x="799" y="1221"/>
                    </a:lnTo>
                    <a:lnTo>
                      <a:pt x="769" y="1178"/>
                    </a:lnTo>
                    <a:lnTo>
                      <a:pt x="743" y="1138"/>
                    </a:lnTo>
                    <a:lnTo>
                      <a:pt x="718" y="1104"/>
                    </a:lnTo>
                    <a:lnTo>
                      <a:pt x="696" y="1072"/>
                    </a:lnTo>
                    <a:lnTo>
                      <a:pt x="677" y="1046"/>
                    </a:lnTo>
                    <a:lnTo>
                      <a:pt x="659" y="1024"/>
                    </a:lnTo>
                    <a:lnTo>
                      <a:pt x="645" y="1006"/>
                    </a:lnTo>
                    <a:lnTo>
                      <a:pt x="633" y="991"/>
                    </a:lnTo>
                    <a:lnTo>
                      <a:pt x="622" y="980"/>
                    </a:lnTo>
                    <a:lnTo>
                      <a:pt x="611" y="970"/>
                    </a:lnTo>
                    <a:lnTo>
                      <a:pt x="598" y="960"/>
                    </a:lnTo>
                    <a:lnTo>
                      <a:pt x="587" y="951"/>
                    </a:lnTo>
                    <a:lnTo>
                      <a:pt x="575" y="945"/>
                    </a:lnTo>
                    <a:lnTo>
                      <a:pt x="563" y="938"/>
                    </a:lnTo>
                    <a:lnTo>
                      <a:pt x="551" y="931"/>
                    </a:lnTo>
                    <a:lnTo>
                      <a:pt x="538" y="927"/>
                    </a:lnTo>
                    <a:lnTo>
                      <a:pt x="525" y="922"/>
                    </a:lnTo>
                    <a:lnTo>
                      <a:pt x="510" y="919"/>
                    </a:lnTo>
                    <a:lnTo>
                      <a:pt x="492" y="916"/>
                    </a:lnTo>
                    <a:lnTo>
                      <a:pt x="473" y="914"/>
                    </a:lnTo>
                    <a:lnTo>
                      <a:pt x="453" y="911"/>
                    </a:lnTo>
                    <a:lnTo>
                      <a:pt x="430" y="910"/>
                    </a:lnTo>
                    <a:lnTo>
                      <a:pt x="405" y="909"/>
                    </a:lnTo>
                    <a:lnTo>
                      <a:pt x="380" y="909"/>
                    </a:lnTo>
                    <a:lnTo>
                      <a:pt x="315" y="909"/>
                    </a:lnTo>
                    <a:lnTo>
                      <a:pt x="315" y="1561"/>
                    </a:lnTo>
                    <a:lnTo>
                      <a:pt x="0" y="1561"/>
                    </a:lnTo>
                    <a:close/>
                    <a:moveTo>
                      <a:pt x="315" y="660"/>
                    </a:moveTo>
                    <a:lnTo>
                      <a:pt x="548" y="660"/>
                    </a:lnTo>
                    <a:lnTo>
                      <a:pt x="603" y="659"/>
                    </a:lnTo>
                    <a:lnTo>
                      <a:pt x="652" y="659"/>
                    </a:lnTo>
                    <a:lnTo>
                      <a:pt x="695" y="657"/>
                    </a:lnTo>
                    <a:lnTo>
                      <a:pt x="733" y="655"/>
                    </a:lnTo>
                    <a:lnTo>
                      <a:pt x="765" y="652"/>
                    </a:lnTo>
                    <a:lnTo>
                      <a:pt x="793" y="649"/>
                    </a:lnTo>
                    <a:lnTo>
                      <a:pt x="815" y="646"/>
                    </a:lnTo>
                    <a:lnTo>
                      <a:pt x="832" y="641"/>
                    </a:lnTo>
                    <a:lnTo>
                      <a:pt x="846" y="636"/>
                    </a:lnTo>
                    <a:lnTo>
                      <a:pt x="858" y="629"/>
                    </a:lnTo>
                    <a:lnTo>
                      <a:pt x="870" y="622"/>
                    </a:lnTo>
                    <a:lnTo>
                      <a:pt x="882" y="615"/>
                    </a:lnTo>
                    <a:lnTo>
                      <a:pt x="893" y="606"/>
                    </a:lnTo>
                    <a:lnTo>
                      <a:pt x="903" y="597"/>
                    </a:lnTo>
                    <a:lnTo>
                      <a:pt x="912" y="586"/>
                    </a:lnTo>
                    <a:lnTo>
                      <a:pt x="920" y="575"/>
                    </a:lnTo>
                    <a:lnTo>
                      <a:pt x="927" y="562"/>
                    </a:lnTo>
                    <a:lnTo>
                      <a:pt x="934" y="550"/>
                    </a:lnTo>
                    <a:lnTo>
                      <a:pt x="939" y="537"/>
                    </a:lnTo>
                    <a:lnTo>
                      <a:pt x="944" y="522"/>
                    </a:lnTo>
                    <a:lnTo>
                      <a:pt x="947" y="507"/>
                    </a:lnTo>
                    <a:lnTo>
                      <a:pt x="950" y="491"/>
                    </a:lnTo>
                    <a:lnTo>
                      <a:pt x="952" y="475"/>
                    </a:lnTo>
                    <a:lnTo>
                      <a:pt x="953" y="458"/>
                    </a:lnTo>
                    <a:lnTo>
                      <a:pt x="952" y="438"/>
                    </a:lnTo>
                    <a:lnTo>
                      <a:pt x="949" y="420"/>
                    </a:lnTo>
                    <a:lnTo>
                      <a:pt x="946" y="402"/>
                    </a:lnTo>
                    <a:lnTo>
                      <a:pt x="942" y="387"/>
                    </a:lnTo>
                    <a:lnTo>
                      <a:pt x="936" y="371"/>
                    </a:lnTo>
                    <a:lnTo>
                      <a:pt x="928" y="357"/>
                    </a:lnTo>
                    <a:lnTo>
                      <a:pt x="919" y="343"/>
                    </a:lnTo>
                    <a:lnTo>
                      <a:pt x="910" y="330"/>
                    </a:lnTo>
                    <a:lnTo>
                      <a:pt x="899" y="319"/>
                    </a:lnTo>
                    <a:lnTo>
                      <a:pt x="887" y="308"/>
                    </a:lnTo>
                    <a:lnTo>
                      <a:pt x="874" y="299"/>
                    </a:lnTo>
                    <a:lnTo>
                      <a:pt x="859" y="291"/>
                    </a:lnTo>
                    <a:lnTo>
                      <a:pt x="844" y="283"/>
                    </a:lnTo>
                    <a:lnTo>
                      <a:pt x="827" y="278"/>
                    </a:lnTo>
                    <a:lnTo>
                      <a:pt x="809" y="272"/>
                    </a:lnTo>
                    <a:lnTo>
                      <a:pt x="792" y="269"/>
                    </a:lnTo>
                    <a:lnTo>
                      <a:pt x="779" y="268"/>
                    </a:lnTo>
                    <a:lnTo>
                      <a:pt x="763" y="267"/>
                    </a:lnTo>
                    <a:lnTo>
                      <a:pt x="741" y="266"/>
                    </a:lnTo>
                    <a:lnTo>
                      <a:pt x="715" y="266"/>
                    </a:lnTo>
                    <a:lnTo>
                      <a:pt x="684" y="265"/>
                    </a:lnTo>
                    <a:lnTo>
                      <a:pt x="647" y="265"/>
                    </a:lnTo>
                    <a:lnTo>
                      <a:pt x="607" y="265"/>
                    </a:lnTo>
                    <a:lnTo>
                      <a:pt x="562" y="263"/>
                    </a:lnTo>
                    <a:lnTo>
                      <a:pt x="315" y="263"/>
                    </a:lnTo>
                    <a:lnTo>
                      <a:pt x="315" y="660"/>
                    </a:lnTo>
                    <a:close/>
                  </a:path>
                </a:pathLst>
              </a:cu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10" name="Freeform 537"/>
              <p:cNvSpPr>
                <a:spLocks noEditPoints="1"/>
              </p:cNvSpPr>
              <p:nvPr/>
            </p:nvSpPr>
            <p:spPr bwMode="auto">
              <a:xfrm>
                <a:off x="2230" y="3550"/>
                <a:ext cx="124" cy="147"/>
              </a:xfrm>
              <a:custGeom>
                <a:avLst/>
                <a:gdLst>
                  <a:gd name="T0" fmla="*/ 0 w 1309"/>
                  <a:gd name="T1" fmla="*/ 0 h 1561"/>
                  <a:gd name="T2" fmla="*/ 0 w 1309"/>
                  <a:gd name="T3" fmla="*/ 0 h 1561"/>
                  <a:gd name="T4" fmla="*/ 0 w 1309"/>
                  <a:gd name="T5" fmla="*/ 0 h 1561"/>
                  <a:gd name="T6" fmla="*/ 0 w 1309"/>
                  <a:gd name="T7" fmla="*/ 0 h 1561"/>
                  <a:gd name="T8" fmla="*/ 0 w 1309"/>
                  <a:gd name="T9" fmla="*/ 0 h 1561"/>
                  <a:gd name="T10" fmla="*/ 0 w 1309"/>
                  <a:gd name="T11" fmla="*/ 0 h 1561"/>
                  <a:gd name="T12" fmla="*/ 0 w 1309"/>
                  <a:gd name="T13" fmla="*/ 0 h 1561"/>
                  <a:gd name="T14" fmla="*/ 0 w 1309"/>
                  <a:gd name="T15" fmla="*/ 0 h 1561"/>
                  <a:gd name="T16" fmla="*/ 0 w 1309"/>
                  <a:gd name="T17" fmla="*/ 0 h 1561"/>
                  <a:gd name="T18" fmla="*/ 0 w 1309"/>
                  <a:gd name="T19" fmla="*/ 0 h 1561"/>
                  <a:gd name="T20" fmla="*/ 0 w 1309"/>
                  <a:gd name="T21" fmla="*/ 0 h 1561"/>
                  <a:gd name="T22" fmla="*/ 0 w 1309"/>
                  <a:gd name="T23" fmla="*/ 0 h 1561"/>
                  <a:gd name="T24" fmla="*/ 0 w 1309"/>
                  <a:gd name="T25" fmla="*/ 0 h 1561"/>
                  <a:gd name="T26" fmla="*/ 0 w 1309"/>
                  <a:gd name="T27" fmla="*/ 0 h 1561"/>
                  <a:gd name="T28" fmla="*/ 0 w 1309"/>
                  <a:gd name="T29" fmla="*/ 0 h 1561"/>
                  <a:gd name="T30" fmla="*/ 0 w 1309"/>
                  <a:gd name="T31" fmla="*/ 0 h 1561"/>
                  <a:gd name="T32" fmla="*/ 0 w 1309"/>
                  <a:gd name="T33" fmla="*/ 0 h 1561"/>
                  <a:gd name="T34" fmla="*/ 0 w 1309"/>
                  <a:gd name="T35" fmla="*/ 0 h 1561"/>
                  <a:gd name="T36" fmla="*/ 0 w 1309"/>
                  <a:gd name="T37" fmla="*/ 0 h 1561"/>
                  <a:gd name="T38" fmla="*/ 0 w 1309"/>
                  <a:gd name="T39" fmla="*/ 0 h 1561"/>
                  <a:gd name="T40" fmla="*/ 0 w 1309"/>
                  <a:gd name="T41" fmla="*/ 0 h 1561"/>
                  <a:gd name="T42" fmla="*/ 0 w 1309"/>
                  <a:gd name="T43" fmla="*/ 0 h 1561"/>
                  <a:gd name="T44" fmla="*/ 0 w 1309"/>
                  <a:gd name="T45" fmla="*/ 0 h 1561"/>
                  <a:gd name="T46" fmla="*/ 0 w 1309"/>
                  <a:gd name="T47" fmla="*/ 0 h 1561"/>
                  <a:gd name="T48" fmla="*/ 0 w 1309"/>
                  <a:gd name="T49" fmla="*/ 0 h 1561"/>
                  <a:gd name="T50" fmla="*/ 0 w 1309"/>
                  <a:gd name="T51" fmla="*/ 0 h 1561"/>
                  <a:gd name="T52" fmla="*/ 0 w 1309"/>
                  <a:gd name="T53" fmla="*/ 0 h 1561"/>
                  <a:gd name="T54" fmla="*/ 0 w 1309"/>
                  <a:gd name="T55" fmla="*/ 0 h 1561"/>
                  <a:gd name="T56" fmla="*/ 0 w 1309"/>
                  <a:gd name="T57" fmla="*/ 0 h 1561"/>
                  <a:gd name="T58" fmla="*/ 0 w 1309"/>
                  <a:gd name="T59" fmla="*/ 0 h 1561"/>
                  <a:gd name="T60" fmla="*/ 0 w 1309"/>
                  <a:gd name="T61" fmla="*/ 0 h 1561"/>
                  <a:gd name="T62" fmla="*/ 0 w 1309"/>
                  <a:gd name="T63" fmla="*/ 0 h 1561"/>
                  <a:gd name="T64" fmla="*/ 0 w 1309"/>
                  <a:gd name="T65" fmla="*/ 0 h 1561"/>
                  <a:gd name="T66" fmla="*/ 0 w 1309"/>
                  <a:gd name="T67" fmla="*/ 0 h 1561"/>
                  <a:gd name="T68" fmla="*/ 0 w 1309"/>
                  <a:gd name="T69" fmla="*/ 0 h 1561"/>
                  <a:gd name="T70" fmla="*/ 0 w 1309"/>
                  <a:gd name="T71" fmla="*/ 0 h 1561"/>
                  <a:gd name="T72" fmla="*/ 0 w 1309"/>
                  <a:gd name="T73" fmla="*/ 0 h 1561"/>
                  <a:gd name="T74" fmla="*/ 0 w 1309"/>
                  <a:gd name="T75" fmla="*/ 0 h 1561"/>
                  <a:gd name="T76" fmla="*/ 0 w 1309"/>
                  <a:gd name="T77" fmla="*/ 0 h 1561"/>
                  <a:gd name="T78" fmla="*/ 0 w 1309"/>
                  <a:gd name="T79" fmla="*/ 0 h 1561"/>
                  <a:gd name="T80" fmla="*/ 0 w 1309"/>
                  <a:gd name="T81" fmla="*/ 0 h 1561"/>
                  <a:gd name="T82" fmla="*/ 0 w 1309"/>
                  <a:gd name="T83" fmla="*/ 0 h 1561"/>
                  <a:gd name="T84" fmla="*/ 0 w 1309"/>
                  <a:gd name="T85" fmla="*/ 0 h 1561"/>
                  <a:gd name="T86" fmla="*/ 0 w 1309"/>
                  <a:gd name="T87" fmla="*/ 0 h 1561"/>
                  <a:gd name="T88" fmla="*/ 0 w 1309"/>
                  <a:gd name="T89" fmla="*/ 0 h 1561"/>
                  <a:gd name="T90" fmla="*/ 0 w 1309"/>
                  <a:gd name="T91" fmla="*/ 0 h 1561"/>
                  <a:gd name="T92" fmla="*/ 0 w 1309"/>
                  <a:gd name="T93" fmla="*/ 0 h 1561"/>
                  <a:gd name="T94" fmla="*/ 0 w 1309"/>
                  <a:gd name="T95" fmla="*/ 0 h 1561"/>
                  <a:gd name="T96" fmla="*/ 0 w 1309"/>
                  <a:gd name="T97" fmla="*/ 0 h 1561"/>
                  <a:gd name="T98" fmla="*/ 0 w 1309"/>
                  <a:gd name="T99" fmla="*/ 0 h 156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309"/>
                  <a:gd name="T151" fmla="*/ 0 h 1561"/>
                  <a:gd name="T152" fmla="*/ 1309 w 1309"/>
                  <a:gd name="T153" fmla="*/ 1561 h 156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309" h="1561">
                    <a:moveTo>
                      <a:pt x="0" y="0"/>
                    </a:moveTo>
                    <a:lnTo>
                      <a:pt x="577" y="0"/>
                    </a:lnTo>
                    <a:lnTo>
                      <a:pt x="623" y="0"/>
                    </a:lnTo>
                    <a:lnTo>
                      <a:pt x="668" y="1"/>
                    </a:lnTo>
                    <a:lnTo>
                      <a:pt x="709" y="3"/>
                    </a:lnTo>
                    <a:lnTo>
                      <a:pt x="748" y="7"/>
                    </a:lnTo>
                    <a:lnTo>
                      <a:pt x="783" y="11"/>
                    </a:lnTo>
                    <a:lnTo>
                      <a:pt x="817" y="17"/>
                    </a:lnTo>
                    <a:lnTo>
                      <a:pt x="845" y="22"/>
                    </a:lnTo>
                    <a:lnTo>
                      <a:pt x="873" y="29"/>
                    </a:lnTo>
                    <a:lnTo>
                      <a:pt x="890" y="35"/>
                    </a:lnTo>
                    <a:lnTo>
                      <a:pt x="907" y="40"/>
                    </a:lnTo>
                    <a:lnTo>
                      <a:pt x="923" y="47"/>
                    </a:lnTo>
                    <a:lnTo>
                      <a:pt x="939" y="53"/>
                    </a:lnTo>
                    <a:lnTo>
                      <a:pt x="955" y="61"/>
                    </a:lnTo>
                    <a:lnTo>
                      <a:pt x="971" y="69"/>
                    </a:lnTo>
                    <a:lnTo>
                      <a:pt x="985" y="77"/>
                    </a:lnTo>
                    <a:lnTo>
                      <a:pt x="1001" y="86"/>
                    </a:lnTo>
                    <a:lnTo>
                      <a:pt x="1015" y="95"/>
                    </a:lnTo>
                    <a:lnTo>
                      <a:pt x="1030" y="105"/>
                    </a:lnTo>
                    <a:lnTo>
                      <a:pt x="1043" y="115"/>
                    </a:lnTo>
                    <a:lnTo>
                      <a:pt x="1056" y="126"/>
                    </a:lnTo>
                    <a:lnTo>
                      <a:pt x="1070" y="137"/>
                    </a:lnTo>
                    <a:lnTo>
                      <a:pt x="1083" y="149"/>
                    </a:lnTo>
                    <a:lnTo>
                      <a:pt x="1095" y="161"/>
                    </a:lnTo>
                    <a:lnTo>
                      <a:pt x="1108" y="173"/>
                    </a:lnTo>
                    <a:lnTo>
                      <a:pt x="1132" y="200"/>
                    </a:lnTo>
                    <a:lnTo>
                      <a:pt x="1154" y="228"/>
                    </a:lnTo>
                    <a:lnTo>
                      <a:pt x="1175" y="257"/>
                    </a:lnTo>
                    <a:lnTo>
                      <a:pt x="1194" y="288"/>
                    </a:lnTo>
                    <a:lnTo>
                      <a:pt x="1212" y="320"/>
                    </a:lnTo>
                    <a:lnTo>
                      <a:pt x="1229" y="355"/>
                    </a:lnTo>
                    <a:lnTo>
                      <a:pt x="1244" y="389"/>
                    </a:lnTo>
                    <a:lnTo>
                      <a:pt x="1257" y="426"/>
                    </a:lnTo>
                    <a:lnTo>
                      <a:pt x="1270" y="465"/>
                    </a:lnTo>
                    <a:lnTo>
                      <a:pt x="1280" y="506"/>
                    </a:lnTo>
                    <a:lnTo>
                      <a:pt x="1289" y="548"/>
                    </a:lnTo>
                    <a:lnTo>
                      <a:pt x="1295" y="594"/>
                    </a:lnTo>
                    <a:lnTo>
                      <a:pt x="1301" y="640"/>
                    </a:lnTo>
                    <a:lnTo>
                      <a:pt x="1305" y="690"/>
                    </a:lnTo>
                    <a:lnTo>
                      <a:pt x="1307" y="741"/>
                    </a:lnTo>
                    <a:lnTo>
                      <a:pt x="1309" y="796"/>
                    </a:lnTo>
                    <a:lnTo>
                      <a:pt x="1307" y="842"/>
                    </a:lnTo>
                    <a:lnTo>
                      <a:pt x="1305" y="888"/>
                    </a:lnTo>
                    <a:lnTo>
                      <a:pt x="1302" y="932"/>
                    </a:lnTo>
                    <a:lnTo>
                      <a:pt x="1296" y="975"/>
                    </a:lnTo>
                    <a:lnTo>
                      <a:pt x="1290" y="1016"/>
                    </a:lnTo>
                    <a:lnTo>
                      <a:pt x="1281" y="1055"/>
                    </a:lnTo>
                    <a:lnTo>
                      <a:pt x="1272" y="1092"/>
                    </a:lnTo>
                    <a:lnTo>
                      <a:pt x="1261" y="1128"/>
                    </a:lnTo>
                    <a:lnTo>
                      <a:pt x="1245" y="1169"/>
                    </a:lnTo>
                    <a:lnTo>
                      <a:pt x="1227" y="1209"/>
                    </a:lnTo>
                    <a:lnTo>
                      <a:pt x="1219" y="1228"/>
                    </a:lnTo>
                    <a:lnTo>
                      <a:pt x="1210" y="1246"/>
                    </a:lnTo>
                    <a:lnTo>
                      <a:pt x="1200" y="1265"/>
                    </a:lnTo>
                    <a:lnTo>
                      <a:pt x="1190" y="1281"/>
                    </a:lnTo>
                    <a:lnTo>
                      <a:pt x="1179" y="1299"/>
                    </a:lnTo>
                    <a:lnTo>
                      <a:pt x="1167" y="1315"/>
                    </a:lnTo>
                    <a:lnTo>
                      <a:pt x="1156" y="1331"/>
                    </a:lnTo>
                    <a:lnTo>
                      <a:pt x="1144" y="1347"/>
                    </a:lnTo>
                    <a:lnTo>
                      <a:pt x="1132" y="1361"/>
                    </a:lnTo>
                    <a:lnTo>
                      <a:pt x="1120" y="1376"/>
                    </a:lnTo>
                    <a:lnTo>
                      <a:pt x="1106" y="1390"/>
                    </a:lnTo>
                    <a:lnTo>
                      <a:pt x="1093" y="1404"/>
                    </a:lnTo>
                    <a:lnTo>
                      <a:pt x="1072" y="1423"/>
                    </a:lnTo>
                    <a:lnTo>
                      <a:pt x="1049" y="1441"/>
                    </a:lnTo>
                    <a:lnTo>
                      <a:pt x="1024" y="1458"/>
                    </a:lnTo>
                    <a:lnTo>
                      <a:pt x="996" y="1475"/>
                    </a:lnTo>
                    <a:lnTo>
                      <a:pt x="969" y="1489"/>
                    </a:lnTo>
                    <a:lnTo>
                      <a:pt x="938" y="1504"/>
                    </a:lnTo>
                    <a:lnTo>
                      <a:pt x="905" y="1516"/>
                    </a:lnTo>
                    <a:lnTo>
                      <a:pt x="872" y="1528"/>
                    </a:lnTo>
                    <a:lnTo>
                      <a:pt x="844" y="1536"/>
                    </a:lnTo>
                    <a:lnTo>
                      <a:pt x="815" y="1543"/>
                    </a:lnTo>
                    <a:lnTo>
                      <a:pt x="784" y="1548"/>
                    </a:lnTo>
                    <a:lnTo>
                      <a:pt x="750" y="1553"/>
                    </a:lnTo>
                    <a:lnTo>
                      <a:pt x="714" y="1557"/>
                    </a:lnTo>
                    <a:lnTo>
                      <a:pt x="676" y="1559"/>
                    </a:lnTo>
                    <a:lnTo>
                      <a:pt x="636" y="1560"/>
                    </a:lnTo>
                    <a:lnTo>
                      <a:pt x="593" y="1561"/>
                    </a:lnTo>
                    <a:lnTo>
                      <a:pt x="0" y="1561"/>
                    </a:lnTo>
                    <a:lnTo>
                      <a:pt x="0" y="0"/>
                    </a:lnTo>
                    <a:close/>
                    <a:moveTo>
                      <a:pt x="316" y="263"/>
                    </a:moveTo>
                    <a:lnTo>
                      <a:pt x="316" y="1298"/>
                    </a:lnTo>
                    <a:lnTo>
                      <a:pt x="550" y="1298"/>
                    </a:lnTo>
                    <a:lnTo>
                      <a:pt x="582" y="1298"/>
                    </a:lnTo>
                    <a:lnTo>
                      <a:pt x="612" y="1297"/>
                    </a:lnTo>
                    <a:lnTo>
                      <a:pt x="639" y="1296"/>
                    </a:lnTo>
                    <a:lnTo>
                      <a:pt x="664" y="1295"/>
                    </a:lnTo>
                    <a:lnTo>
                      <a:pt x="687" y="1292"/>
                    </a:lnTo>
                    <a:lnTo>
                      <a:pt x="707" y="1289"/>
                    </a:lnTo>
                    <a:lnTo>
                      <a:pt x="725" y="1287"/>
                    </a:lnTo>
                    <a:lnTo>
                      <a:pt x="741" y="1282"/>
                    </a:lnTo>
                    <a:lnTo>
                      <a:pt x="760" y="1278"/>
                    </a:lnTo>
                    <a:lnTo>
                      <a:pt x="778" y="1271"/>
                    </a:lnTo>
                    <a:lnTo>
                      <a:pt x="794" y="1265"/>
                    </a:lnTo>
                    <a:lnTo>
                      <a:pt x="811" y="1257"/>
                    </a:lnTo>
                    <a:lnTo>
                      <a:pt x="827" y="1249"/>
                    </a:lnTo>
                    <a:lnTo>
                      <a:pt x="841" y="1239"/>
                    </a:lnTo>
                    <a:lnTo>
                      <a:pt x="855" y="1229"/>
                    </a:lnTo>
                    <a:lnTo>
                      <a:pt x="869" y="1218"/>
                    </a:lnTo>
                    <a:lnTo>
                      <a:pt x="881" y="1206"/>
                    </a:lnTo>
                    <a:lnTo>
                      <a:pt x="892" y="1191"/>
                    </a:lnTo>
                    <a:lnTo>
                      <a:pt x="903" y="1176"/>
                    </a:lnTo>
                    <a:lnTo>
                      <a:pt x="914" y="1158"/>
                    </a:lnTo>
                    <a:lnTo>
                      <a:pt x="924" y="1138"/>
                    </a:lnTo>
                    <a:lnTo>
                      <a:pt x="933" y="1116"/>
                    </a:lnTo>
                    <a:lnTo>
                      <a:pt x="942" y="1092"/>
                    </a:lnTo>
                    <a:lnTo>
                      <a:pt x="951" y="1067"/>
                    </a:lnTo>
                    <a:lnTo>
                      <a:pt x="959" y="1040"/>
                    </a:lnTo>
                    <a:lnTo>
                      <a:pt x="964" y="1010"/>
                    </a:lnTo>
                    <a:lnTo>
                      <a:pt x="970" y="978"/>
                    </a:lnTo>
                    <a:lnTo>
                      <a:pt x="974" y="944"/>
                    </a:lnTo>
                    <a:lnTo>
                      <a:pt x="979" y="907"/>
                    </a:lnTo>
                    <a:lnTo>
                      <a:pt x="981" y="867"/>
                    </a:lnTo>
                    <a:lnTo>
                      <a:pt x="982" y="826"/>
                    </a:lnTo>
                    <a:lnTo>
                      <a:pt x="983" y="781"/>
                    </a:lnTo>
                    <a:lnTo>
                      <a:pt x="982" y="737"/>
                    </a:lnTo>
                    <a:lnTo>
                      <a:pt x="981" y="696"/>
                    </a:lnTo>
                    <a:lnTo>
                      <a:pt x="979" y="657"/>
                    </a:lnTo>
                    <a:lnTo>
                      <a:pt x="974" y="621"/>
                    </a:lnTo>
                    <a:lnTo>
                      <a:pt x="970" y="588"/>
                    </a:lnTo>
                    <a:lnTo>
                      <a:pt x="964" y="557"/>
                    </a:lnTo>
                    <a:lnTo>
                      <a:pt x="959" y="529"/>
                    </a:lnTo>
                    <a:lnTo>
                      <a:pt x="951" y="504"/>
                    </a:lnTo>
                    <a:lnTo>
                      <a:pt x="942" y="480"/>
                    </a:lnTo>
                    <a:lnTo>
                      <a:pt x="933" y="458"/>
                    </a:lnTo>
                    <a:lnTo>
                      <a:pt x="923" y="437"/>
                    </a:lnTo>
                    <a:lnTo>
                      <a:pt x="912" y="417"/>
                    </a:lnTo>
                    <a:lnTo>
                      <a:pt x="901" y="399"/>
                    </a:lnTo>
                    <a:lnTo>
                      <a:pt x="889" y="382"/>
                    </a:lnTo>
                    <a:lnTo>
                      <a:pt x="875" y="367"/>
                    </a:lnTo>
                    <a:lnTo>
                      <a:pt x="861" y="352"/>
                    </a:lnTo>
                    <a:lnTo>
                      <a:pt x="847" y="339"/>
                    </a:lnTo>
                    <a:lnTo>
                      <a:pt x="831" y="327"/>
                    </a:lnTo>
                    <a:lnTo>
                      <a:pt x="813" y="317"/>
                    </a:lnTo>
                    <a:lnTo>
                      <a:pt x="795" y="307"/>
                    </a:lnTo>
                    <a:lnTo>
                      <a:pt x="778" y="298"/>
                    </a:lnTo>
                    <a:lnTo>
                      <a:pt x="758" y="290"/>
                    </a:lnTo>
                    <a:lnTo>
                      <a:pt x="737" y="285"/>
                    </a:lnTo>
                    <a:lnTo>
                      <a:pt x="716" y="279"/>
                    </a:lnTo>
                    <a:lnTo>
                      <a:pt x="697" y="276"/>
                    </a:lnTo>
                    <a:lnTo>
                      <a:pt x="674" y="272"/>
                    </a:lnTo>
                    <a:lnTo>
                      <a:pt x="648" y="270"/>
                    </a:lnTo>
                    <a:lnTo>
                      <a:pt x="618" y="268"/>
                    </a:lnTo>
                    <a:lnTo>
                      <a:pt x="583" y="266"/>
                    </a:lnTo>
                    <a:lnTo>
                      <a:pt x="546" y="265"/>
                    </a:lnTo>
                    <a:lnTo>
                      <a:pt x="503" y="265"/>
                    </a:lnTo>
                    <a:lnTo>
                      <a:pt x="457" y="263"/>
                    </a:lnTo>
                    <a:lnTo>
                      <a:pt x="316" y="263"/>
                    </a:lnTo>
                    <a:close/>
                  </a:path>
                </a:pathLst>
              </a:cu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11" name="Freeform 538"/>
              <p:cNvSpPr>
                <a:spLocks noEditPoints="1"/>
              </p:cNvSpPr>
              <p:nvPr/>
            </p:nvSpPr>
            <p:spPr bwMode="auto">
              <a:xfrm>
                <a:off x="2364" y="3550"/>
                <a:ext cx="148" cy="147"/>
              </a:xfrm>
              <a:custGeom>
                <a:avLst/>
                <a:gdLst>
                  <a:gd name="T0" fmla="*/ 0 w 1566"/>
                  <a:gd name="T1" fmla="*/ 0 h 1561"/>
                  <a:gd name="T2" fmla="*/ 0 w 1566"/>
                  <a:gd name="T3" fmla="*/ 0 h 1561"/>
                  <a:gd name="T4" fmla="*/ 0 w 1566"/>
                  <a:gd name="T5" fmla="*/ 0 h 1561"/>
                  <a:gd name="T6" fmla="*/ 0 w 1566"/>
                  <a:gd name="T7" fmla="*/ 0 h 1561"/>
                  <a:gd name="T8" fmla="*/ 0 w 1566"/>
                  <a:gd name="T9" fmla="*/ 0 h 1561"/>
                  <a:gd name="T10" fmla="*/ 0 w 1566"/>
                  <a:gd name="T11" fmla="*/ 0 h 1561"/>
                  <a:gd name="T12" fmla="*/ 0 w 1566"/>
                  <a:gd name="T13" fmla="*/ 0 h 1561"/>
                  <a:gd name="T14" fmla="*/ 0 w 1566"/>
                  <a:gd name="T15" fmla="*/ 0 h 1561"/>
                  <a:gd name="T16" fmla="*/ 0 w 1566"/>
                  <a:gd name="T17" fmla="*/ 0 h 1561"/>
                  <a:gd name="T18" fmla="*/ 0 w 1566"/>
                  <a:gd name="T19" fmla="*/ 0 h 1561"/>
                  <a:gd name="T20" fmla="*/ 0 w 1566"/>
                  <a:gd name="T21" fmla="*/ 0 h 1561"/>
                  <a:gd name="T22" fmla="*/ 0 w 1566"/>
                  <a:gd name="T23" fmla="*/ 0 h 1561"/>
                  <a:gd name="T24" fmla="*/ 0 w 1566"/>
                  <a:gd name="T25" fmla="*/ 0 h 15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66"/>
                  <a:gd name="T40" fmla="*/ 0 h 1561"/>
                  <a:gd name="T41" fmla="*/ 1566 w 1566"/>
                  <a:gd name="T42" fmla="*/ 1561 h 156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66" h="1561">
                    <a:moveTo>
                      <a:pt x="1566" y="1561"/>
                    </a:moveTo>
                    <a:lnTo>
                      <a:pt x="1223" y="1561"/>
                    </a:lnTo>
                    <a:lnTo>
                      <a:pt x="1087" y="1206"/>
                    </a:lnTo>
                    <a:lnTo>
                      <a:pt x="463" y="1206"/>
                    </a:lnTo>
                    <a:lnTo>
                      <a:pt x="335" y="1561"/>
                    </a:lnTo>
                    <a:lnTo>
                      <a:pt x="0" y="1561"/>
                    </a:lnTo>
                    <a:lnTo>
                      <a:pt x="609" y="0"/>
                    </a:lnTo>
                    <a:lnTo>
                      <a:pt x="942" y="0"/>
                    </a:lnTo>
                    <a:lnTo>
                      <a:pt x="1566" y="1561"/>
                    </a:lnTo>
                    <a:close/>
                    <a:moveTo>
                      <a:pt x="986" y="944"/>
                    </a:moveTo>
                    <a:lnTo>
                      <a:pt x="771" y="363"/>
                    </a:lnTo>
                    <a:lnTo>
                      <a:pt x="560" y="944"/>
                    </a:lnTo>
                    <a:lnTo>
                      <a:pt x="986" y="944"/>
                    </a:lnTo>
                    <a:close/>
                  </a:path>
                </a:pathLst>
              </a:cu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grpSp>
          <p:nvGrpSpPr>
            <p:cNvPr id="2090" name="Group 539"/>
            <p:cNvGrpSpPr>
              <a:grpSpLocks/>
            </p:cNvGrpSpPr>
            <p:nvPr/>
          </p:nvGrpSpPr>
          <p:grpSpPr bwMode="auto">
            <a:xfrm>
              <a:off x="1519" y="2205"/>
              <a:ext cx="1003" cy="1302"/>
              <a:chOff x="1474" y="300"/>
              <a:chExt cx="1518" cy="1971"/>
            </a:xfrm>
          </p:grpSpPr>
          <p:sp>
            <p:nvSpPr>
              <p:cNvPr id="2091" name="Freeform 540"/>
              <p:cNvSpPr>
                <a:spLocks noEditPoints="1"/>
              </p:cNvSpPr>
              <p:nvPr/>
            </p:nvSpPr>
            <p:spPr bwMode="auto">
              <a:xfrm>
                <a:off x="1645" y="1943"/>
                <a:ext cx="332" cy="185"/>
              </a:xfrm>
              <a:custGeom>
                <a:avLst/>
                <a:gdLst>
                  <a:gd name="T0" fmla="*/ 0 w 2328"/>
                  <a:gd name="T1" fmla="*/ 0 h 1292"/>
                  <a:gd name="T2" fmla="*/ 0 w 2328"/>
                  <a:gd name="T3" fmla="*/ 0 h 1292"/>
                  <a:gd name="T4" fmla="*/ 0 w 2328"/>
                  <a:gd name="T5" fmla="*/ 0 h 1292"/>
                  <a:gd name="T6" fmla="*/ 0 w 2328"/>
                  <a:gd name="T7" fmla="*/ 0 h 1292"/>
                  <a:gd name="T8" fmla="*/ 0 w 2328"/>
                  <a:gd name="T9" fmla="*/ 0 h 1292"/>
                  <a:gd name="T10" fmla="*/ 0 w 2328"/>
                  <a:gd name="T11" fmla="*/ 0 h 1292"/>
                  <a:gd name="T12" fmla="*/ 0 w 2328"/>
                  <a:gd name="T13" fmla="*/ 0 h 1292"/>
                  <a:gd name="T14" fmla="*/ 0 w 2328"/>
                  <a:gd name="T15" fmla="*/ 0 h 1292"/>
                  <a:gd name="T16" fmla="*/ 0 w 2328"/>
                  <a:gd name="T17" fmla="*/ 0 h 1292"/>
                  <a:gd name="T18" fmla="*/ 0 w 2328"/>
                  <a:gd name="T19" fmla="*/ 0 h 1292"/>
                  <a:gd name="T20" fmla="*/ 0 w 2328"/>
                  <a:gd name="T21" fmla="*/ 0 h 1292"/>
                  <a:gd name="T22" fmla="*/ 0 w 2328"/>
                  <a:gd name="T23" fmla="*/ 0 h 1292"/>
                  <a:gd name="T24" fmla="*/ 0 w 2328"/>
                  <a:gd name="T25" fmla="*/ 0 h 1292"/>
                  <a:gd name="T26" fmla="*/ 0 w 2328"/>
                  <a:gd name="T27" fmla="*/ 0 h 1292"/>
                  <a:gd name="T28" fmla="*/ 0 w 2328"/>
                  <a:gd name="T29" fmla="*/ 0 h 1292"/>
                  <a:gd name="T30" fmla="*/ 0 w 2328"/>
                  <a:gd name="T31" fmla="*/ 0 h 1292"/>
                  <a:gd name="T32" fmla="*/ 0 w 2328"/>
                  <a:gd name="T33" fmla="*/ 0 h 1292"/>
                  <a:gd name="T34" fmla="*/ 0 w 2328"/>
                  <a:gd name="T35" fmla="*/ 0 h 1292"/>
                  <a:gd name="T36" fmla="*/ 0 w 2328"/>
                  <a:gd name="T37" fmla="*/ 0 h 1292"/>
                  <a:gd name="T38" fmla="*/ 0 w 2328"/>
                  <a:gd name="T39" fmla="*/ 0 h 1292"/>
                  <a:gd name="T40" fmla="*/ 0 w 2328"/>
                  <a:gd name="T41" fmla="*/ 0 h 1292"/>
                  <a:gd name="T42" fmla="*/ 0 w 2328"/>
                  <a:gd name="T43" fmla="*/ 0 h 1292"/>
                  <a:gd name="T44" fmla="*/ 0 w 2328"/>
                  <a:gd name="T45" fmla="*/ 0 h 1292"/>
                  <a:gd name="T46" fmla="*/ 0 w 2328"/>
                  <a:gd name="T47" fmla="*/ 0 h 1292"/>
                  <a:gd name="T48" fmla="*/ 0 w 2328"/>
                  <a:gd name="T49" fmla="*/ 0 h 1292"/>
                  <a:gd name="T50" fmla="*/ 0 w 2328"/>
                  <a:gd name="T51" fmla="*/ 0 h 1292"/>
                  <a:gd name="T52" fmla="*/ 0 w 2328"/>
                  <a:gd name="T53" fmla="*/ 0 h 1292"/>
                  <a:gd name="T54" fmla="*/ 0 w 2328"/>
                  <a:gd name="T55" fmla="*/ 0 h 1292"/>
                  <a:gd name="T56" fmla="*/ 0 w 2328"/>
                  <a:gd name="T57" fmla="*/ 0 h 1292"/>
                  <a:gd name="T58" fmla="*/ 0 w 2328"/>
                  <a:gd name="T59" fmla="*/ 0 h 1292"/>
                  <a:gd name="T60" fmla="*/ 0 w 2328"/>
                  <a:gd name="T61" fmla="*/ 0 h 1292"/>
                  <a:gd name="T62" fmla="*/ 0 w 2328"/>
                  <a:gd name="T63" fmla="*/ 0 h 1292"/>
                  <a:gd name="T64" fmla="*/ 0 w 2328"/>
                  <a:gd name="T65" fmla="*/ 0 h 1292"/>
                  <a:gd name="T66" fmla="*/ 0 w 2328"/>
                  <a:gd name="T67" fmla="*/ 0 h 1292"/>
                  <a:gd name="T68" fmla="*/ 0 w 2328"/>
                  <a:gd name="T69" fmla="*/ 0 h 1292"/>
                  <a:gd name="T70" fmla="*/ 0 w 2328"/>
                  <a:gd name="T71" fmla="*/ 0 h 1292"/>
                  <a:gd name="T72" fmla="*/ 0 w 2328"/>
                  <a:gd name="T73" fmla="*/ 0 h 1292"/>
                  <a:gd name="T74" fmla="*/ 0 w 2328"/>
                  <a:gd name="T75" fmla="*/ 0 h 1292"/>
                  <a:gd name="T76" fmla="*/ 0 w 2328"/>
                  <a:gd name="T77" fmla="*/ 0 h 1292"/>
                  <a:gd name="T78" fmla="*/ 0 w 2328"/>
                  <a:gd name="T79" fmla="*/ 0 h 1292"/>
                  <a:gd name="T80" fmla="*/ 0 w 2328"/>
                  <a:gd name="T81" fmla="*/ 0 h 1292"/>
                  <a:gd name="T82" fmla="*/ 0 w 2328"/>
                  <a:gd name="T83" fmla="*/ 0 h 1292"/>
                  <a:gd name="T84" fmla="*/ 0 w 2328"/>
                  <a:gd name="T85" fmla="*/ 0 h 1292"/>
                  <a:gd name="T86" fmla="*/ 0 w 2328"/>
                  <a:gd name="T87" fmla="*/ 0 h 1292"/>
                  <a:gd name="T88" fmla="*/ 0 w 2328"/>
                  <a:gd name="T89" fmla="*/ 0 h 1292"/>
                  <a:gd name="T90" fmla="*/ 0 w 2328"/>
                  <a:gd name="T91" fmla="*/ 0 h 1292"/>
                  <a:gd name="T92" fmla="*/ 0 w 2328"/>
                  <a:gd name="T93" fmla="*/ 0 h 1292"/>
                  <a:gd name="T94" fmla="*/ 0 w 2328"/>
                  <a:gd name="T95" fmla="*/ 0 h 1292"/>
                  <a:gd name="T96" fmla="*/ 0 w 2328"/>
                  <a:gd name="T97" fmla="*/ 0 h 1292"/>
                  <a:gd name="T98" fmla="*/ 0 w 2328"/>
                  <a:gd name="T99" fmla="*/ 0 h 1292"/>
                  <a:gd name="T100" fmla="*/ 0 w 2328"/>
                  <a:gd name="T101" fmla="*/ 0 h 1292"/>
                  <a:gd name="T102" fmla="*/ 0 w 2328"/>
                  <a:gd name="T103" fmla="*/ 0 h 129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328"/>
                  <a:gd name="T157" fmla="*/ 0 h 1292"/>
                  <a:gd name="T158" fmla="*/ 2328 w 2328"/>
                  <a:gd name="T159" fmla="*/ 1292 h 129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328" h="1292">
                    <a:moveTo>
                      <a:pt x="831" y="61"/>
                    </a:moveTo>
                    <a:lnTo>
                      <a:pt x="878" y="47"/>
                    </a:lnTo>
                    <a:lnTo>
                      <a:pt x="926" y="36"/>
                    </a:lnTo>
                    <a:lnTo>
                      <a:pt x="973" y="27"/>
                    </a:lnTo>
                    <a:lnTo>
                      <a:pt x="1019" y="20"/>
                    </a:lnTo>
                    <a:lnTo>
                      <a:pt x="1066" y="13"/>
                    </a:lnTo>
                    <a:lnTo>
                      <a:pt x="1112" y="7"/>
                    </a:lnTo>
                    <a:lnTo>
                      <a:pt x="1157" y="3"/>
                    </a:lnTo>
                    <a:lnTo>
                      <a:pt x="1203" y="1"/>
                    </a:lnTo>
                    <a:lnTo>
                      <a:pt x="1247" y="0"/>
                    </a:lnTo>
                    <a:lnTo>
                      <a:pt x="1290" y="1"/>
                    </a:lnTo>
                    <a:lnTo>
                      <a:pt x="1333" y="2"/>
                    </a:lnTo>
                    <a:lnTo>
                      <a:pt x="1375" y="5"/>
                    </a:lnTo>
                    <a:lnTo>
                      <a:pt x="1416" y="9"/>
                    </a:lnTo>
                    <a:lnTo>
                      <a:pt x="1457" y="14"/>
                    </a:lnTo>
                    <a:lnTo>
                      <a:pt x="1496" y="22"/>
                    </a:lnTo>
                    <a:lnTo>
                      <a:pt x="1534" y="30"/>
                    </a:lnTo>
                    <a:lnTo>
                      <a:pt x="1571" y="39"/>
                    </a:lnTo>
                    <a:lnTo>
                      <a:pt x="1607" y="50"/>
                    </a:lnTo>
                    <a:lnTo>
                      <a:pt x="1641" y="61"/>
                    </a:lnTo>
                    <a:lnTo>
                      <a:pt x="1676" y="74"/>
                    </a:lnTo>
                    <a:lnTo>
                      <a:pt x="1707" y="89"/>
                    </a:lnTo>
                    <a:lnTo>
                      <a:pt x="1738" y="104"/>
                    </a:lnTo>
                    <a:lnTo>
                      <a:pt x="1767" y="120"/>
                    </a:lnTo>
                    <a:lnTo>
                      <a:pt x="1795" y="137"/>
                    </a:lnTo>
                    <a:lnTo>
                      <a:pt x="1821" y="156"/>
                    </a:lnTo>
                    <a:lnTo>
                      <a:pt x="1846" y="176"/>
                    </a:lnTo>
                    <a:lnTo>
                      <a:pt x="1868" y="196"/>
                    </a:lnTo>
                    <a:lnTo>
                      <a:pt x="1889" y="219"/>
                    </a:lnTo>
                    <a:lnTo>
                      <a:pt x="1909" y="242"/>
                    </a:lnTo>
                    <a:lnTo>
                      <a:pt x="1926" y="265"/>
                    </a:lnTo>
                    <a:lnTo>
                      <a:pt x="1941" y="291"/>
                    </a:lnTo>
                    <a:lnTo>
                      <a:pt x="1954" y="316"/>
                    </a:lnTo>
                    <a:lnTo>
                      <a:pt x="2294" y="222"/>
                    </a:lnTo>
                    <a:lnTo>
                      <a:pt x="2328" y="342"/>
                    </a:lnTo>
                    <a:lnTo>
                      <a:pt x="1987" y="437"/>
                    </a:lnTo>
                    <a:lnTo>
                      <a:pt x="1988" y="466"/>
                    </a:lnTo>
                    <a:lnTo>
                      <a:pt x="1988" y="495"/>
                    </a:lnTo>
                    <a:lnTo>
                      <a:pt x="1984" y="524"/>
                    </a:lnTo>
                    <a:lnTo>
                      <a:pt x="1980" y="554"/>
                    </a:lnTo>
                    <a:lnTo>
                      <a:pt x="1973" y="583"/>
                    </a:lnTo>
                    <a:lnTo>
                      <a:pt x="1964" y="613"/>
                    </a:lnTo>
                    <a:lnTo>
                      <a:pt x="1953" y="642"/>
                    </a:lnTo>
                    <a:lnTo>
                      <a:pt x="1940" y="671"/>
                    </a:lnTo>
                    <a:lnTo>
                      <a:pt x="1926" y="701"/>
                    </a:lnTo>
                    <a:lnTo>
                      <a:pt x="1909" y="730"/>
                    </a:lnTo>
                    <a:lnTo>
                      <a:pt x="1890" y="759"/>
                    </a:lnTo>
                    <a:lnTo>
                      <a:pt x="1870" y="786"/>
                    </a:lnTo>
                    <a:lnTo>
                      <a:pt x="1848" y="815"/>
                    </a:lnTo>
                    <a:lnTo>
                      <a:pt x="1825" y="843"/>
                    </a:lnTo>
                    <a:lnTo>
                      <a:pt x="1799" y="870"/>
                    </a:lnTo>
                    <a:lnTo>
                      <a:pt x="1772" y="898"/>
                    </a:lnTo>
                    <a:lnTo>
                      <a:pt x="1743" y="923"/>
                    </a:lnTo>
                    <a:lnTo>
                      <a:pt x="1713" y="950"/>
                    </a:lnTo>
                    <a:lnTo>
                      <a:pt x="1681" y="975"/>
                    </a:lnTo>
                    <a:lnTo>
                      <a:pt x="1649" y="1000"/>
                    </a:lnTo>
                    <a:lnTo>
                      <a:pt x="1615" y="1023"/>
                    </a:lnTo>
                    <a:lnTo>
                      <a:pt x="1579" y="1046"/>
                    </a:lnTo>
                    <a:lnTo>
                      <a:pt x="1541" y="1070"/>
                    </a:lnTo>
                    <a:lnTo>
                      <a:pt x="1504" y="1091"/>
                    </a:lnTo>
                    <a:lnTo>
                      <a:pt x="1464" y="1112"/>
                    </a:lnTo>
                    <a:lnTo>
                      <a:pt x="1424" y="1132"/>
                    </a:lnTo>
                    <a:lnTo>
                      <a:pt x="1381" y="1152"/>
                    </a:lnTo>
                    <a:lnTo>
                      <a:pt x="1339" y="1170"/>
                    </a:lnTo>
                    <a:lnTo>
                      <a:pt x="1295" y="1186"/>
                    </a:lnTo>
                    <a:lnTo>
                      <a:pt x="1250" y="1203"/>
                    </a:lnTo>
                    <a:lnTo>
                      <a:pt x="1204" y="1218"/>
                    </a:lnTo>
                    <a:lnTo>
                      <a:pt x="1157" y="1232"/>
                    </a:lnTo>
                    <a:lnTo>
                      <a:pt x="1106" y="1245"/>
                    </a:lnTo>
                    <a:lnTo>
                      <a:pt x="1056" y="1256"/>
                    </a:lnTo>
                    <a:lnTo>
                      <a:pt x="1006" y="1266"/>
                    </a:lnTo>
                    <a:lnTo>
                      <a:pt x="956" y="1274"/>
                    </a:lnTo>
                    <a:lnTo>
                      <a:pt x="907" y="1281"/>
                    </a:lnTo>
                    <a:lnTo>
                      <a:pt x="858" y="1286"/>
                    </a:lnTo>
                    <a:lnTo>
                      <a:pt x="811" y="1290"/>
                    </a:lnTo>
                    <a:lnTo>
                      <a:pt x="763" y="1292"/>
                    </a:lnTo>
                    <a:lnTo>
                      <a:pt x="716" y="1292"/>
                    </a:lnTo>
                    <a:lnTo>
                      <a:pt x="671" y="1291"/>
                    </a:lnTo>
                    <a:lnTo>
                      <a:pt x="625" y="1289"/>
                    </a:lnTo>
                    <a:lnTo>
                      <a:pt x="582" y="1284"/>
                    </a:lnTo>
                    <a:lnTo>
                      <a:pt x="539" y="1279"/>
                    </a:lnTo>
                    <a:lnTo>
                      <a:pt x="496" y="1271"/>
                    </a:lnTo>
                    <a:lnTo>
                      <a:pt x="455" y="1263"/>
                    </a:lnTo>
                    <a:lnTo>
                      <a:pt x="416" y="1253"/>
                    </a:lnTo>
                    <a:lnTo>
                      <a:pt x="377" y="1242"/>
                    </a:lnTo>
                    <a:lnTo>
                      <a:pt x="341" y="1229"/>
                    </a:lnTo>
                    <a:lnTo>
                      <a:pt x="306" y="1215"/>
                    </a:lnTo>
                    <a:lnTo>
                      <a:pt x="272" y="1200"/>
                    </a:lnTo>
                    <a:lnTo>
                      <a:pt x="240" y="1183"/>
                    </a:lnTo>
                    <a:lnTo>
                      <a:pt x="210" y="1165"/>
                    </a:lnTo>
                    <a:lnTo>
                      <a:pt x="181" y="1146"/>
                    </a:lnTo>
                    <a:lnTo>
                      <a:pt x="154" y="1125"/>
                    </a:lnTo>
                    <a:lnTo>
                      <a:pt x="129" y="1104"/>
                    </a:lnTo>
                    <a:lnTo>
                      <a:pt x="105" y="1081"/>
                    </a:lnTo>
                    <a:lnTo>
                      <a:pt x="84" y="1056"/>
                    </a:lnTo>
                    <a:lnTo>
                      <a:pt x="65" y="1032"/>
                    </a:lnTo>
                    <a:lnTo>
                      <a:pt x="49" y="1005"/>
                    </a:lnTo>
                    <a:lnTo>
                      <a:pt x="34" y="978"/>
                    </a:lnTo>
                    <a:lnTo>
                      <a:pt x="23" y="949"/>
                    </a:lnTo>
                    <a:lnTo>
                      <a:pt x="13" y="920"/>
                    </a:lnTo>
                    <a:lnTo>
                      <a:pt x="5" y="889"/>
                    </a:lnTo>
                    <a:lnTo>
                      <a:pt x="1" y="859"/>
                    </a:lnTo>
                    <a:lnTo>
                      <a:pt x="0" y="828"/>
                    </a:lnTo>
                    <a:lnTo>
                      <a:pt x="0" y="796"/>
                    </a:lnTo>
                    <a:lnTo>
                      <a:pt x="3" y="765"/>
                    </a:lnTo>
                    <a:lnTo>
                      <a:pt x="9" y="733"/>
                    </a:lnTo>
                    <a:lnTo>
                      <a:pt x="17" y="702"/>
                    </a:lnTo>
                    <a:lnTo>
                      <a:pt x="27" y="671"/>
                    </a:lnTo>
                    <a:lnTo>
                      <a:pt x="40" y="639"/>
                    </a:lnTo>
                    <a:lnTo>
                      <a:pt x="54" y="608"/>
                    </a:lnTo>
                    <a:lnTo>
                      <a:pt x="71" y="576"/>
                    </a:lnTo>
                    <a:lnTo>
                      <a:pt x="90" y="545"/>
                    </a:lnTo>
                    <a:lnTo>
                      <a:pt x="111" y="515"/>
                    </a:lnTo>
                    <a:lnTo>
                      <a:pt x="134" y="485"/>
                    </a:lnTo>
                    <a:lnTo>
                      <a:pt x="159" y="455"/>
                    </a:lnTo>
                    <a:lnTo>
                      <a:pt x="185" y="425"/>
                    </a:lnTo>
                    <a:lnTo>
                      <a:pt x="214" y="396"/>
                    </a:lnTo>
                    <a:lnTo>
                      <a:pt x="245" y="369"/>
                    </a:lnTo>
                    <a:lnTo>
                      <a:pt x="278" y="341"/>
                    </a:lnTo>
                    <a:lnTo>
                      <a:pt x="311" y="313"/>
                    </a:lnTo>
                    <a:lnTo>
                      <a:pt x="346" y="287"/>
                    </a:lnTo>
                    <a:lnTo>
                      <a:pt x="384" y="262"/>
                    </a:lnTo>
                    <a:lnTo>
                      <a:pt x="422" y="236"/>
                    </a:lnTo>
                    <a:lnTo>
                      <a:pt x="463" y="213"/>
                    </a:lnTo>
                    <a:lnTo>
                      <a:pt x="504" y="190"/>
                    </a:lnTo>
                    <a:lnTo>
                      <a:pt x="547" y="169"/>
                    </a:lnTo>
                    <a:lnTo>
                      <a:pt x="592" y="147"/>
                    </a:lnTo>
                    <a:lnTo>
                      <a:pt x="637" y="127"/>
                    </a:lnTo>
                    <a:lnTo>
                      <a:pt x="684" y="109"/>
                    </a:lnTo>
                    <a:lnTo>
                      <a:pt x="732" y="92"/>
                    </a:lnTo>
                    <a:lnTo>
                      <a:pt x="781" y="75"/>
                    </a:lnTo>
                    <a:lnTo>
                      <a:pt x="831" y="61"/>
                    </a:lnTo>
                    <a:close/>
                    <a:moveTo>
                      <a:pt x="121" y="828"/>
                    </a:moveTo>
                    <a:lnTo>
                      <a:pt x="1836" y="350"/>
                    </a:lnTo>
                    <a:lnTo>
                      <a:pt x="1823" y="330"/>
                    </a:lnTo>
                    <a:lnTo>
                      <a:pt x="1810" y="311"/>
                    </a:lnTo>
                    <a:lnTo>
                      <a:pt x="1795" y="292"/>
                    </a:lnTo>
                    <a:lnTo>
                      <a:pt x="1778" y="274"/>
                    </a:lnTo>
                    <a:lnTo>
                      <a:pt x="1760" y="257"/>
                    </a:lnTo>
                    <a:lnTo>
                      <a:pt x="1740" y="242"/>
                    </a:lnTo>
                    <a:lnTo>
                      <a:pt x="1719" y="227"/>
                    </a:lnTo>
                    <a:lnTo>
                      <a:pt x="1696" y="213"/>
                    </a:lnTo>
                    <a:lnTo>
                      <a:pt x="1672" y="200"/>
                    </a:lnTo>
                    <a:lnTo>
                      <a:pt x="1647" y="187"/>
                    </a:lnTo>
                    <a:lnTo>
                      <a:pt x="1620" y="176"/>
                    </a:lnTo>
                    <a:lnTo>
                      <a:pt x="1592" y="166"/>
                    </a:lnTo>
                    <a:lnTo>
                      <a:pt x="1564" y="156"/>
                    </a:lnTo>
                    <a:lnTo>
                      <a:pt x="1534" y="149"/>
                    </a:lnTo>
                    <a:lnTo>
                      <a:pt x="1502" y="141"/>
                    </a:lnTo>
                    <a:lnTo>
                      <a:pt x="1470" y="134"/>
                    </a:lnTo>
                    <a:lnTo>
                      <a:pt x="1437" y="129"/>
                    </a:lnTo>
                    <a:lnTo>
                      <a:pt x="1404" y="124"/>
                    </a:lnTo>
                    <a:lnTo>
                      <a:pt x="1368" y="121"/>
                    </a:lnTo>
                    <a:lnTo>
                      <a:pt x="1333" y="119"/>
                    </a:lnTo>
                    <a:lnTo>
                      <a:pt x="1297" y="117"/>
                    </a:lnTo>
                    <a:lnTo>
                      <a:pt x="1259" y="116"/>
                    </a:lnTo>
                    <a:lnTo>
                      <a:pt x="1223" y="117"/>
                    </a:lnTo>
                    <a:lnTo>
                      <a:pt x="1184" y="120"/>
                    </a:lnTo>
                    <a:lnTo>
                      <a:pt x="1145" y="122"/>
                    </a:lnTo>
                    <a:lnTo>
                      <a:pt x="1106" y="126"/>
                    </a:lnTo>
                    <a:lnTo>
                      <a:pt x="1066" y="132"/>
                    </a:lnTo>
                    <a:lnTo>
                      <a:pt x="1026" y="137"/>
                    </a:lnTo>
                    <a:lnTo>
                      <a:pt x="986" y="145"/>
                    </a:lnTo>
                    <a:lnTo>
                      <a:pt x="945" y="154"/>
                    </a:lnTo>
                    <a:lnTo>
                      <a:pt x="904" y="163"/>
                    </a:lnTo>
                    <a:lnTo>
                      <a:pt x="863" y="174"/>
                    </a:lnTo>
                    <a:lnTo>
                      <a:pt x="822" y="186"/>
                    </a:lnTo>
                    <a:lnTo>
                      <a:pt x="782" y="200"/>
                    </a:lnTo>
                    <a:lnTo>
                      <a:pt x="743" y="213"/>
                    </a:lnTo>
                    <a:lnTo>
                      <a:pt x="704" y="227"/>
                    </a:lnTo>
                    <a:lnTo>
                      <a:pt x="666" y="243"/>
                    </a:lnTo>
                    <a:lnTo>
                      <a:pt x="630" y="259"/>
                    </a:lnTo>
                    <a:lnTo>
                      <a:pt x="594" y="276"/>
                    </a:lnTo>
                    <a:lnTo>
                      <a:pt x="560" y="293"/>
                    </a:lnTo>
                    <a:lnTo>
                      <a:pt x="525" y="312"/>
                    </a:lnTo>
                    <a:lnTo>
                      <a:pt x="493" y="331"/>
                    </a:lnTo>
                    <a:lnTo>
                      <a:pt x="462" y="350"/>
                    </a:lnTo>
                    <a:lnTo>
                      <a:pt x="431" y="370"/>
                    </a:lnTo>
                    <a:lnTo>
                      <a:pt x="402" y="391"/>
                    </a:lnTo>
                    <a:lnTo>
                      <a:pt x="374" y="411"/>
                    </a:lnTo>
                    <a:lnTo>
                      <a:pt x="348" y="433"/>
                    </a:lnTo>
                    <a:lnTo>
                      <a:pt x="322" y="454"/>
                    </a:lnTo>
                    <a:lnTo>
                      <a:pt x="298" y="476"/>
                    </a:lnTo>
                    <a:lnTo>
                      <a:pt x="275" y="499"/>
                    </a:lnTo>
                    <a:lnTo>
                      <a:pt x="254" y="522"/>
                    </a:lnTo>
                    <a:lnTo>
                      <a:pt x="234" y="545"/>
                    </a:lnTo>
                    <a:lnTo>
                      <a:pt x="215" y="568"/>
                    </a:lnTo>
                    <a:lnTo>
                      <a:pt x="199" y="592"/>
                    </a:lnTo>
                    <a:lnTo>
                      <a:pt x="183" y="615"/>
                    </a:lnTo>
                    <a:lnTo>
                      <a:pt x="170" y="639"/>
                    </a:lnTo>
                    <a:lnTo>
                      <a:pt x="158" y="662"/>
                    </a:lnTo>
                    <a:lnTo>
                      <a:pt x="147" y="686"/>
                    </a:lnTo>
                    <a:lnTo>
                      <a:pt x="138" y="710"/>
                    </a:lnTo>
                    <a:lnTo>
                      <a:pt x="131" y="734"/>
                    </a:lnTo>
                    <a:lnTo>
                      <a:pt x="125" y="758"/>
                    </a:lnTo>
                    <a:lnTo>
                      <a:pt x="122" y="781"/>
                    </a:lnTo>
                    <a:lnTo>
                      <a:pt x="121" y="804"/>
                    </a:lnTo>
                    <a:lnTo>
                      <a:pt x="121" y="828"/>
                    </a:lnTo>
                    <a:close/>
                    <a:moveTo>
                      <a:pt x="1868" y="471"/>
                    </a:moveTo>
                    <a:lnTo>
                      <a:pt x="155" y="948"/>
                    </a:lnTo>
                    <a:lnTo>
                      <a:pt x="168" y="968"/>
                    </a:lnTo>
                    <a:lnTo>
                      <a:pt x="182" y="986"/>
                    </a:lnTo>
                    <a:lnTo>
                      <a:pt x="198" y="1004"/>
                    </a:lnTo>
                    <a:lnTo>
                      <a:pt x="214" y="1022"/>
                    </a:lnTo>
                    <a:lnTo>
                      <a:pt x="233" y="1038"/>
                    </a:lnTo>
                    <a:lnTo>
                      <a:pt x="253" y="1053"/>
                    </a:lnTo>
                    <a:lnTo>
                      <a:pt x="274" y="1068"/>
                    </a:lnTo>
                    <a:lnTo>
                      <a:pt x="296" y="1082"/>
                    </a:lnTo>
                    <a:lnTo>
                      <a:pt x="321" y="1094"/>
                    </a:lnTo>
                    <a:lnTo>
                      <a:pt x="346" y="1106"/>
                    </a:lnTo>
                    <a:lnTo>
                      <a:pt x="373" y="1118"/>
                    </a:lnTo>
                    <a:lnTo>
                      <a:pt x="401" y="1128"/>
                    </a:lnTo>
                    <a:lnTo>
                      <a:pt x="430" y="1136"/>
                    </a:lnTo>
                    <a:lnTo>
                      <a:pt x="460" y="1145"/>
                    </a:lnTo>
                    <a:lnTo>
                      <a:pt x="491" y="1152"/>
                    </a:lnTo>
                    <a:lnTo>
                      <a:pt x="522" y="1159"/>
                    </a:lnTo>
                    <a:lnTo>
                      <a:pt x="555" y="1164"/>
                    </a:lnTo>
                    <a:lnTo>
                      <a:pt x="588" y="1169"/>
                    </a:lnTo>
                    <a:lnTo>
                      <a:pt x="623" y="1172"/>
                    </a:lnTo>
                    <a:lnTo>
                      <a:pt x="658" y="1174"/>
                    </a:lnTo>
                    <a:lnTo>
                      <a:pt x="695" y="1175"/>
                    </a:lnTo>
                    <a:lnTo>
                      <a:pt x="732" y="1175"/>
                    </a:lnTo>
                    <a:lnTo>
                      <a:pt x="768" y="1174"/>
                    </a:lnTo>
                    <a:lnTo>
                      <a:pt x="807" y="1172"/>
                    </a:lnTo>
                    <a:lnTo>
                      <a:pt x="845" y="1170"/>
                    </a:lnTo>
                    <a:lnTo>
                      <a:pt x="884" y="1165"/>
                    </a:lnTo>
                    <a:lnTo>
                      <a:pt x="924" y="1160"/>
                    </a:lnTo>
                    <a:lnTo>
                      <a:pt x="964" y="1154"/>
                    </a:lnTo>
                    <a:lnTo>
                      <a:pt x="1004" y="1146"/>
                    </a:lnTo>
                    <a:lnTo>
                      <a:pt x="1044" y="1138"/>
                    </a:lnTo>
                    <a:lnTo>
                      <a:pt x="1085" y="1129"/>
                    </a:lnTo>
                    <a:lnTo>
                      <a:pt x="1125" y="1118"/>
                    </a:lnTo>
                    <a:lnTo>
                      <a:pt x="1166" y="1105"/>
                    </a:lnTo>
                    <a:lnTo>
                      <a:pt x="1206" y="1093"/>
                    </a:lnTo>
                    <a:lnTo>
                      <a:pt x="1245" y="1080"/>
                    </a:lnTo>
                    <a:lnTo>
                      <a:pt x="1283" y="1065"/>
                    </a:lnTo>
                    <a:lnTo>
                      <a:pt x="1320" y="1050"/>
                    </a:lnTo>
                    <a:lnTo>
                      <a:pt x="1357" y="1034"/>
                    </a:lnTo>
                    <a:lnTo>
                      <a:pt x="1391" y="1018"/>
                    </a:lnTo>
                    <a:lnTo>
                      <a:pt x="1427" y="1000"/>
                    </a:lnTo>
                    <a:lnTo>
                      <a:pt x="1460" y="982"/>
                    </a:lnTo>
                    <a:lnTo>
                      <a:pt x="1492" y="963"/>
                    </a:lnTo>
                    <a:lnTo>
                      <a:pt x="1524" y="944"/>
                    </a:lnTo>
                    <a:lnTo>
                      <a:pt x="1554" y="924"/>
                    </a:lnTo>
                    <a:lnTo>
                      <a:pt x="1582" y="904"/>
                    </a:lnTo>
                    <a:lnTo>
                      <a:pt x="1610" y="883"/>
                    </a:lnTo>
                    <a:lnTo>
                      <a:pt x="1637" y="862"/>
                    </a:lnTo>
                    <a:lnTo>
                      <a:pt x="1662" y="841"/>
                    </a:lnTo>
                    <a:lnTo>
                      <a:pt x="1687" y="819"/>
                    </a:lnTo>
                    <a:lnTo>
                      <a:pt x="1709" y="796"/>
                    </a:lnTo>
                    <a:lnTo>
                      <a:pt x="1731" y="774"/>
                    </a:lnTo>
                    <a:lnTo>
                      <a:pt x="1751" y="751"/>
                    </a:lnTo>
                    <a:lnTo>
                      <a:pt x="1769" y="729"/>
                    </a:lnTo>
                    <a:lnTo>
                      <a:pt x="1787" y="705"/>
                    </a:lnTo>
                    <a:lnTo>
                      <a:pt x="1802" y="682"/>
                    </a:lnTo>
                    <a:lnTo>
                      <a:pt x="1816" y="659"/>
                    </a:lnTo>
                    <a:lnTo>
                      <a:pt x="1828" y="634"/>
                    </a:lnTo>
                    <a:lnTo>
                      <a:pt x="1839" y="611"/>
                    </a:lnTo>
                    <a:lnTo>
                      <a:pt x="1848" y="588"/>
                    </a:lnTo>
                    <a:lnTo>
                      <a:pt x="1856" y="564"/>
                    </a:lnTo>
                    <a:lnTo>
                      <a:pt x="1861" y="541"/>
                    </a:lnTo>
                    <a:lnTo>
                      <a:pt x="1864" y="516"/>
                    </a:lnTo>
                    <a:lnTo>
                      <a:pt x="1867" y="493"/>
                    </a:lnTo>
                    <a:lnTo>
                      <a:pt x="1868" y="471"/>
                    </a:lnTo>
                    <a:close/>
                  </a:path>
                </a:pathLst>
              </a:cu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092" name="Freeform 541"/>
              <p:cNvSpPr>
                <a:spLocks noEditPoints="1"/>
              </p:cNvSpPr>
              <p:nvPr/>
            </p:nvSpPr>
            <p:spPr bwMode="auto">
              <a:xfrm>
                <a:off x="1481" y="1659"/>
                <a:ext cx="338" cy="176"/>
              </a:xfrm>
              <a:custGeom>
                <a:avLst/>
                <a:gdLst>
                  <a:gd name="T0" fmla="*/ 0 w 2364"/>
                  <a:gd name="T1" fmla="*/ 0 h 1231"/>
                  <a:gd name="T2" fmla="*/ 0 w 2364"/>
                  <a:gd name="T3" fmla="*/ 0 h 1231"/>
                  <a:gd name="T4" fmla="*/ 0 w 2364"/>
                  <a:gd name="T5" fmla="*/ 0 h 1231"/>
                  <a:gd name="T6" fmla="*/ 0 w 2364"/>
                  <a:gd name="T7" fmla="*/ 0 h 1231"/>
                  <a:gd name="T8" fmla="*/ 0 w 2364"/>
                  <a:gd name="T9" fmla="*/ 0 h 1231"/>
                  <a:gd name="T10" fmla="*/ 0 w 2364"/>
                  <a:gd name="T11" fmla="*/ 0 h 1231"/>
                  <a:gd name="T12" fmla="*/ 0 w 2364"/>
                  <a:gd name="T13" fmla="*/ 0 h 1231"/>
                  <a:gd name="T14" fmla="*/ 0 w 2364"/>
                  <a:gd name="T15" fmla="*/ 0 h 1231"/>
                  <a:gd name="T16" fmla="*/ 0 w 2364"/>
                  <a:gd name="T17" fmla="*/ 0 h 1231"/>
                  <a:gd name="T18" fmla="*/ 0 w 2364"/>
                  <a:gd name="T19" fmla="*/ 0 h 1231"/>
                  <a:gd name="T20" fmla="*/ 0 w 2364"/>
                  <a:gd name="T21" fmla="*/ 0 h 1231"/>
                  <a:gd name="T22" fmla="*/ 0 w 2364"/>
                  <a:gd name="T23" fmla="*/ 0 h 1231"/>
                  <a:gd name="T24" fmla="*/ 0 w 2364"/>
                  <a:gd name="T25" fmla="*/ 0 h 1231"/>
                  <a:gd name="T26" fmla="*/ 0 w 2364"/>
                  <a:gd name="T27" fmla="*/ 0 h 1231"/>
                  <a:gd name="T28" fmla="*/ 0 w 2364"/>
                  <a:gd name="T29" fmla="*/ 0 h 1231"/>
                  <a:gd name="T30" fmla="*/ 0 w 2364"/>
                  <a:gd name="T31" fmla="*/ 0 h 1231"/>
                  <a:gd name="T32" fmla="*/ 0 w 2364"/>
                  <a:gd name="T33" fmla="*/ 0 h 1231"/>
                  <a:gd name="T34" fmla="*/ 0 w 2364"/>
                  <a:gd name="T35" fmla="*/ 0 h 1231"/>
                  <a:gd name="T36" fmla="*/ 0 w 2364"/>
                  <a:gd name="T37" fmla="*/ 0 h 1231"/>
                  <a:gd name="T38" fmla="*/ 0 w 2364"/>
                  <a:gd name="T39" fmla="*/ 0 h 1231"/>
                  <a:gd name="T40" fmla="*/ 0 w 2364"/>
                  <a:gd name="T41" fmla="*/ 0 h 1231"/>
                  <a:gd name="T42" fmla="*/ 0 w 2364"/>
                  <a:gd name="T43" fmla="*/ 0 h 1231"/>
                  <a:gd name="T44" fmla="*/ 0 w 2364"/>
                  <a:gd name="T45" fmla="*/ 0 h 1231"/>
                  <a:gd name="T46" fmla="*/ 0 w 2364"/>
                  <a:gd name="T47" fmla="*/ 0 h 1231"/>
                  <a:gd name="T48" fmla="*/ 0 w 2364"/>
                  <a:gd name="T49" fmla="*/ 0 h 1231"/>
                  <a:gd name="T50" fmla="*/ 0 w 2364"/>
                  <a:gd name="T51" fmla="*/ 0 h 1231"/>
                  <a:gd name="T52" fmla="*/ 0 w 2364"/>
                  <a:gd name="T53" fmla="*/ 0 h 1231"/>
                  <a:gd name="T54" fmla="*/ 0 w 2364"/>
                  <a:gd name="T55" fmla="*/ 0 h 1231"/>
                  <a:gd name="T56" fmla="*/ 0 w 2364"/>
                  <a:gd name="T57" fmla="*/ 0 h 1231"/>
                  <a:gd name="T58" fmla="*/ 0 w 2364"/>
                  <a:gd name="T59" fmla="*/ 0 h 1231"/>
                  <a:gd name="T60" fmla="*/ 0 w 2364"/>
                  <a:gd name="T61" fmla="*/ 0 h 1231"/>
                  <a:gd name="T62" fmla="*/ 0 w 2364"/>
                  <a:gd name="T63" fmla="*/ 0 h 1231"/>
                  <a:gd name="T64" fmla="*/ 0 w 2364"/>
                  <a:gd name="T65" fmla="*/ 0 h 1231"/>
                  <a:gd name="T66" fmla="*/ 0 w 2364"/>
                  <a:gd name="T67" fmla="*/ 0 h 1231"/>
                  <a:gd name="T68" fmla="*/ 0 w 2364"/>
                  <a:gd name="T69" fmla="*/ 0 h 1231"/>
                  <a:gd name="T70" fmla="*/ 0 w 2364"/>
                  <a:gd name="T71" fmla="*/ 0 h 1231"/>
                  <a:gd name="T72" fmla="*/ 0 w 2364"/>
                  <a:gd name="T73" fmla="*/ 0 h 1231"/>
                  <a:gd name="T74" fmla="*/ 0 w 2364"/>
                  <a:gd name="T75" fmla="*/ 0 h 1231"/>
                  <a:gd name="T76" fmla="*/ 0 w 2364"/>
                  <a:gd name="T77" fmla="*/ 0 h 1231"/>
                  <a:gd name="T78" fmla="*/ 0 w 2364"/>
                  <a:gd name="T79" fmla="*/ 0 h 1231"/>
                  <a:gd name="T80" fmla="*/ 0 w 2364"/>
                  <a:gd name="T81" fmla="*/ 0 h 1231"/>
                  <a:gd name="T82" fmla="*/ 0 w 2364"/>
                  <a:gd name="T83" fmla="*/ 0 h 1231"/>
                  <a:gd name="T84" fmla="*/ 0 w 2364"/>
                  <a:gd name="T85" fmla="*/ 0 h 1231"/>
                  <a:gd name="T86" fmla="*/ 0 w 2364"/>
                  <a:gd name="T87" fmla="*/ 0 h 1231"/>
                  <a:gd name="T88" fmla="*/ 0 w 2364"/>
                  <a:gd name="T89" fmla="*/ 0 h 1231"/>
                  <a:gd name="T90" fmla="*/ 0 w 2364"/>
                  <a:gd name="T91" fmla="*/ 0 h 1231"/>
                  <a:gd name="T92" fmla="*/ 0 w 2364"/>
                  <a:gd name="T93" fmla="*/ 0 h 1231"/>
                  <a:gd name="T94" fmla="*/ 0 w 2364"/>
                  <a:gd name="T95" fmla="*/ 0 h 1231"/>
                  <a:gd name="T96" fmla="*/ 0 w 2364"/>
                  <a:gd name="T97" fmla="*/ 0 h 1231"/>
                  <a:gd name="T98" fmla="*/ 0 w 2364"/>
                  <a:gd name="T99" fmla="*/ 0 h 1231"/>
                  <a:gd name="T100" fmla="*/ 0 w 2364"/>
                  <a:gd name="T101" fmla="*/ 0 h 1231"/>
                  <a:gd name="T102" fmla="*/ 0 w 2364"/>
                  <a:gd name="T103" fmla="*/ 0 h 123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364"/>
                  <a:gd name="T157" fmla="*/ 0 h 1231"/>
                  <a:gd name="T158" fmla="*/ 2364 w 2364"/>
                  <a:gd name="T159" fmla="*/ 1231 h 123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364" h="1231">
                    <a:moveTo>
                      <a:pt x="1089" y="15"/>
                    </a:moveTo>
                    <a:lnTo>
                      <a:pt x="1137" y="21"/>
                    </a:lnTo>
                    <a:lnTo>
                      <a:pt x="1185" y="29"/>
                    </a:lnTo>
                    <a:lnTo>
                      <a:pt x="1232" y="39"/>
                    </a:lnTo>
                    <a:lnTo>
                      <a:pt x="1278" y="49"/>
                    </a:lnTo>
                    <a:lnTo>
                      <a:pt x="1324" y="61"/>
                    </a:lnTo>
                    <a:lnTo>
                      <a:pt x="1368" y="75"/>
                    </a:lnTo>
                    <a:lnTo>
                      <a:pt x="1412" y="88"/>
                    </a:lnTo>
                    <a:lnTo>
                      <a:pt x="1454" y="104"/>
                    </a:lnTo>
                    <a:lnTo>
                      <a:pt x="1495" y="120"/>
                    </a:lnTo>
                    <a:lnTo>
                      <a:pt x="1535" y="137"/>
                    </a:lnTo>
                    <a:lnTo>
                      <a:pt x="1574" y="155"/>
                    </a:lnTo>
                    <a:lnTo>
                      <a:pt x="1610" y="174"/>
                    </a:lnTo>
                    <a:lnTo>
                      <a:pt x="1647" y="194"/>
                    </a:lnTo>
                    <a:lnTo>
                      <a:pt x="1682" y="215"/>
                    </a:lnTo>
                    <a:lnTo>
                      <a:pt x="1716" y="236"/>
                    </a:lnTo>
                    <a:lnTo>
                      <a:pt x="1748" y="258"/>
                    </a:lnTo>
                    <a:lnTo>
                      <a:pt x="1778" y="281"/>
                    </a:lnTo>
                    <a:lnTo>
                      <a:pt x="1807" y="305"/>
                    </a:lnTo>
                    <a:lnTo>
                      <a:pt x="1835" y="329"/>
                    </a:lnTo>
                    <a:lnTo>
                      <a:pt x="1860" y="355"/>
                    </a:lnTo>
                    <a:lnTo>
                      <a:pt x="1885" y="380"/>
                    </a:lnTo>
                    <a:lnTo>
                      <a:pt x="1907" y="406"/>
                    </a:lnTo>
                    <a:lnTo>
                      <a:pt x="1927" y="432"/>
                    </a:lnTo>
                    <a:lnTo>
                      <a:pt x="1946" y="459"/>
                    </a:lnTo>
                    <a:lnTo>
                      <a:pt x="1962" y="487"/>
                    </a:lnTo>
                    <a:lnTo>
                      <a:pt x="1978" y="515"/>
                    </a:lnTo>
                    <a:lnTo>
                      <a:pt x="1990" y="542"/>
                    </a:lnTo>
                    <a:lnTo>
                      <a:pt x="2001" y="570"/>
                    </a:lnTo>
                    <a:lnTo>
                      <a:pt x="2010" y="599"/>
                    </a:lnTo>
                    <a:lnTo>
                      <a:pt x="2017" y="628"/>
                    </a:lnTo>
                    <a:lnTo>
                      <a:pt x="2021" y="657"/>
                    </a:lnTo>
                    <a:lnTo>
                      <a:pt x="2024" y="686"/>
                    </a:lnTo>
                    <a:lnTo>
                      <a:pt x="2325" y="725"/>
                    </a:lnTo>
                    <a:lnTo>
                      <a:pt x="2364" y="855"/>
                    </a:lnTo>
                    <a:lnTo>
                      <a:pt x="2006" y="809"/>
                    </a:lnTo>
                    <a:lnTo>
                      <a:pt x="1997" y="837"/>
                    </a:lnTo>
                    <a:lnTo>
                      <a:pt x="1985" y="864"/>
                    </a:lnTo>
                    <a:lnTo>
                      <a:pt x="1970" y="889"/>
                    </a:lnTo>
                    <a:lnTo>
                      <a:pt x="1955" y="914"/>
                    </a:lnTo>
                    <a:lnTo>
                      <a:pt x="1937" y="938"/>
                    </a:lnTo>
                    <a:lnTo>
                      <a:pt x="1917" y="963"/>
                    </a:lnTo>
                    <a:lnTo>
                      <a:pt x="1896" y="985"/>
                    </a:lnTo>
                    <a:lnTo>
                      <a:pt x="1873" y="1007"/>
                    </a:lnTo>
                    <a:lnTo>
                      <a:pt x="1848" y="1028"/>
                    </a:lnTo>
                    <a:lnTo>
                      <a:pt x="1821" y="1048"/>
                    </a:lnTo>
                    <a:lnTo>
                      <a:pt x="1793" y="1067"/>
                    </a:lnTo>
                    <a:lnTo>
                      <a:pt x="1764" y="1086"/>
                    </a:lnTo>
                    <a:lnTo>
                      <a:pt x="1731" y="1103"/>
                    </a:lnTo>
                    <a:lnTo>
                      <a:pt x="1699" y="1119"/>
                    </a:lnTo>
                    <a:lnTo>
                      <a:pt x="1666" y="1135"/>
                    </a:lnTo>
                    <a:lnTo>
                      <a:pt x="1630" y="1149"/>
                    </a:lnTo>
                    <a:lnTo>
                      <a:pt x="1594" y="1163"/>
                    </a:lnTo>
                    <a:lnTo>
                      <a:pt x="1556" y="1175"/>
                    </a:lnTo>
                    <a:lnTo>
                      <a:pt x="1517" y="1186"/>
                    </a:lnTo>
                    <a:lnTo>
                      <a:pt x="1477" y="1196"/>
                    </a:lnTo>
                    <a:lnTo>
                      <a:pt x="1436" y="1205"/>
                    </a:lnTo>
                    <a:lnTo>
                      <a:pt x="1395" y="1213"/>
                    </a:lnTo>
                    <a:lnTo>
                      <a:pt x="1352" y="1218"/>
                    </a:lnTo>
                    <a:lnTo>
                      <a:pt x="1308" y="1224"/>
                    </a:lnTo>
                    <a:lnTo>
                      <a:pt x="1264" y="1228"/>
                    </a:lnTo>
                    <a:lnTo>
                      <a:pt x="1218" y="1230"/>
                    </a:lnTo>
                    <a:lnTo>
                      <a:pt x="1173" y="1231"/>
                    </a:lnTo>
                    <a:lnTo>
                      <a:pt x="1126" y="1231"/>
                    </a:lnTo>
                    <a:lnTo>
                      <a:pt x="1079" y="1230"/>
                    </a:lnTo>
                    <a:lnTo>
                      <a:pt x="1032" y="1228"/>
                    </a:lnTo>
                    <a:lnTo>
                      <a:pt x="983" y="1224"/>
                    </a:lnTo>
                    <a:lnTo>
                      <a:pt x="935" y="1218"/>
                    </a:lnTo>
                    <a:lnTo>
                      <a:pt x="883" y="1211"/>
                    </a:lnTo>
                    <a:lnTo>
                      <a:pt x="832" y="1203"/>
                    </a:lnTo>
                    <a:lnTo>
                      <a:pt x="783" y="1191"/>
                    </a:lnTo>
                    <a:lnTo>
                      <a:pt x="733" y="1180"/>
                    </a:lnTo>
                    <a:lnTo>
                      <a:pt x="685" y="1167"/>
                    </a:lnTo>
                    <a:lnTo>
                      <a:pt x="639" y="1153"/>
                    </a:lnTo>
                    <a:lnTo>
                      <a:pt x="593" y="1138"/>
                    </a:lnTo>
                    <a:lnTo>
                      <a:pt x="549" y="1121"/>
                    </a:lnTo>
                    <a:lnTo>
                      <a:pt x="505" y="1104"/>
                    </a:lnTo>
                    <a:lnTo>
                      <a:pt x="464" y="1085"/>
                    </a:lnTo>
                    <a:lnTo>
                      <a:pt x="423" y="1065"/>
                    </a:lnTo>
                    <a:lnTo>
                      <a:pt x="384" y="1044"/>
                    </a:lnTo>
                    <a:lnTo>
                      <a:pt x="348" y="1021"/>
                    </a:lnTo>
                    <a:lnTo>
                      <a:pt x="311" y="999"/>
                    </a:lnTo>
                    <a:lnTo>
                      <a:pt x="278" y="975"/>
                    </a:lnTo>
                    <a:lnTo>
                      <a:pt x="245" y="950"/>
                    </a:lnTo>
                    <a:lnTo>
                      <a:pt x="215" y="926"/>
                    </a:lnTo>
                    <a:lnTo>
                      <a:pt x="186" y="899"/>
                    </a:lnTo>
                    <a:lnTo>
                      <a:pt x="158" y="873"/>
                    </a:lnTo>
                    <a:lnTo>
                      <a:pt x="132" y="846"/>
                    </a:lnTo>
                    <a:lnTo>
                      <a:pt x="110" y="818"/>
                    </a:lnTo>
                    <a:lnTo>
                      <a:pt x="89" y="789"/>
                    </a:lnTo>
                    <a:lnTo>
                      <a:pt x="69" y="760"/>
                    </a:lnTo>
                    <a:lnTo>
                      <a:pt x="52" y="731"/>
                    </a:lnTo>
                    <a:lnTo>
                      <a:pt x="38" y="701"/>
                    </a:lnTo>
                    <a:lnTo>
                      <a:pt x="26" y="671"/>
                    </a:lnTo>
                    <a:lnTo>
                      <a:pt x="16" y="641"/>
                    </a:lnTo>
                    <a:lnTo>
                      <a:pt x="8" y="611"/>
                    </a:lnTo>
                    <a:lnTo>
                      <a:pt x="4" y="580"/>
                    </a:lnTo>
                    <a:lnTo>
                      <a:pt x="0" y="549"/>
                    </a:lnTo>
                    <a:lnTo>
                      <a:pt x="0" y="518"/>
                    </a:lnTo>
                    <a:lnTo>
                      <a:pt x="4" y="487"/>
                    </a:lnTo>
                    <a:lnTo>
                      <a:pt x="8" y="457"/>
                    </a:lnTo>
                    <a:lnTo>
                      <a:pt x="16" y="427"/>
                    </a:lnTo>
                    <a:lnTo>
                      <a:pt x="27" y="397"/>
                    </a:lnTo>
                    <a:lnTo>
                      <a:pt x="39" y="369"/>
                    </a:lnTo>
                    <a:lnTo>
                      <a:pt x="55" y="341"/>
                    </a:lnTo>
                    <a:lnTo>
                      <a:pt x="71" y="315"/>
                    </a:lnTo>
                    <a:lnTo>
                      <a:pt x="91" y="289"/>
                    </a:lnTo>
                    <a:lnTo>
                      <a:pt x="112" y="264"/>
                    </a:lnTo>
                    <a:lnTo>
                      <a:pt x="136" y="239"/>
                    </a:lnTo>
                    <a:lnTo>
                      <a:pt x="161" y="217"/>
                    </a:lnTo>
                    <a:lnTo>
                      <a:pt x="189" y="195"/>
                    </a:lnTo>
                    <a:lnTo>
                      <a:pt x="219" y="174"/>
                    </a:lnTo>
                    <a:lnTo>
                      <a:pt x="250" y="154"/>
                    </a:lnTo>
                    <a:lnTo>
                      <a:pt x="282" y="135"/>
                    </a:lnTo>
                    <a:lnTo>
                      <a:pt x="318" y="117"/>
                    </a:lnTo>
                    <a:lnTo>
                      <a:pt x="353" y="100"/>
                    </a:lnTo>
                    <a:lnTo>
                      <a:pt x="391" y="85"/>
                    </a:lnTo>
                    <a:lnTo>
                      <a:pt x="430" y="70"/>
                    </a:lnTo>
                    <a:lnTo>
                      <a:pt x="470" y="57"/>
                    </a:lnTo>
                    <a:lnTo>
                      <a:pt x="512" y="46"/>
                    </a:lnTo>
                    <a:lnTo>
                      <a:pt x="555" y="35"/>
                    </a:lnTo>
                    <a:lnTo>
                      <a:pt x="599" y="26"/>
                    </a:lnTo>
                    <a:lnTo>
                      <a:pt x="644" y="18"/>
                    </a:lnTo>
                    <a:lnTo>
                      <a:pt x="691" y="11"/>
                    </a:lnTo>
                    <a:lnTo>
                      <a:pt x="738" y="7"/>
                    </a:lnTo>
                    <a:lnTo>
                      <a:pt x="785" y="4"/>
                    </a:lnTo>
                    <a:lnTo>
                      <a:pt x="834" y="1"/>
                    </a:lnTo>
                    <a:lnTo>
                      <a:pt x="884" y="0"/>
                    </a:lnTo>
                    <a:lnTo>
                      <a:pt x="934" y="1"/>
                    </a:lnTo>
                    <a:lnTo>
                      <a:pt x="985" y="5"/>
                    </a:lnTo>
                    <a:lnTo>
                      <a:pt x="1036" y="8"/>
                    </a:lnTo>
                    <a:lnTo>
                      <a:pt x="1089" y="15"/>
                    </a:lnTo>
                    <a:close/>
                    <a:moveTo>
                      <a:pt x="138" y="445"/>
                    </a:moveTo>
                    <a:lnTo>
                      <a:pt x="1900" y="670"/>
                    </a:lnTo>
                    <a:lnTo>
                      <a:pt x="1898" y="647"/>
                    </a:lnTo>
                    <a:lnTo>
                      <a:pt x="1893" y="624"/>
                    </a:lnTo>
                    <a:lnTo>
                      <a:pt x="1886" y="601"/>
                    </a:lnTo>
                    <a:lnTo>
                      <a:pt x="1877" y="579"/>
                    </a:lnTo>
                    <a:lnTo>
                      <a:pt x="1867" y="556"/>
                    </a:lnTo>
                    <a:lnTo>
                      <a:pt x="1855" y="534"/>
                    </a:lnTo>
                    <a:lnTo>
                      <a:pt x="1841" y="511"/>
                    </a:lnTo>
                    <a:lnTo>
                      <a:pt x="1826" y="490"/>
                    </a:lnTo>
                    <a:lnTo>
                      <a:pt x="1808" y="469"/>
                    </a:lnTo>
                    <a:lnTo>
                      <a:pt x="1790" y="448"/>
                    </a:lnTo>
                    <a:lnTo>
                      <a:pt x="1770" y="427"/>
                    </a:lnTo>
                    <a:lnTo>
                      <a:pt x="1748" y="407"/>
                    </a:lnTo>
                    <a:lnTo>
                      <a:pt x="1726" y="387"/>
                    </a:lnTo>
                    <a:lnTo>
                      <a:pt x="1702" y="367"/>
                    </a:lnTo>
                    <a:lnTo>
                      <a:pt x="1675" y="348"/>
                    </a:lnTo>
                    <a:lnTo>
                      <a:pt x="1648" y="330"/>
                    </a:lnTo>
                    <a:lnTo>
                      <a:pt x="1620" y="312"/>
                    </a:lnTo>
                    <a:lnTo>
                      <a:pt x="1590" y="295"/>
                    </a:lnTo>
                    <a:lnTo>
                      <a:pt x="1560" y="278"/>
                    </a:lnTo>
                    <a:lnTo>
                      <a:pt x="1528" y="262"/>
                    </a:lnTo>
                    <a:lnTo>
                      <a:pt x="1495" y="247"/>
                    </a:lnTo>
                    <a:lnTo>
                      <a:pt x="1462" y="232"/>
                    </a:lnTo>
                    <a:lnTo>
                      <a:pt x="1426" y="218"/>
                    </a:lnTo>
                    <a:lnTo>
                      <a:pt x="1391" y="206"/>
                    </a:lnTo>
                    <a:lnTo>
                      <a:pt x="1354" y="192"/>
                    </a:lnTo>
                    <a:lnTo>
                      <a:pt x="1316" y="181"/>
                    </a:lnTo>
                    <a:lnTo>
                      <a:pt x="1277" y="171"/>
                    </a:lnTo>
                    <a:lnTo>
                      <a:pt x="1238" y="161"/>
                    </a:lnTo>
                    <a:lnTo>
                      <a:pt x="1198" y="152"/>
                    </a:lnTo>
                    <a:lnTo>
                      <a:pt x="1157" y="145"/>
                    </a:lnTo>
                    <a:lnTo>
                      <a:pt x="1116" y="137"/>
                    </a:lnTo>
                    <a:lnTo>
                      <a:pt x="1074" y="131"/>
                    </a:lnTo>
                    <a:lnTo>
                      <a:pt x="1032" y="127"/>
                    </a:lnTo>
                    <a:lnTo>
                      <a:pt x="990" y="122"/>
                    </a:lnTo>
                    <a:lnTo>
                      <a:pt x="947" y="120"/>
                    </a:lnTo>
                    <a:lnTo>
                      <a:pt x="906" y="119"/>
                    </a:lnTo>
                    <a:lnTo>
                      <a:pt x="866" y="118"/>
                    </a:lnTo>
                    <a:lnTo>
                      <a:pt x="826" y="119"/>
                    </a:lnTo>
                    <a:lnTo>
                      <a:pt x="786" y="120"/>
                    </a:lnTo>
                    <a:lnTo>
                      <a:pt x="749" y="124"/>
                    </a:lnTo>
                    <a:lnTo>
                      <a:pt x="710" y="127"/>
                    </a:lnTo>
                    <a:lnTo>
                      <a:pt x="673" y="131"/>
                    </a:lnTo>
                    <a:lnTo>
                      <a:pt x="637" y="137"/>
                    </a:lnTo>
                    <a:lnTo>
                      <a:pt x="601" y="144"/>
                    </a:lnTo>
                    <a:lnTo>
                      <a:pt x="565" y="151"/>
                    </a:lnTo>
                    <a:lnTo>
                      <a:pt x="532" y="160"/>
                    </a:lnTo>
                    <a:lnTo>
                      <a:pt x="499" y="169"/>
                    </a:lnTo>
                    <a:lnTo>
                      <a:pt x="468" y="179"/>
                    </a:lnTo>
                    <a:lnTo>
                      <a:pt x="437" y="190"/>
                    </a:lnTo>
                    <a:lnTo>
                      <a:pt x="407" y="202"/>
                    </a:lnTo>
                    <a:lnTo>
                      <a:pt x="379" y="215"/>
                    </a:lnTo>
                    <a:lnTo>
                      <a:pt x="351" y="228"/>
                    </a:lnTo>
                    <a:lnTo>
                      <a:pt x="326" y="242"/>
                    </a:lnTo>
                    <a:lnTo>
                      <a:pt x="301" y="257"/>
                    </a:lnTo>
                    <a:lnTo>
                      <a:pt x="278" y="274"/>
                    </a:lnTo>
                    <a:lnTo>
                      <a:pt x="256" y="289"/>
                    </a:lnTo>
                    <a:lnTo>
                      <a:pt x="236" y="307"/>
                    </a:lnTo>
                    <a:lnTo>
                      <a:pt x="217" y="325"/>
                    </a:lnTo>
                    <a:lnTo>
                      <a:pt x="199" y="344"/>
                    </a:lnTo>
                    <a:lnTo>
                      <a:pt x="183" y="362"/>
                    </a:lnTo>
                    <a:lnTo>
                      <a:pt x="169" y="382"/>
                    </a:lnTo>
                    <a:lnTo>
                      <a:pt x="157" y="402"/>
                    </a:lnTo>
                    <a:lnTo>
                      <a:pt x="147" y="424"/>
                    </a:lnTo>
                    <a:lnTo>
                      <a:pt x="138" y="445"/>
                    </a:lnTo>
                    <a:close/>
                    <a:moveTo>
                      <a:pt x="1884" y="794"/>
                    </a:moveTo>
                    <a:lnTo>
                      <a:pt x="123" y="569"/>
                    </a:lnTo>
                    <a:lnTo>
                      <a:pt x="127" y="591"/>
                    </a:lnTo>
                    <a:lnTo>
                      <a:pt x="132" y="615"/>
                    </a:lnTo>
                    <a:lnTo>
                      <a:pt x="140" y="637"/>
                    </a:lnTo>
                    <a:lnTo>
                      <a:pt x="149" y="659"/>
                    </a:lnTo>
                    <a:lnTo>
                      <a:pt x="159" y="681"/>
                    </a:lnTo>
                    <a:lnTo>
                      <a:pt x="172" y="704"/>
                    </a:lnTo>
                    <a:lnTo>
                      <a:pt x="186" y="726"/>
                    </a:lnTo>
                    <a:lnTo>
                      <a:pt x="201" y="747"/>
                    </a:lnTo>
                    <a:lnTo>
                      <a:pt x="219" y="768"/>
                    </a:lnTo>
                    <a:lnTo>
                      <a:pt x="237" y="789"/>
                    </a:lnTo>
                    <a:lnTo>
                      <a:pt x="258" y="809"/>
                    </a:lnTo>
                    <a:lnTo>
                      <a:pt x="279" y="829"/>
                    </a:lnTo>
                    <a:lnTo>
                      <a:pt x="302" y="849"/>
                    </a:lnTo>
                    <a:lnTo>
                      <a:pt x="327" y="868"/>
                    </a:lnTo>
                    <a:lnTo>
                      <a:pt x="352" y="887"/>
                    </a:lnTo>
                    <a:lnTo>
                      <a:pt x="379" y="905"/>
                    </a:lnTo>
                    <a:lnTo>
                      <a:pt x="407" y="923"/>
                    </a:lnTo>
                    <a:lnTo>
                      <a:pt x="437" y="939"/>
                    </a:lnTo>
                    <a:lnTo>
                      <a:pt x="467" y="956"/>
                    </a:lnTo>
                    <a:lnTo>
                      <a:pt x="499" y="971"/>
                    </a:lnTo>
                    <a:lnTo>
                      <a:pt x="531" y="987"/>
                    </a:lnTo>
                    <a:lnTo>
                      <a:pt x="565" y="1001"/>
                    </a:lnTo>
                    <a:lnTo>
                      <a:pt x="600" y="1015"/>
                    </a:lnTo>
                    <a:lnTo>
                      <a:pt x="635" y="1028"/>
                    </a:lnTo>
                    <a:lnTo>
                      <a:pt x="672" y="1040"/>
                    </a:lnTo>
                    <a:lnTo>
                      <a:pt x="710" y="1051"/>
                    </a:lnTo>
                    <a:lnTo>
                      <a:pt x="748" y="1063"/>
                    </a:lnTo>
                    <a:lnTo>
                      <a:pt x="786" y="1071"/>
                    </a:lnTo>
                    <a:lnTo>
                      <a:pt x="826" y="1080"/>
                    </a:lnTo>
                    <a:lnTo>
                      <a:pt x="868" y="1088"/>
                    </a:lnTo>
                    <a:lnTo>
                      <a:pt x="909" y="1095"/>
                    </a:lnTo>
                    <a:lnTo>
                      <a:pt x="950" y="1101"/>
                    </a:lnTo>
                    <a:lnTo>
                      <a:pt x="992" y="1106"/>
                    </a:lnTo>
                    <a:lnTo>
                      <a:pt x="1033" y="1109"/>
                    </a:lnTo>
                    <a:lnTo>
                      <a:pt x="1074" y="1113"/>
                    </a:lnTo>
                    <a:lnTo>
                      <a:pt x="1115" y="1114"/>
                    </a:lnTo>
                    <a:lnTo>
                      <a:pt x="1155" y="1115"/>
                    </a:lnTo>
                    <a:lnTo>
                      <a:pt x="1195" y="1114"/>
                    </a:lnTo>
                    <a:lnTo>
                      <a:pt x="1234" y="1113"/>
                    </a:lnTo>
                    <a:lnTo>
                      <a:pt x="1273" y="1109"/>
                    </a:lnTo>
                    <a:lnTo>
                      <a:pt x="1311" y="1106"/>
                    </a:lnTo>
                    <a:lnTo>
                      <a:pt x="1347" y="1101"/>
                    </a:lnTo>
                    <a:lnTo>
                      <a:pt x="1384" y="1096"/>
                    </a:lnTo>
                    <a:lnTo>
                      <a:pt x="1419" y="1089"/>
                    </a:lnTo>
                    <a:lnTo>
                      <a:pt x="1454" y="1083"/>
                    </a:lnTo>
                    <a:lnTo>
                      <a:pt x="1487" y="1074"/>
                    </a:lnTo>
                    <a:lnTo>
                      <a:pt x="1520" y="1065"/>
                    </a:lnTo>
                    <a:lnTo>
                      <a:pt x="1552" y="1055"/>
                    </a:lnTo>
                    <a:lnTo>
                      <a:pt x="1583" y="1044"/>
                    </a:lnTo>
                    <a:lnTo>
                      <a:pt x="1612" y="1033"/>
                    </a:lnTo>
                    <a:lnTo>
                      <a:pt x="1640" y="1020"/>
                    </a:lnTo>
                    <a:lnTo>
                      <a:pt x="1667" y="1007"/>
                    </a:lnTo>
                    <a:lnTo>
                      <a:pt x="1694" y="993"/>
                    </a:lnTo>
                    <a:lnTo>
                      <a:pt x="1718" y="978"/>
                    </a:lnTo>
                    <a:lnTo>
                      <a:pt x="1741" y="963"/>
                    </a:lnTo>
                    <a:lnTo>
                      <a:pt x="1764" y="946"/>
                    </a:lnTo>
                    <a:lnTo>
                      <a:pt x="1784" y="929"/>
                    </a:lnTo>
                    <a:lnTo>
                      <a:pt x="1803" y="911"/>
                    </a:lnTo>
                    <a:lnTo>
                      <a:pt x="1820" y="894"/>
                    </a:lnTo>
                    <a:lnTo>
                      <a:pt x="1836" y="875"/>
                    </a:lnTo>
                    <a:lnTo>
                      <a:pt x="1850" y="856"/>
                    </a:lnTo>
                    <a:lnTo>
                      <a:pt x="1864" y="836"/>
                    </a:lnTo>
                    <a:lnTo>
                      <a:pt x="1875" y="815"/>
                    </a:lnTo>
                    <a:lnTo>
                      <a:pt x="1884" y="794"/>
                    </a:lnTo>
                    <a:close/>
                  </a:path>
                </a:pathLst>
              </a:cu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093" name="Freeform 542"/>
              <p:cNvSpPr>
                <a:spLocks noEditPoints="1"/>
              </p:cNvSpPr>
              <p:nvPr/>
            </p:nvSpPr>
            <p:spPr bwMode="auto">
              <a:xfrm>
                <a:off x="1869" y="1542"/>
                <a:ext cx="279" cy="242"/>
              </a:xfrm>
              <a:custGeom>
                <a:avLst/>
                <a:gdLst>
                  <a:gd name="T0" fmla="*/ 0 w 1951"/>
                  <a:gd name="T1" fmla="*/ 0 h 1693"/>
                  <a:gd name="T2" fmla="*/ 0 w 1951"/>
                  <a:gd name="T3" fmla="*/ 0 h 1693"/>
                  <a:gd name="T4" fmla="*/ 0 w 1951"/>
                  <a:gd name="T5" fmla="*/ 0 h 1693"/>
                  <a:gd name="T6" fmla="*/ 0 w 1951"/>
                  <a:gd name="T7" fmla="*/ 0 h 1693"/>
                  <a:gd name="T8" fmla="*/ 0 w 1951"/>
                  <a:gd name="T9" fmla="*/ 0 h 1693"/>
                  <a:gd name="T10" fmla="*/ 0 w 1951"/>
                  <a:gd name="T11" fmla="*/ 0 h 1693"/>
                  <a:gd name="T12" fmla="*/ 0 w 1951"/>
                  <a:gd name="T13" fmla="*/ 0 h 1693"/>
                  <a:gd name="T14" fmla="*/ 0 w 1951"/>
                  <a:gd name="T15" fmla="*/ 0 h 1693"/>
                  <a:gd name="T16" fmla="*/ 0 w 1951"/>
                  <a:gd name="T17" fmla="*/ 0 h 1693"/>
                  <a:gd name="T18" fmla="*/ 0 w 1951"/>
                  <a:gd name="T19" fmla="*/ 0 h 1693"/>
                  <a:gd name="T20" fmla="*/ 0 w 1951"/>
                  <a:gd name="T21" fmla="*/ 0 h 1693"/>
                  <a:gd name="T22" fmla="*/ 0 w 1951"/>
                  <a:gd name="T23" fmla="*/ 0 h 1693"/>
                  <a:gd name="T24" fmla="*/ 0 w 1951"/>
                  <a:gd name="T25" fmla="*/ 0 h 1693"/>
                  <a:gd name="T26" fmla="*/ 0 w 1951"/>
                  <a:gd name="T27" fmla="*/ 0 h 1693"/>
                  <a:gd name="T28" fmla="*/ 0 w 1951"/>
                  <a:gd name="T29" fmla="*/ 0 h 1693"/>
                  <a:gd name="T30" fmla="*/ 0 w 1951"/>
                  <a:gd name="T31" fmla="*/ 0 h 1693"/>
                  <a:gd name="T32" fmla="*/ 0 w 1951"/>
                  <a:gd name="T33" fmla="*/ 0 h 1693"/>
                  <a:gd name="T34" fmla="*/ 0 w 1951"/>
                  <a:gd name="T35" fmla="*/ 0 h 1693"/>
                  <a:gd name="T36" fmla="*/ 0 w 1951"/>
                  <a:gd name="T37" fmla="*/ 0 h 1693"/>
                  <a:gd name="T38" fmla="*/ 0 w 1951"/>
                  <a:gd name="T39" fmla="*/ 0 h 1693"/>
                  <a:gd name="T40" fmla="*/ 0 w 1951"/>
                  <a:gd name="T41" fmla="*/ 0 h 1693"/>
                  <a:gd name="T42" fmla="*/ 0 w 1951"/>
                  <a:gd name="T43" fmla="*/ 0 h 1693"/>
                  <a:gd name="T44" fmla="*/ 0 w 1951"/>
                  <a:gd name="T45" fmla="*/ 0 h 1693"/>
                  <a:gd name="T46" fmla="*/ 0 w 1951"/>
                  <a:gd name="T47" fmla="*/ 0 h 1693"/>
                  <a:gd name="T48" fmla="*/ 0 w 1951"/>
                  <a:gd name="T49" fmla="*/ 0 h 1693"/>
                  <a:gd name="T50" fmla="*/ 0 w 1951"/>
                  <a:gd name="T51" fmla="*/ 0 h 1693"/>
                  <a:gd name="T52" fmla="*/ 0 w 1951"/>
                  <a:gd name="T53" fmla="*/ 0 h 1693"/>
                  <a:gd name="T54" fmla="*/ 0 w 1951"/>
                  <a:gd name="T55" fmla="*/ 0 h 1693"/>
                  <a:gd name="T56" fmla="*/ 0 w 1951"/>
                  <a:gd name="T57" fmla="*/ 0 h 1693"/>
                  <a:gd name="T58" fmla="*/ 0 w 1951"/>
                  <a:gd name="T59" fmla="*/ 0 h 1693"/>
                  <a:gd name="T60" fmla="*/ 0 w 1951"/>
                  <a:gd name="T61" fmla="*/ 0 h 1693"/>
                  <a:gd name="T62" fmla="*/ 0 w 1951"/>
                  <a:gd name="T63" fmla="*/ 0 h 1693"/>
                  <a:gd name="T64" fmla="*/ 0 w 1951"/>
                  <a:gd name="T65" fmla="*/ 0 h 1693"/>
                  <a:gd name="T66" fmla="*/ 0 w 1951"/>
                  <a:gd name="T67" fmla="*/ 0 h 1693"/>
                  <a:gd name="T68" fmla="*/ 0 w 1951"/>
                  <a:gd name="T69" fmla="*/ 0 h 1693"/>
                  <a:gd name="T70" fmla="*/ 0 w 1951"/>
                  <a:gd name="T71" fmla="*/ 0 h 1693"/>
                  <a:gd name="T72" fmla="*/ 0 w 1951"/>
                  <a:gd name="T73" fmla="*/ 0 h 1693"/>
                  <a:gd name="T74" fmla="*/ 0 w 1951"/>
                  <a:gd name="T75" fmla="*/ 0 h 1693"/>
                  <a:gd name="T76" fmla="*/ 0 w 1951"/>
                  <a:gd name="T77" fmla="*/ 0 h 1693"/>
                  <a:gd name="T78" fmla="*/ 0 w 1951"/>
                  <a:gd name="T79" fmla="*/ 0 h 1693"/>
                  <a:gd name="T80" fmla="*/ 0 w 1951"/>
                  <a:gd name="T81" fmla="*/ 0 h 1693"/>
                  <a:gd name="T82" fmla="*/ 0 w 1951"/>
                  <a:gd name="T83" fmla="*/ 0 h 1693"/>
                  <a:gd name="T84" fmla="*/ 0 w 1951"/>
                  <a:gd name="T85" fmla="*/ 0 h 1693"/>
                  <a:gd name="T86" fmla="*/ 0 w 1951"/>
                  <a:gd name="T87" fmla="*/ 0 h 1693"/>
                  <a:gd name="T88" fmla="*/ 0 w 1951"/>
                  <a:gd name="T89" fmla="*/ 0 h 1693"/>
                  <a:gd name="T90" fmla="*/ 0 w 1951"/>
                  <a:gd name="T91" fmla="*/ 0 h 1693"/>
                  <a:gd name="T92" fmla="*/ 0 w 1951"/>
                  <a:gd name="T93" fmla="*/ 0 h 1693"/>
                  <a:gd name="T94" fmla="*/ 0 w 1951"/>
                  <a:gd name="T95" fmla="*/ 0 h 1693"/>
                  <a:gd name="T96" fmla="*/ 0 w 1951"/>
                  <a:gd name="T97" fmla="*/ 0 h 1693"/>
                  <a:gd name="T98" fmla="*/ 0 w 1951"/>
                  <a:gd name="T99" fmla="*/ 0 h 1693"/>
                  <a:gd name="T100" fmla="*/ 0 w 1951"/>
                  <a:gd name="T101" fmla="*/ 0 h 1693"/>
                  <a:gd name="T102" fmla="*/ 0 w 1951"/>
                  <a:gd name="T103" fmla="*/ 0 h 169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51"/>
                  <a:gd name="T157" fmla="*/ 0 h 1693"/>
                  <a:gd name="T158" fmla="*/ 1951 w 1951"/>
                  <a:gd name="T159" fmla="*/ 1693 h 169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51" h="1693">
                    <a:moveTo>
                      <a:pt x="693" y="314"/>
                    </a:moveTo>
                    <a:lnTo>
                      <a:pt x="655" y="345"/>
                    </a:lnTo>
                    <a:lnTo>
                      <a:pt x="618" y="377"/>
                    </a:lnTo>
                    <a:lnTo>
                      <a:pt x="583" y="409"/>
                    </a:lnTo>
                    <a:lnTo>
                      <a:pt x="549" y="441"/>
                    </a:lnTo>
                    <a:lnTo>
                      <a:pt x="515" y="476"/>
                    </a:lnTo>
                    <a:lnTo>
                      <a:pt x="484" y="509"/>
                    </a:lnTo>
                    <a:lnTo>
                      <a:pt x="454" y="544"/>
                    </a:lnTo>
                    <a:lnTo>
                      <a:pt x="427" y="579"/>
                    </a:lnTo>
                    <a:lnTo>
                      <a:pt x="400" y="614"/>
                    </a:lnTo>
                    <a:lnTo>
                      <a:pt x="374" y="649"/>
                    </a:lnTo>
                    <a:lnTo>
                      <a:pt x="350" y="685"/>
                    </a:lnTo>
                    <a:lnTo>
                      <a:pt x="328" y="720"/>
                    </a:lnTo>
                    <a:lnTo>
                      <a:pt x="307" y="756"/>
                    </a:lnTo>
                    <a:lnTo>
                      <a:pt x="288" y="792"/>
                    </a:lnTo>
                    <a:lnTo>
                      <a:pt x="270" y="828"/>
                    </a:lnTo>
                    <a:lnTo>
                      <a:pt x="255" y="864"/>
                    </a:lnTo>
                    <a:lnTo>
                      <a:pt x="240" y="899"/>
                    </a:lnTo>
                    <a:lnTo>
                      <a:pt x="227" y="934"/>
                    </a:lnTo>
                    <a:lnTo>
                      <a:pt x="217" y="969"/>
                    </a:lnTo>
                    <a:lnTo>
                      <a:pt x="207" y="1004"/>
                    </a:lnTo>
                    <a:lnTo>
                      <a:pt x="200" y="1038"/>
                    </a:lnTo>
                    <a:lnTo>
                      <a:pt x="193" y="1072"/>
                    </a:lnTo>
                    <a:lnTo>
                      <a:pt x="190" y="1105"/>
                    </a:lnTo>
                    <a:lnTo>
                      <a:pt x="188" y="1137"/>
                    </a:lnTo>
                    <a:lnTo>
                      <a:pt x="188" y="1169"/>
                    </a:lnTo>
                    <a:lnTo>
                      <a:pt x="189" y="1202"/>
                    </a:lnTo>
                    <a:lnTo>
                      <a:pt x="192" y="1232"/>
                    </a:lnTo>
                    <a:lnTo>
                      <a:pt x="198" y="1262"/>
                    </a:lnTo>
                    <a:lnTo>
                      <a:pt x="205" y="1290"/>
                    </a:lnTo>
                    <a:lnTo>
                      <a:pt x="215" y="1318"/>
                    </a:lnTo>
                    <a:lnTo>
                      <a:pt x="226" y="1346"/>
                    </a:lnTo>
                    <a:lnTo>
                      <a:pt x="239" y="1372"/>
                    </a:lnTo>
                    <a:lnTo>
                      <a:pt x="0" y="1559"/>
                    </a:lnTo>
                    <a:lnTo>
                      <a:pt x="34" y="1693"/>
                    </a:lnTo>
                    <a:lnTo>
                      <a:pt x="317" y="1468"/>
                    </a:lnTo>
                    <a:lnTo>
                      <a:pt x="339" y="1487"/>
                    </a:lnTo>
                    <a:lnTo>
                      <a:pt x="362" y="1504"/>
                    </a:lnTo>
                    <a:lnTo>
                      <a:pt x="388" y="1518"/>
                    </a:lnTo>
                    <a:lnTo>
                      <a:pt x="414" y="1532"/>
                    </a:lnTo>
                    <a:lnTo>
                      <a:pt x="442" y="1544"/>
                    </a:lnTo>
                    <a:lnTo>
                      <a:pt x="471" y="1554"/>
                    </a:lnTo>
                    <a:lnTo>
                      <a:pt x="501" y="1562"/>
                    </a:lnTo>
                    <a:lnTo>
                      <a:pt x="533" y="1569"/>
                    </a:lnTo>
                    <a:lnTo>
                      <a:pt x="565" y="1574"/>
                    </a:lnTo>
                    <a:lnTo>
                      <a:pt x="598" y="1577"/>
                    </a:lnTo>
                    <a:lnTo>
                      <a:pt x="632" y="1579"/>
                    </a:lnTo>
                    <a:lnTo>
                      <a:pt x="668" y="1581"/>
                    </a:lnTo>
                    <a:lnTo>
                      <a:pt x="703" y="1579"/>
                    </a:lnTo>
                    <a:lnTo>
                      <a:pt x="739" y="1576"/>
                    </a:lnTo>
                    <a:lnTo>
                      <a:pt x="776" y="1572"/>
                    </a:lnTo>
                    <a:lnTo>
                      <a:pt x="814" y="1566"/>
                    </a:lnTo>
                    <a:lnTo>
                      <a:pt x="852" y="1558"/>
                    </a:lnTo>
                    <a:lnTo>
                      <a:pt x="891" y="1549"/>
                    </a:lnTo>
                    <a:lnTo>
                      <a:pt x="930" y="1539"/>
                    </a:lnTo>
                    <a:lnTo>
                      <a:pt x="969" y="1527"/>
                    </a:lnTo>
                    <a:lnTo>
                      <a:pt x="1009" y="1514"/>
                    </a:lnTo>
                    <a:lnTo>
                      <a:pt x="1049" y="1498"/>
                    </a:lnTo>
                    <a:lnTo>
                      <a:pt x="1089" y="1482"/>
                    </a:lnTo>
                    <a:lnTo>
                      <a:pt x="1128" y="1464"/>
                    </a:lnTo>
                    <a:lnTo>
                      <a:pt x="1168" y="1444"/>
                    </a:lnTo>
                    <a:lnTo>
                      <a:pt x="1208" y="1423"/>
                    </a:lnTo>
                    <a:lnTo>
                      <a:pt x="1248" y="1400"/>
                    </a:lnTo>
                    <a:lnTo>
                      <a:pt x="1288" y="1377"/>
                    </a:lnTo>
                    <a:lnTo>
                      <a:pt x="1328" y="1352"/>
                    </a:lnTo>
                    <a:lnTo>
                      <a:pt x="1367" y="1325"/>
                    </a:lnTo>
                    <a:lnTo>
                      <a:pt x="1406" y="1296"/>
                    </a:lnTo>
                    <a:lnTo>
                      <a:pt x="1445" y="1266"/>
                    </a:lnTo>
                    <a:lnTo>
                      <a:pt x="1486" y="1234"/>
                    </a:lnTo>
                    <a:lnTo>
                      <a:pt x="1525" y="1199"/>
                    </a:lnTo>
                    <a:lnTo>
                      <a:pt x="1562" y="1165"/>
                    </a:lnTo>
                    <a:lnTo>
                      <a:pt x="1598" y="1130"/>
                    </a:lnTo>
                    <a:lnTo>
                      <a:pt x="1633" y="1094"/>
                    </a:lnTo>
                    <a:lnTo>
                      <a:pt x="1665" y="1058"/>
                    </a:lnTo>
                    <a:lnTo>
                      <a:pt x="1696" y="1022"/>
                    </a:lnTo>
                    <a:lnTo>
                      <a:pt x="1726" y="984"/>
                    </a:lnTo>
                    <a:lnTo>
                      <a:pt x="1754" y="946"/>
                    </a:lnTo>
                    <a:lnTo>
                      <a:pt x="1779" y="908"/>
                    </a:lnTo>
                    <a:lnTo>
                      <a:pt x="1804" y="870"/>
                    </a:lnTo>
                    <a:lnTo>
                      <a:pt x="1826" y="833"/>
                    </a:lnTo>
                    <a:lnTo>
                      <a:pt x="1847" y="795"/>
                    </a:lnTo>
                    <a:lnTo>
                      <a:pt x="1866" y="757"/>
                    </a:lnTo>
                    <a:lnTo>
                      <a:pt x="1884" y="719"/>
                    </a:lnTo>
                    <a:lnTo>
                      <a:pt x="1898" y="682"/>
                    </a:lnTo>
                    <a:lnTo>
                      <a:pt x="1911" y="644"/>
                    </a:lnTo>
                    <a:lnTo>
                      <a:pt x="1924" y="606"/>
                    </a:lnTo>
                    <a:lnTo>
                      <a:pt x="1933" y="569"/>
                    </a:lnTo>
                    <a:lnTo>
                      <a:pt x="1940" y="534"/>
                    </a:lnTo>
                    <a:lnTo>
                      <a:pt x="1946" y="498"/>
                    </a:lnTo>
                    <a:lnTo>
                      <a:pt x="1949" y="463"/>
                    </a:lnTo>
                    <a:lnTo>
                      <a:pt x="1951" y="428"/>
                    </a:lnTo>
                    <a:lnTo>
                      <a:pt x="1950" y="394"/>
                    </a:lnTo>
                    <a:lnTo>
                      <a:pt x="1947" y="361"/>
                    </a:lnTo>
                    <a:lnTo>
                      <a:pt x="1942" y="329"/>
                    </a:lnTo>
                    <a:lnTo>
                      <a:pt x="1936" y="298"/>
                    </a:lnTo>
                    <a:lnTo>
                      <a:pt x="1926" y="268"/>
                    </a:lnTo>
                    <a:lnTo>
                      <a:pt x="1915" y="239"/>
                    </a:lnTo>
                    <a:lnTo>
                      <a:pt x="1901" y="211"/>
                    </a:lnTo>
                    <a:lnTo>
                      <a:pt x="1885" y="185"/>
                    </a:lnTo>
                    <a:lnTo>
                      <a:pt x="1867" y="159"/>
                    </a:lnTo>
                    <a:lnTo>
                      <a:pt x="1847" y="136"/>
                    </a:lnTo>
                    <a:lnTo>
                      <a:pt x="1825" y="114"/>
                    </a:lnTo>
                    <a:lnTo>
                      <a:pt x="1800" y="95"/>
                    </a:lnTo>
                    <a:lnTo>
                      <a:pt x="1775" y="77"/>
                    </a:lnTo>
                    <a:lnTo>
                      <a:pt x="1748" y="60"/>
                    </a:lnTo>
                    <a:lnTo>
                      <a:pt x="1719" y="47"/>
                    </a:lnTo>
                    <a:lnTo>
                      <a:pt x="1689" y="35"/>
                    </a:lnTo>
                    <a:lnTo>
                      <a:pt x="1658" y="24"/>
                    </a:lnTo>
                    <a:lnTo>
                      <a:pt x="1625" y="16"/>
                    </a:lnTo>
                    <a:lnTo>
                      <a:pt x="1592" y="9"/>
                    </a:lnTo>
                    <a:lnTo>
                      <a:pt x="1556" y="5"/>
                    </a:lnTo>
                    <a:lnTo>
                      <a:pt x="1520" y="1"/>
                    </a:lnTo>
                    <a:lnTo>
                      <a:pt x="1483" y="0"/>
                    </a:lnTo>
                    <a:lnTo>
                      <a:pt x="1445" y="1"/>
                    </a:lnTo>
                    <a:lnTo>
                      <a:pt x="1406" y="4"/>
                    </a:lnTo>
                    <a:lnTo>
                      <a:pt x="1367" y="8"/>
                    </a:lnTo>
                    <a:lnTo>
                      <a:pt x="1327" y="14"/>
                    </a:lnTo>
                    <a:lnTo>
                      <a:pt x="1286" y="23"/>
                    </a:lnTo>
                    <a:lnTo>
                      <a:pt x="1245" y="31"/>
                    </a:lnTo>
                    <a:lnTo>
                      <a:pt x="1203" y="44"/>
                    </a:lnTo>
                    <a:lnTo>
                      <a:pt x="1161" y="56"/>
                    </a:lnTo>
                    <a:lnTo>
                      <a:pt x="1118" y="71"/>
                    </a:lnTo>
                    <a:lnTo>
                      <a:pt x="1075" y="88"/>
                    </a:lnTo>
                    <a:lnTo>
                      <a:pt x="1033" y="106"/>
                    </a:lnTo>
                    <a:lnTo>
                      <a:pt x="990" y="126"/>
                    </a:lnTo>
                    <a:lnTo>
                      <a:pt x="946" y="148"/>
                    </a:lnTo>
                    <a:lnTo>
                      <a:pt x="904" y="171"/>
                    </a:lnTo>
                    <a:lnTo>
                      <a:pt x="861" y="197"/>
                    </a:lnTo>
                    <a:lnTo>
                      <a:pt x="819" y="224"/>
                    </a:lnTo>
                    <a:lnTo>
                      <a:pt x="776" y="253"/>
                    </a:lnTo>
                    <a:lnTo>
                      <a:pt x="734" y="283"/>
                    </a:lnTo>
                    <a:lnTo>
                      <a:pt x="693" y="314"/>
                    </a:lnTo>
                    <a:close/>
                    <a:moveTo>
                      <a:pt x="1729" y="193"/>
                    </a:moveTo>
                    <a:lnTo>
                      <a:pt x="336" y="1295"/>
                    </a:lnTo>
                    <a:lnTo>
                      <a:pt x="326" y="1274"/>
                    </a:lnTo>
                    <a:lnTo>
                      <a:pt x="319" y="1252"/>
                    </a:lnTo>
                    <a:lnTo>
                      <a:pt x="312" y="1228"/>
                    </a:lnTo>
                    <a:lnTo>
                      <a:pt x="308" y="1205"/>
                    </a:lnTo>
                    <a:lnTo>
                      <a:pt x="306" y="1179"/>
                    </a:lnTo>
                    <a:lnTo>
                      <a:pt x="304" y="1155"/>
                    </a:lnTo>
                    <a:lnTo>
                      <a:pt x="304" y="1128"/>
                    </a:lnTo>
                    <a:lnTo>
                      <a:pt x="307" y="1102"/>
                    </a:lnTo>
                    <a:lnTo>
                      <a:pt x="310" y="1075"/>
                    </a:lnTo>
                    <a:lnTo>
                      <a:pt x="316" y="1047"/>
                    </a:lnTo>
                    <a:lnTo>
                      <a:pt x="322" y="1019"/>
                    </a:lnTo>
                    <a:lnTo>
                      <a:pt x="330" y="990"/>
                    </a:lnTo>
                    <a:lnTo>
                      <a:pt x="339" y="962"/>
                    </a:lnTo>
                    <a:lnTo>
                      <a:pt x="350" y="933"/>
                    </a:lnTo>
                    <a:lnTo>
                      <a:pt x="362" y="903"/>
                    </a:lnTo>
                    <a:lnTo>
                      <a:pt x="377" y="874"/>
                    </a:lnTo>
                    <a:lnTo>
                      <a:pt x="391" y="844"/>
                    </a:lnTo>
                    <a:lnTo>
                      <a:pt x="408" y="814"/>
                    </a:lnTo>
                    <a:lnTo>
                      <a:pt x="426" y="784"/>
                    </a:lnTo>
                    <a:lnTo>
                      <a:pt x="444" y="754"/>
                    </a:lnTo>
                    <a:lnTo>
                      <a:pt x="464" y="724"/>
                    </a:lnTo>
                    <a:lnTo>
                      <a:pt x="485" y="694"/>
                    </a:lnTo>
                    <a:lnTo>
                      <a:pt x="509" y="664"/>
                    </a:lnTo>
                    <a:lnTo>
                      <a:pt x="533" y="634"/>
                    </a:lnTo>
                    <a:lnTo>
                      <a:pt x="558" y="604"/>
                    </a:lnTo>
                    <a:lnTo>
                      <a:pt x="584" y="575"/>
                    </a:lnTo>
                    <a:lnTo>
                      <a:pt x="612" y="546"/>
                    </a:lnTo>
                    <a:lnTo>
                      <a:pt x="641" y="517"/>
                    </a:lnTo>
                    <a:lnTo>
                      <a:pt x="670" y="488"/>
                    </a:lnTo>
                    <a:lnTo>
                      <a:pt x="701" y="460"/>
                    </a:lnTo>
                    <a:lnTo>
                      <a:pt x="733" y="434"/>
                    </a:lnTo>
                    <a:lnTo>
                      <a:pt x="766" y="407"/>
                    </a:lnTo>
                    <a:lnTo>
                      <a:pt x="800" y="380"/>
                    </a:lnTo>
                    <a:lnTo>
                      <a:pt x="834" y="356"/>
                    </a:lnTo>
                    <a:lnTo>
                      <a:pt x="869" y="333"/>
                    </a:lnTo>
                    <a:lnTo>
                      <a:pt x="903" y="309"/>
                    </a:lnTo>
                    <a:lnTo>
                      <a:pt x="937" y="288"/>
                    </a:lnTo>
                    <a:lnTo>
                      <a:pt x="972" y="268"/>
                    </a:lnTo>
                    <a:lnTo>
                      <a:pt x="1006" y="249"/>
                    </a:lnTo>
                    <a:lnTo>
                      <a:pt x="1041" y="231"/>
                    </a:lnTo>
                    <a:lnTo>
                      <a:pt x="1075" y="216"/>
                    </a:lnTo>
                    <a:lnTo>
                      <a:pt x="1110" y="200"/>
                    </a:lnTo>
                    <a:lnTo>
                      <a:pt x="1144" y="186"/>
                    </a:lnTo>
                    <a:lnTo>
                      <a:pt x="1177" y="174"/>
                    </a:lnTo>
                    <a:lnTo>
                      <a:pt x="1212" y="161"/>
                    </a:lnTo>
                    <a:lnTo>
                      <a:pt x="1245" y="151"/>
                    </a:lnTo>
                    <a:lnTo>
                      <a:pt x="1277" y="143"/>
                    </a:lnTo>
                    <a:lnTo>
                      <a:pt x="1311" y="135"/>
                    </a:lnTo>
                    <a:lnTo>
                      <a:pt x="1342" y="128"/>
                    </a:lnTo>
                    <a:lnTo>
                      <a:pt x="1374" y="124"/>
                    </a:lnTo>
                    <a:lnTo>
                      <a:pt x="1405" y="119"/>
                    </a:lnTo>
                    <a:lnTo>
                      <a:pt x="1435" y="117"/>
                    </a:lnTo>
                    <a:lnTo>
                      <a:pt x="1465" y="116"/>
                    </a:lnTo>
                    <a:lnTo>
                      <a:pt x="1493" y="116"/>
                    </a:lnTo>
                    <a:lnTo>
                      <a:pt x="1522" y="117"/>
                    </a:lnTo>
                    <a:lnTo>
                      <a:pt x="1548" y="120"/>
                    </a:lnTo>
                    <a:lnTo>
                      <a:pt x="1575" y="125"/>
                    </a:lnTo>
                    <a:lnTo>
                      <a:pt x="1600" y="130"/>
                    </a:lnTo>
                    <a:lnTo>
                      <a:pt x="1625" y="137"/>
                    </a:lnTo>
                    <a:lnTo>
                      <a:pt x="1648" y="145"/>
                    </a:lnTo>
                    <a:lnTo>
                      <a:pt x="1670" y="155"/>
                    </a:lnTo>
                    <a:lnTo>
                      <a:pt x="1692" y="166"/>
                    </a:lnTo>
                    <a:lnTo>
                      <a:pt x="1712" y="178"/>
                    </a:lnTo>
                    <a:lnTo>
                      <a:pt x="1729" y="193"/>
                    </a:lnTo>
                    <a:close/>
                    <a:moveTo>
                      <a:pt x="413" y="1392"/>
                    </a:moveTo>
                    <a:lnTo>
                      <a:pt x="1806" y="291"/>
                    </a:lnTo>
                    <a:lnTo>
                      <a:pt x="1815" y="313"/>
                    </a:lnTo>
                    <a:lnTo>
                      <a:pt x="1821" y="335"/>
                    </a:lnTo>
                    <a:lnTo>
                      <a:pt x="1827" y="358"/>
                    </a:lnTo>
                    <a:lnTo>
                      <a:pt x="1830" y="381"/>
                    </a:lnTo>
                    <a:lnTo>
                      <a:pt x="1833" y="406"/>
                    </a:lnTo>
                    <a:lnTo>
                      <a:pt x="1834" y="431"/>
                    </a:lnTo>
                    <a:lnTo>
                      <a:pt x="1833" y="457"/>
                    </a:lnTo>
                    <a:lnTo>
                      <a:pt x="1830" y="484"/>
                    </a:lnTo>
                    <a:lnTo>
                      <a:pt x="1827" y="511"/>
                    </a:lnTo>
                    <a:lnTo>
                      <a:pt x="1821" y="538"/>
                    </a:lnTo>
                    <a:lnTo>
                      <a:pt x="1815" y="566"/>
                    </a:lnTo>
                    <a:lnTo>
                      <a:pt x="1807" y="595"/>
                    </a:lnTo>
                    <a:lnTo>
                      <a:pt x="1797" y="624"/>
                    </a:lnTo>
                    <a:lnTo>
                      <a:pt x="1786" y="653"/>
                    </a:lnTo>
                    <a:lnTo>
                      <a:pt x="1774" y="682"/>
                    </a:lnTo>
                    <a:lnTo>
                      <a:pt x="1760" y="712"/>
                    </a:lnTo>
                    <a:lnTo>
                      <a:pt x="1745" y="740"/>
                    </a:lnTo>
                    <a:lnTo>
                      <a:pt x="1728" y="770"/>
                    </a:lnTo>
                    <a:lnTo>
                      <a:pt x="1710" y="800"/>
                    </a:lnTo>
                    <a:lnTo>
                      <a:pt x="1692" y="830"/>
                    </a:lnTo>
                    <a:lnTo>
                      <a:pt x="1672" y="860"/>
                    </a:lnTo>
                    <a:lnTo>
                      <a:pt x="1650" y="889"/>
                    </a:lnTo>
                    <a:lnTo>
                      <a:pt x="1627" y="919"/>
                    </a:lnTo>
                    <a:lnTo>
                      <a:pt x="1604" y="949"/>
                    </a:lnTo>
                    <a:lnTo>
                      <a:pt x="1578" y="978"/>
                    </a:lnTo>
                    <a:lnTo>
                      <a:pt x="1553" y="1007"/>
                    </a:lnTo>
                    <a:lnTo>
                      <a:pt x="1525" y="1036"/>
                    </a:lnTo>
                    <a:lnTo>
                      <a:pt x="1497" y="1065"/>
                    </a:lnTo>
                    <a:lnTo>
                      <a:pt x="1467" y="1093"/>
                    </a:lnTo>
                    <a:lnTo>
                      <a:pt x="1436" y="1120"/>
                    </a:lnTo>
                    <a:lnTo>
                      <a:pt x="1405" y="1147"/>
                    </a:lnTo>
                    <a:lnTo>
                      <a:pt x="1372" y="1174"/>
                    </a:lnTo>
                    <a:lnTo>
                      <a:pt x="1338" y="1199"/>
                    </a:lnTo>
                    <a:lnTo>
                      <a:pt x="1305" y="1224"/>
                    </a:lnTo>
                    <a:lnTo>
                      <a:pt x="1271" y="1247"/>
                    </a:lnTo>
                    <a:lnTo>
                      <a:pt x="1237" y="1270"/>
                    </a:lnTo>
                    <a:lnTo>
                      <a:pt x="1203" y="1292"/>
                    </a:lnTo>
                    <a:lnTo>
                      <a:pt x="1168" y="1312"/>
                    </a:lnTo>
                    <a:lnTo>
                      <a:pt x="1134" y="1329"/>
                    </a:lnTo>
                    <a:lnTo>
                      <a:pt x="1100" y="1347"/>
                    </a:lnTo>
                    <a:lnTo>
                      <a:pt x="1065" y="1364"/>
                    </a:lnTo>
                    <a:lnTo>
                      <a:pt x="1032" y="1379"/>
                    </a:lnTo>
                    <a:lnTo>
                      <a:pt x="997" y="1393"/>
                    </a:lnTo>
                    <a:lnTo>
                      <a:pt x="964" y="1406"/>
                    </a:lnTo>
                    <a:lnTo>
                      <a:pt x="931" y="1417"/>
                    </a:lnTo>
                    <a:lnTo>
                      <a:pt x="897" y="1428"/>
                    </a:lnTo>
                    <a:lnTo>
                      <a:pt x="864" y="1437"/>
                    </a:lnTo>
                    <a:lnTo>
                      <a:pt x="832" y="1445"/>
                    </a:lnTo>
                    <a:lnTo>
                      <a:pt x="801" y="1452"/>
                    </a:lnTo>
                    <a:lnTo>
                      <a:pt x="770" y="1456"/>
                    </a:lnTo>
                    <a:lnTo>
                      <a:pt x="739" y="1460"/>
                    </a:lnTo>
                    <a:lnTo>
                      <a:pt x="709" y="1463"/>
                    </a:lnTo>
                    <a:lnTo>
                      <a:pt x="679" y="1465"/>
                    </a:lnTo>
                    <a:lnTo>
                      <a:pt x="650" y="1465"/>
                    </a:lnTo>
                    <a:lnTo>
                      <a:pt x="622" y="1464"/>
                    </a:lnTo>
                    <a:lnTo>
                      <a:pt x="595" y="1460"/>
                    </a:lnTo>
                    <a:lnTo>
                      <a:pt x="569" y="1457"/>
                    </a:lnTo>
                    <a:lnTo>
                      <a:pt x="543" y="1452"/>
                    </a:lnTo>
                    <a:lnTo>
                      <a:pt x="519" y="1445"/>
                    </a:lnTo>
                    <a:lnTo>
                      <a:pt x="495" y="1437"/>
                    </a:lnTo>
                    <a:lnTo>
                      <a:pt x="473" y="1428"/>
                    </a:lnTo>
                    <a:lnTo>
                      <a:pt x="452" y="1417"/>
                    </a:lnTo>
                    <a:lnTo>
                      <a:pt x="432" y="1405"/>
                    </a:lnTo>
                    <a:lnTo>
                      <a:pt x="413" y="1392"/>
                    </a:lnTo>
                    <a:close/>
                  </a:path>
                </a:pathLst>
              </a:cu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094" name="Freeform 543"/>
              <p:cNvSpPr>
                <a:spLocks noEditPoints="1"/>
              </p:cNvSpPr>
              <p:nvPr/>
            </p:nvSpPr>
            <p:spPr bwMode="auto">
              <a:xfrm>
                <a:off x="1474" y="1276"/>
                <a:ext cx="309" cy="193"/>
              </a:xfrm>
              <a:custGeom>
                <a:avLst/>
                <a:gdLst>
                  <a:gd name="T0" fmla="*/ 0 w 2165"/>
                  <a:gd name="T1" fmla="*/ 0 h 1351"/>
                  <a:gd name="T2" fmla="*/ 0 w 2165"/>
                  <a:gd name="T3" fmla="*/ 0 h 1351"/>
                  <a:gd name="T4" fmla="*/ 0 w 2165"/>
                  <a:gd name="T5" fmla="*/ 0 h 1351"/>
                  <a:gd name="T6" fmla="*/ 0 w 2165"/>
                  <a:gd name="T7" fmla="*/ 0 h 1351"/>
                  <a:gd name="T8" fmla="*/ 0 w 2165"/>
                  <a:gd name="T9" fmla="*/ 0 h 1351"/>
                  <a:gd name="T10" fmla="*/ 0 w 2165"/>
                  <a:gd name="T11" fmla="*/ 0 h 1351"/>
                  <a:gd name="T12" fmla="*/ 0 w 2165"/>
                  <a:gd name="T13" fmla="*/ 0 h 1351"/>
                  <a:gd name="T14" fmla="*/ 0 w 2165"/>
                  <a:gd name="T15" fmla="*/ 0 h 1351"/>
                  <a:gd name="T16" fmla="*/ 0 w 2165"/>
                  <a:gd name="T17" fmla="*/ 0 h 1351"/>
                  <a:gd name="T18" fmla="*/ 0 w 2165"/>
                  <a:gd name="T19" fmla="*/ 0 h 1351"/>
                  <a:gd name="T20" fmla="*/ 0 w 2165"/>
                  <a:gd name="T21" fmla="*/ 0 h 1351"/>
                  <a:gd name="T22" fmla="*/ 0 w 2165"/>
                  <a:gd name="T23" fmla="*/ 0 h 1351"/>
                  <a:gd name="T24" fmla="*/ 0 w 2165"/>
                  <a:gd name="T25" fmla="*/ 0 h 1351"/>
                  <a:gd name="T26" fmla="*/ 0 w 2165"/>
                  <a:gd name="T27" fmla="*/ 0 h 1351"/>
                  <a:gd name="T28" fmla="*/ 0 w 2165"/>
                  <a:gd name="T29" fmla="*/ 0 h 1351"/>
                  <a:gd name="T30" fmla="*/ 0 w 2165"/>
                  <a:gd name="T31" fmla="*/ 0 h 1351"/>
                  <a:gd name="T32" fmla="*/ 0 w 2165"/>
                  <a:gd name="T33" fmla="*/ 0 h 1351"/>
                  <a:gd name="T34" fmla="*/ 0 w 2165"/>
                  <a:gd name="T35" fmla="*/ 0 h 1351"/>
                  <a:gd name="T36" fmla="*/ 0 w 2165"/>
                  <a:gd name="T37" fmla="*/ 0 h 1351"/>
                  <a:gd name="T38" fmla="*/ 0 w 2165"/>
                  <a:gd name="T39" fmla="*/ 0 h 1351"/>
                  <a:gd name="T40" fmla="*/ 0 w 2165"/>
                  <a:gd name="T41" fmla="*/ 0 h 1351"/>
                  <a:gd name="T42" fmla="*/ 0 w 2165"/>
                  <a:gd name="T43" fmla="*/ 0 h 1351"/>
                  <a:gd name="T44" fmla="*/ 0 w 2165"/>
                  <a:gd name="T45" fmla="*/ 0 h 1351"/>
                  <a:gd name="T46" fmla="*/ 0 w 2165"/>
                  <a:gd name="T47" fmla="*/ 0 h 1351"/>
                  <a:gd name="T48" fmla="*/ 0 w 2165"/>
                  <a:gd name="T49" fmla="*/ 0 h 1351"/>
                  <a:gd name="T50" fmla="*/ 0 w 2165"/>
                  <a:gd name="T51" fmla="*/ 0 h 1351"/>
                  <a:gd name="T52" fmla="*/ 0 w 2165"/>
                  <a:gd name="T53" fmla="*/ 0 h 1351"/>
                  <a:gd name="T54" fmla="*/ 0 w 2165"/>
                  <a:gd name="T55" fmla="*/ 0 h 1351"/>
                  <a:gd name="T56" fmla="*/ 0 w 2165"/>
                  <a:gd name="T57" fmla="*/ 0 h 1351"/>
                  <a:gd name="T58" fmla="*/ 0 w 2165"/>
                  <a:gd name="T59" fmla="*/ 0 h 1351"/>
                  <a:gd name="T60" fmla="*/ 0 w 2165"/>
                  <a:gd name="T61" fmla="*/ 0 h 1351"/>
                  <a:gd name="T62" fmla="*/ 0 w 2165"/>
                  <a:gd name="T63" fmla="*/ 0 h 1351"/>
                  <a:gd name="T64" fmla="*/ 0 w 2165"/>
                  <a:gd name="T65" fmla="*/ 0 h 1351"/>
                  <a:gd name="T66" fmla="*/ 0 w 2165"/>
                  <a:gd name="T67" fmla="*/ 0 h 1351"/>
                  <a:gd name="T68" fmla="*/ 0 w 2165"/>
                  <a:gd name="T69" fmla="*/ 0 h 1351"/>
                  <a:gd name="T70" fmla="*/ 0 w 2165"/>
                  <a:gd name="T71" fmla="*/ 0 h 1351"/>
                  <a:gd name="T72" fmla="*/ 0 w 2165"/>
                  <a:gd name="T73" fmla="*/ 0 h 1351"/>
                  <a:gd name="T74" fmla="*/ 0 w 2165"/>
                  <a:gd name="T75" fmla="*/ 0 h 1351"/>
                  <a:gd name="T76" fmla="*/ 0 w 2165"/>
                  <a:gd name="T77" fmla="*/ 0 h 1351"/>
                  <a:gd name="T78" fmla="*/ 0 w 2165"/>
                  <a:gd name="T79" fmla="*/ 0 h 1351"/>
                  <a:gd name="T80" fmla="*/ 0 w 2165"/>
                  <a:gd name="T81" fmla="*/ 0 h 1351"/>
                  <a:gd name="T82" fmla="*/ 0 w 2165"/>
                  <a:gd name="T83" fmla="*/ 0 h 1351"/>
                  <a:gd name="T84" fmla="*/ 0 w 2165"/>
                  <a:gd name="T85" fmla="*/ 0 h 1351"/>
                  <a:gd name="T86" fmla="*/ 0 w 2165"/>
                  <a:gd name="T87" fmla="*/ 0 h 1351"/>
                  <a:gd name="T88" fmla="*/ 0 w 2165"/>
                  <a:gd name="T89" fmla="*/ 0 h 1351"/>
                  <a:gd name="T90" fmla="*/ 0 w 2165"/>
                  <a:gd name="T91" fmla="*/ 0 h 1351"/>
                  <a:gd name="T92" fmla="*/ 0 w 2165"/>
                  <a:gd name="T93" fmla="*/ 0 h 1351"/>
                  <a:gd name="T94" fmla="*/ 0 w 2165"/>
                  <a:gd name="T95" fmla="*/ 0 h 1351"/>
                  <a:gd name="T96" fmla="*/ 0 w 2165"/>
                  <a:gd name="T97" fmla="*/ 0 h 1351"/>
                  <a:gd name="T98" fmla="*/ 0 w 2165"/>
                  <a:gd name="T99" fmla="*/ 0 h 1351"/>
                  <a:gd name="T100" fmla="*/ 0 w 2165"/>
                  <a:gd name="T101" fmla="*/ 0 h 1351"/>
                  <a:gd name="T102" fmla="*/ 0 w 2165"/>
                  <a:gd name="T103" fmla="*/ 0 h 135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165"/>
                  <a:gd name="T157" fmla="*/ 0 h 1351"/>
                  <a:gd name="T158" fmla="*/ 2165 w 2165"/>
                  <a:gd name="T159" fmla="*/ 1351 h 135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165" h="1351">
                    <a:moveTo>
                      <a:pt x="1178" y="139"/>
                    </a:moveTo>
                    <a:lnTo>
                      <a:pt x="1221" y="159"/>
                    </a:lnTo>
                    <a:lnTo>
                      <a:pt x="1262" y="180"/>
                    </a:lnTo>
                    <a:lnTo>
                      <a:pt x="1304" y="203"/>
                    </a:lnTo>
                    <a:lnTo>
                      <a:pt x="1344" y="226"/>
                    </a:lnTo>
                    <a:lnTo>
                      <a:pt x="1382" y="250"/>
                    </a:lnTo>
                    <a:lnTo>
                      <a:pt x="1420" y="275"/>
                    </a:lnTo>
                    <a:lnTo>
                      <a:pt x="1456" y="300"/>
                    </a:lnTo>
                    <a:lnTo>
                      <a:pt x="1491" y="327"/>
                    </a:lnTo>
                    <a:lnTo>
                      <a:pt x="1525" y="353"/>
                    </a:lnTo>
                    <a:lnTo>
                      <a:pt x="1557" y="381"/>
                    </a:lnTo>
                    <a:lnTo>
                      <a:pt x="1588" y="409"/>
                    </a:lnTo>
                    <a:lnTo>
                      <a:pt x="1617" y="438"/>
                    </a:lnTo>
                    <a:lnTo>
                      <a:pt x="1644" y="467"/>
                    </a:lnTo>
                    <a:lnTo>
                      <a:pt x="1671" y="496"/>
                    </a:lnTo>
                    <a:lnTo>
                      <a:pt x="1697" y="526"/>
                    </a:lnTo>
                    <a:lnTo>
                      <a:pt x="1720" y="556"/>
                    </a:lnTo>
                    <a:lnTo>
                      <a:pt x="1741" y="586"/>
                    </a:lnTo>
                    <a:lnTo>
                      <a:pt x="1761" y="616"/>
                    </a:lnTo>
                    <a:lnTo>
                      <a:pt x="1780" y="647"/>
                    </a:lnTo>
                    <a:lnTo>
                      <a:pt x="1797" y="677"/>
                    </a:lnTo>
                    <a:lnTo>
                      <a:pt x="1812" y="708"/>
                    </a:lnTo>
                    <a:lnTo>
                      <a:pt x="1825" y="738"/>
                    </a:lnTo>
                    <a:lnTo>
                      <a:pt x="1837" y="769"/>
                    </a:lnTo>
                    <a:lnTo>
                      <a:pt x="1847" y="799"/>
                    </a:lnTo>
                    <a:lnTo>
                      <a:pt x="1854" y="829"/>
                    </a:lnTo>
                    <a:lnTo>
                      <a:pt x="1860" y="859"/>
                    </a:lnTo>
                    <a:lnTo>
                      <a:pt x="1863" y="889"/>
                    </a:lnTo>
                    <a:lnTo>
                      <a:pt x="1865" y="919"/>
                    </a:lnTo>
                    <a:lnTo>
                      <a:pt x="1865" y="948"/>
                    </a:lnTo>
                    <a:lnTo>
                      <a:pt x="1863" y="976"/>
                    </a:lnTo>
                    <a:lnTo>
                      <a:pt x="1859" y="1005"/>
                    </a:lnTo>
                    <a:lnTo>
                      <a:pt x="1852" y="1032"/>
                    </a:lnTo>
                    <a:lnTo>
                      <a:pt x="2165" y="1175"/>
                    </a:lnTo>
                    <a:lnTo>
                      <a:pt x="2112" y="1286"/>
                    </a:lnTo>
                    <a:lnTo>
                      <a:pt x="1801" y="1141"/>
                    </a:lnTo>
                    <a:lnTo>
                      <a:pt x="1784" y="1165"/>
                    </a:lnTo>
                    <a:lnTo>
                      <a:pt x="1766" y="1186"/>
                    </a:lnTo>
                    <a:lnTo>
                      <a:pt x="1746" y="1206"/>
                    </a:lnTo>
                    <a:lnTo>
                      <a:pt x="1723" y="1225"/>
                    </a:lnTo>
                    <a:lnTo>
                      <a:pt x="1700" y="1242"/>
                    </a:lnTo>
                    <a:lnTo>
                      <a:pt x="1674" y="1258"/>
                    </a:lnTo>
                    <a:lnTo>
                      <a:pt x="1649" y="1274"/>
                    </a:lnTo>
                    <a:lnTo>
                      <a:pt x="1620" y="1287"/>
                    </a:lnTo>
                    <a:lnTo>
                      <a:pt x="1591" y="1299"/>
                    </a:lnTo>
                    <a:lnTo>
                      <a:pt x="1561" y="1310"/>
                    </a:lnTo>
                    <a:lnTo>
                      <a:pt x="1529" y="1320"/>
                    </a:lnTo>
                    <a:lnTo>
                      <a:pt x="1496" y="1329"/>
                    </a:lnTo>
                    <a:lnTo>
                      <a:pt x="1462" y="1336"/>
                    </a:lnTo>
                    <a:lnTo>
                      <a:pt x="1427" y="1341"/>
                    </a:lnTo>
                    <a:lnTo>
                      <a:pt x="1391" y="1346"/>
                    </a:lnTo>
                    <a:lnTo>
                      <a:pt x="1355" y="1349"/>
                    </a:lnTo>
                    <a:lnTo>
                      <a:pt x="1317" y="1351"/>
                    </a:lnTo>
                    <a:lnTo>
                      <a:pt x="1278" y="1351"/>
                    </a:lnTo>
                    <a:lnTo>
                      <a:pt x="1239" y="1351"/>
                    </a:lnTo>
                    <a:lnTo>
                      <a:pt x="1199" y="1349"/>
                    </a:lnTo>
                    <a:lnTo>
                      <a:pt x="1158" y="1345"/>
                    </a:lnTo>
                    <a:lnTo>
                      <a:pt x="1117" y="1340"/>
                    </a:lnTo>
                    <a:lnTo>
                      <a:pt x="1076" y="1334"/>
                    </a:lnTo>
                    <a:lnTo>
                      <a:pt x="1034" y="1326"/>
                    </a:lnTo>
                    <a:lnTo>
                      <a:pt x="991" y="1317"/>
                    </a:lnTo>
                    <a:lnTo>
                      <a:pt x="948" y="1307"/>
                    </a:lnTo>
                    <a:lnTo>
                      <a:pt x="905" y="1295"/>
                    </a:lnTo>
                    <a:lnTo>
                      <a:pt x="862" y="1281"/>
                    </a:lnTo>
                    <a:lnTo>
                      <a:pt x="818" y="1266"/>
                    </a:lnTo>
                    <a:lnTo>
                      <a:pt x="775" y="1250"/>
                    </a:lnTo>
                    <a:lnTo>
                      <a:pt x="732" y="1232"/>
                    </a:lnTo>
                    <a:lnTo>
                      <a:pt x="688" y="1214"/>
                    </a:lnTo>
                    <a:lnTo>
                      <a:pt x="643" y="1191"/>
                    </a:lnTo>
                    <a:lnTo>
                      <a:pt x="597" y="1169"/>
                    </a:lnTo>
                    <a:lnTo>
                      <a:pt x="554" y="1145"/>
                    </a:lnTo>
                    <a:lnTo>
                      <a:pt x="513" y="1120"/>
                    </a:lnTo>
                    <a:lnTo>
                      <a:pt x="472" y="1095"/>
                    </a:lnTo>
                    <a:lnTo>
                      <a:pt x="432" y="1067"/>
                    </a:lnTo>
                    <a:lnTo>
                      <a:pt x="394" y="1040"/>
                    </a:lnTo>
                    <a:lnTo>
                      <a:pt x="357" y="1011"/>
                    </a:lnTo>
                    <a:lnTo>
                      <a:pt x="323" y="982"/>
                    </a:lnTo>
                    <a:lnTo>
                      <a:pt x="290" y="954"/>
                    </a:lnTo>
                    <a:lnTo>
                      <a:pt x="257" y="924"/>
                    </a:lnTo>
                    <a:lnTo>
                      <a:pt x="227" y="892"/>
                    </a:lnTo>
                    <a:lnTo>
                      <a:pt x="199" y="861"/>
                    </a:lnTo>
                    <a:lnTo>
                      <a:pt x="172" y="830"/>
                    </a:lnTo>
                    <a:lnTo>
                      <a:pt x="147" y="798"/>
                    </a:lnTo>
                    <a:lnTo>
                      <a:pt x="124" y="766"/>
                    </a:lnTo>
                    <a:lnTo>
                      <a:pt x="103" y="734"/>
                    </a:lnTo>
                    <a:lnTo>
                      <a:pt x="83" y="701"/>
                    </a:lnTo>
                    <a:lnTo>
                      <a:pt x="65" y="669"/>
                    </a:lnTo>
                    <a:lnTo>
                      <a:pt x="50" y="636"/>
                    </a:lnTo>
                    <a:lnTo>
                      <a:pt x="36" y="603"/>
                    </a:lnTo>
                    <a:lnTo>
                      <a:pt x="25" y="571"/>
                    </a:lnTo>
                    <a:lnTo>
                      <a:pt x="16" y="539"/>
                    </a:lnTo>
                    <a:lnTo>
                      <a:pt x="9" y="507"/>
                    </a:lnTo>
                    <a:lnTo>
                      <a:pt x="3" y="476"/>
                    </a:lnTo>
                    <a:lnTo>
                      <a:pt x="1" y="443"/>
                    </a:lnTo>
                    <a:lnTo>
                      <a:pt x="0" y="412"/>
                    </a:lnTo>
                    <a:lnTo>
                      <a:pt x="2" y="382"/>
                    </a:lnTo>
                    <a:lnTo>
                      <a:pt x="6" y="352"/>
                    </a:lnTo>
                    <a:lnTo>
                      <a:pt x="12" y="322"/>
                    </a:lnTo>
                    <a:lnTo>
                      <a:pt x="22" y="293"/>
                    </a:lnTo>
                    <a:lnTo>
                      <a:pt x="33" y="266"/>
                    </a:lnTo>
                    <a:lnTo>
                      <a:pt x="46" y="239"/>
                    </a:lnTo>
                    <a:lnTo>
                      <a:pt x="62" y="213"/>
                    </a:lnTo>
                    <a:lnTo>
                      <a:pt x="81" y="189"/>
                    </a:lnTo>
                    <a:lnTo>
                      <a:pt x="101" y="166"/>
                    </a:lnTo>
                    <a:lnTo>
                      <a:pt x="122" y="145"/>
                    </a:lnTo>
                    <a:lnTo>
                      <a:pt x="146" y="125"/>
                    </a:lnTo>
                    <a:lnTo>
                      <a:pt x="172" y="107"/>
                    </a:lnTo>
                    <a:lnTo>
                      <a:pt x="199" y="89"/>
                    </a:lnTo>
                    <a:lnTo>
                      <a:pt x="227" y="73"/>
                    </a:lnTo>
                    <a:lnTo>
                      <a:pt x="259" y="60"/>
                    </a:lnTo>
                    <a:lnTo>
                      <a:pt x="290" y="47"/>
                    </a:lnTo>
                    <a:lnTo>
                      <a:pt x="324" y="36"/>
                    </a:lnTo>
                    <a:lnTo>
                      <a:pt x="358" y="27"/>
                    </a:lnTo>
                    <a:lnTo>
                      <a:pt x="394" y="18"/>
                    </a:lnTo>
                    <a:lnTo>
                      <a:pt x="432" y="11"/>
                    </a:lnTo>
                    <a:lnTo>
                      <a:pt x="470" y="7"/>
                    </a:lnTo>
                    <a:lnTo>
                      <a:pt x="510" y="3"/>
                    </a:lnTo>
                    <a:lnTo>
                      <a:pt x="549" y="1"/>
                    </a:lnTo>
                    <a:lnTo>
                      <a:pt x="591" y="0"/>
                    </a:lnTo>
                    <a:lnTo>
                      <a:pt x="633" y="1"/>
                    </a:lnTo>
                    <a:lnTo>
                      <a:pt x="676" y="5"/>
                    </a:lnTo>
                    <a:lnTo>
                      <a:pt x="719" y="9"/>
                    </a:lnTo>
                    <a:lnTo>
                      <a:pt x="764" y="15"/>
                    </a:lnTo>
                    <a:lnTo>
                      <a:pt x="808" y="21"/>
                    </a:lnTo>
                    <a:lnTo>
                      <a:pt x="854" y="30"/>
                    </a:lnTo>
                    <a:lnTo>
                      <a:pt x="899" y="41"/>
                    </a:lnTo>
                    <a:lnTo>
                      <a:pt x="946" y="53"/>
                    </a:lnTo>
                    <a:lnTo>
                      <a:pt x="991" y="67"/>
                    </a:lnTo>
                    <a:lnTo>
                      <a:pt x="1038" y="82"/>
                    </a:lnTo>
                    <a:lnTo>
                      <a:pt x="1085" y="100"/>
                    </a:lnTo>
                    <a:lnTo>
                      <a:pt x="1131" y="118"/>
                    </a:lnTo>
                    <a:lnTo>
                      <a:pt x="1178" y="139"/>
                    </a:lnTo>
                    <a:close/>
                    <a:moveTo>
                      <a:pt x="171" y="265"/>
                    </a:moveTo>
                    <a:lnTo>
                      <a:pt x="1743" y="982"/>
                    </a:lnTo>
                    <a:lnTo>
                      <a:pt x="1748" y="960"/>
                    </a:lnTo>
                    <a:lnTo>
                      <a:pt x="1749" y="937"/>
                    </a:lnTo>
                    <a:lnTo>
                      <a:pt x="1750" y="914"/>
                    </a:lnTo>
                    <a:lnTo>
                      <a:pt x="1748" y="890"/>
                    </a:lnTo>
                    <a:lnTo>
                      <a:pt x="1744" y="867"/>
                    </a:lnTo>
                    <a:lnTo>
                      <a:pt x="1740" y="842"/>
                    </a:lnTo>
                    <a:lnTo>
                      <a:pt x="1733" y="818"/>
                    </a:lnTo>
                    <a:lnTo>
                      <a:pt x="1726" y="794"/>
                    </a:lnTo>
                    <a:lnTo>
                      <a:pt x="1716" y="769"/>
                    </a:lnTo>
                    <a:lnTo>
                      <a:pt x="1704" y="744"/>
                    </a:lnTo>
                    <a:lnTo>
                      <a:pt x="1692" y="719"/>
                    </a:lnTo>
                    <a:lnTo>
                      <a:pt x="1678" y="693"/>
                    </a:lnTo>
                    <a:lnTo>
                      <a:pt x="1662" y="668"/>
                    </a:lnTo>
                    <a:lnTo>
                      <a:pt x="1646" y="643"/>
                    </a:lnTo>
                    <a:lnTo>
                      <a:pt x="1627" y="618"/>
                    </a:lnTo>
                    <a:lnTo>
                      <a:pt x="1607" y="593"/>
                    </a:lnTo>
                    <a:lnTo>
                      <a:pt x="1586" y="569"/>
                    </a:lnTo>
                    <a:lnTo>
                      <a:pt x="1563" y="545"/>
                    </a:lnTo>
                    <a:lnTo>
                      <a:pt x="1540" y="520"/>
                    </a:lnTo>
                    <a:lnTo>
                      <a:pt x="1515" y="496"/>
                    </a:lnTo>
                    <a:lnTo>
                      <a:pt x="1489" y="472"/>
                    </a:lnTo>
                    <a:lnTo>
                      <a:pt x="1461" y="449"/>
                    </a:lnTo>
                    <a:lnTo>
                      <a:pt x="1432" y="426"/>
                    </a:lnTo>
                    <a:lnTo>
                      <a:pt x="1403" y="403"/>
                    </a:lnTo>
                    <a:lnTo>
                      <a:pt x="1372" y="381"/>
                    </a:lnTo>
                    <a:lnTo>
                      <a:pt x="1341" y="360"/>
                    </a:lnTo>
                    <a:lnTo>
                      <a:pt x="1308" y="339"/>
                    </a:lnTo>
                    <a:lnTo>
                      <a:pt x="1275" y="318"/>
                    </a:lnTo>
                    <a:lnTo>
                      <a:pt x="1239" y="299"/>
                    </a:lnTo>
                    <a:lnTo>
                      <a:pt x="1204" y="279"/>
                    </a:lnTo>
                    <a:lnTo>
                      <a:pt x="1167" y="261"/>
                    </a:lnTo>
                    <a:lnTo>
                      <a:pt x="1130" y="243"/>
                    </a:lnTo>
                    <a:lnTo>
                      <a:pt x="1093" y="227"/>
                    </a:lnTo>
                    <a:lnTo>
                      <a:pt x="1055" y="211"/>
                    </a:lnTo>
                    <a:lnTo>
                      <a:pt x="1016" y="197"/>
                    </a:lnTo>
                    <a:lnTo>
                      <a:pt x="979" y="183"/>
                    </a:lnTo>
                    <a:lnTo>
                      <a:pt x="942" y="171"/>
                    </a:lnTo>
                    <a:lnTo>
                      <a:pt x="904" y="160"/>
                    </a:lnTo>
                    <a:lnTo>
                      <a:pt x="867" y="151"/>
                    </a:lnTo>
                    <a:lnTo>
                      <a:pt x="830" y="142"/>
                    </a:lnTo>
                    <a:lnTo>
                      <a:pt x="794" y="135"/>
                    </a:lnTo>
                    <a:lnTo>
                      <a:pt x="757" y="128"/>
                    </a:lnTo>
                    <a:lnTo>
                      <a:pt x="722" y="122"/>
                    </a:lnTo>
                    <a:lnTo>
                      <a:pt x="687" y="119"/>
                    </a:lnTo>
                    <a:lnTo>
                      <a:pt x="653" y="116"/>
                    </a:lnTo>
                    <a:lnTo>
                      <a:pt x="618" y="113"/>
                    </a:lnTo>
                    <a:lnTo>
                      <a:pt x="585" y="112"/>
                    </a:lnTo>
                    <a:lnTo>
                      <a:pt x="553" y="113"/>
                    </a:lnTo>
                    <a:lnTo>
                      <a:pt x="522" y="115"/>
                    </a:lnTo>
                    <a:lnTo>
                      <a:pt x="491" y="117"/>
                    </a:lnTo>
                    <a:lnTo>
                      <a:pt x="461" y="120"/>
                    </a:lnTo>
                    <a:lnTo>
                      <a:pt x="431" y="126"/>
                    </a:lnTo>
                    <a:lnTo>
                      <a:pt x="403" y="131"/>
                    </a:lnTo>
                    <a:lnTo>
                      <a:pt x="376" y="138"/>
                    </a:lnTo>
                    <a:lnTo>
                      <a:pt x="350" y="146"/>
                    </a:lnTo>
                    <a:lnTo>
                      <a:pt x="324" y="155"/>
                    </a:lnTo>
                    <a:lnTo>
                      <a:pt x="301" y="165"/>
                    </a:lnTo>
                    <a:lnTo>
                      <a:pt x="279" y="176"/>
                    </a:lnTo>
                    <a:lnTo>
                      <a:pt x="256" y="188"/>
                    </a:lnTo>
                    <a:lnTo>
                      <a:pt x="236" y="201"/>
                    </a:lnTo>
                    <a:lnTo>
                      <a:pt x="217" y="216"/>
                    </a:lnTo>
                    <a:lnTo>
                      <a:pt x="201" y="231"/>
                    </a:lnTo>
                    <a:lnTo>
                      <a:pt x="184" y="248"/>
                    </a:lnTo>
                    <a:lnTo>
                      <a:pt x="171" y="265"/>
                    </a:lnTo>
                    <a:close/>
                    <a:moveTo>
                      <a:pt x="1692" y="1092"/>
                    </a:moveTo>
                    <a:lnTo>
                      <a:pt x="121" y="376"/>
                    </a:lnTo>
                    <a:lnTo>
                      <a:pt x="119" y="398"/>
                    </a:lnTo>
                    <a:lnTo>
                      <a:pt x="116" y="421"/>
                    </a:lnTo>
                    <a:lnTo>
                      <a:pt x="116" y="443"/>
                    </a:lnTo>
                    <a:lnTo>
                      <a:pt x="119" y="468"/>
                    </a:lnTo>
                    <a:lnTo>
                      <a:pt x="122" y="491"/>
                    </a:lnTo>
                    <a:lnTo>
                      <a:pt x="127" y="516"/>
                    </a:lnTo>
                    <a:lnTo>
                      <a:pt x="134" y="539"/>
                    </a:lnTo>
                    <a:lnTo>
                      <a:pt x="142" y="563"/>
                    </a:lnTo>
                    <a:lnTo>
                      <a:pt x="152" y="589"/>
                    </a:lnTo>
                    <a:lnTo>
                      <a:pt x="164" y="613"/>
                    </a:lnTo>
                    <a:lnTo>
                      <a:pt x="176" y="638"/>
                    </a:lnTo>
                    <a:lnTo>
                      <a:pt x="191" y="662"/>
                    </a:lnTo>
                    <a:lnTo>
                      <a:pt x="206" y="688"/>
                    </a:lnTo>
                    <a:lnTo>
                      <a:pt x="224" y="712"/>
                    </a:lnTo>
                    <a:lnTo>
                      <a:pt x="242" y="737"/>
                    </a:lnTo>
                    <a:lnTo>
                      <a:pt x="262" y="762"/>
                    </a:lnTo>
                    <a:lnTo>
                      <a:pt x="283" y="787"/>
                    </a:lnTo>
                    <a:lnTo>
                      <a:pt x="305" y="811"/>
                    </a:lnTo>
                    <a:lnTo>
                      <a:pt x="328" y="835"/>
                    </a:lnTo>
                    <a:lnTo>
                      <a:pt x="354" y="859"/>
                    </a:lnTo>
                    <a:lnTo>
                      <a:pt x="380" y="882"/>
                    </a:lnTo>
                    <a:lnTo>
                      <a:pt x="407" y="906"/>
                    </a:lnTo>
                    <a:lnTo>
                      <a:pt x="435" y="928"/>
                    </a:lnTo>
                    <a:lnTo>
                      <a:pt x="465" y="950"/>
                    </a:lnTo>
                    <a:lnTo>
                      <a:pt x="495" y="972"/>
                    </a:lnTo>
                    <a:lnTo>
                      <a:pt x="527" y="994"/>
                    </a:lnTo>
                    <a:lnTo>
                      <a:pt x="559" y="1015"/>
                    </a:lnTo>
                    <a:lnTo>
                      <a:pt x="593" y="1035"/>
                    </a:lnTo>
                    <a:lnTo>
                      <a:pt x="627" y="1055"/>
                    </a:lnTo>
                    <a:lnTo>
                      <a:pt x="663" y="1074"/>
                    </a:lnTo>
                    <a:lnTo>
                      <a:pt x="698" y="1091"/>
                    </a:lnTo>
                    <a:lnTo>
                      <a:pt x="736" y="1109"/>
                    </a:lnTo>
                    <a:lnTo>
                      <a:pt x="774" y="1126"/>
                    </a:lnTo>
                    <a:lnTo>
                      <a:pt x="812" y="1141"/>
                    </a:lnTo>
                    <a:lnTo>
                      <a:pt x="848" y="1155"/>
                    </a:lnTo>
                    <a:lnTo>
                      <a:pt x="886" y="1168"/>
                    </a:lnTo>
                    <a:lnTo>
                      <a:pt x="923" y="1180"/>
                    </a:lnTo>
                    <a:lnTo>
                      <a:pt x="960" y="1191"/>
                    </a:lnTo>
                    <a:lnTo>
                      <a:pt x="997" y="1201"/>
                    </a:lnTo>
                    <a:lnTo>
                      <a:pt x="1034" y="1209"/>
                    </a:lnTo>
                    <a:lnTo>
                      <a:pt x="1069" y="1217"/>
                    </a:lnTo>
                    <a:lnTo>
                      <a:pt x="1105" y="1224"/>
                    </a:lnTo>
                    <a:lnTo>
                      <a:pt x="1140" y="1229"/>
                    </a:lnTo>
                    <a:lnTo>
                      <a:pt x="1176" y="1234"/>
                    </a:lnTo>
                    <a:lnTo>
                      <a:pt x="1209" y="1236"/>
                    </a:lnTo>
                    <a:lnTo>
                      <a:pt x="1244" y="1238"/>
                    </a:lnTo>
                    <a:lnTo>
                      <a:pt x="1276" y="1239"/>
                    </a:lnTo>
                    <a:lnTo>
                      <a:pt x="1309" y="1239"/>
                    </a:lnTo>
                    <a:lnTo>
                      <a:pt x="1340" y="1238"/>
                    </a:lnTo>
                    <a:lnTo>
                      <a:pt x="1371" y="1236"/>
                    </a:lnTo>
                    <a:lnTo>
                      <a:pt x="1401" y="1232"/>
                    </a:lnTo>
                    <a:lnTo>
                      <a:pt x="1430" y="1228"/>
                    </a:lnTo>
                    <a:lnTo>
                      <a:pt x="1458" y="1222"/>
                    </a:lnTo>
                    <a:lnTo>
                      <a:pt x="1486" y="1216"/>
                    </a:lnTo>
                    <a:lnTo>
                      <a:pt x="1511" y="1208"/>
                    </a:lnTo>
                    <a:lnTo>
                      <a:pt x="1537" y="1199"/>
                    </a:lnTo>
                    <a:lnTo>
                      <a:pt x="1560" y="1189"/>
                    </a:lnTo>
                    <a:lnTo>
                      <a:pt x="1583" y="1179"/>
                    </a:lnTo>
                    <a:lnTo>
                      <a:pt x="1604" y="1167"/>
                    </a:lnTo>
                    <a:lnTo>
                      <a:pt x="1624" y="1154"/>
                    </a:lnTo>
                    <a:lnTo>
                      <a:pt x="1643" y="1140"/>
                    </a:lnTo>
                    <a:lnTo>
                      <a:pt x="1661" y="1125"/>
                    </a:lnTo>
                    <a:lnTo>
                      <a:pt x="1678" y="1109"/>
                    </a:lnTo>
                    <a:lnTo>
                      <a:pt x="1692" y="1092"/>
                    </a:lnTo>
                    <a:close/>
                  </a:path>
                </a:pathLst>
              </a:cu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095" name="Freeform 544"/>
              <p:cNvSpPr>
                <a:spLocks noEditPoints="1"/>
              </p:cNvSpPr>
              <p:nvPr/>
            </p:nvSpPr>
            <p:spPr bwMode="auto">
              <a:xfrm>
                <a:off x="1824" y="1282"/>
                <a:ext cx="295" cy="193"/>
              </a:xfrm>
              <a:custGeom>
                <a:avLst/>
                <a:gdLst>
                  <a:gd name="T0" fmla="*/ 0 w 2062"/>
                  <a:gd name="T1" fmla="*/ 0 h 1351"/>
                  <a:gd name="T2" fmla="*/ 0 w 2062"/>
                  <a:gd name="T3" fmla="*/ 0 h 1351"/>
                  <a:gd name="T4" fmla="*/ 0 w 2062"/>
                  <a:gd name="T5" fmla="*/ 0 h 1351"/>
                  <a:gd name="T6" fmla="*/ 0 w 2062"/>
                  <a:gd name="T7" fmla="*/ 0 h 1351"/>
                  <a:gd name="T8" fmla="*/ 0 w 2062"/>
                  <a:gd name="T9" fmla="*/ 0 h 1351"/>
                  <a:gd name="T10" fmla="*/ 0 w 2062"/>
                  <a:gd name="T11" fmla="*/ 0 h 1351"/>
                  <a:gd name="T12" fmla="*/ 0 w 2062"/>
                  <a:gd name="T13" fmla="*/ 0 h 1351"/>
                  <a:gd name="T14" fmla="*/ 0 w 2062"/>
                  <a:gd name="T15" fmla="*/ 0 h 1351"/>
                  <a:gd name="T16" fmla="*/ 0 w 2062"/>
                  <a:gd name="T17" fmla="*/ 0 h 1351"/>
                  <a:gd name="T18" fmla="*/ 0 w 2062"/>
                  <a:gd name="T19" fmla="*/ 0 h 1351"/>
                  <a:gd name="T20" fmla="*/ 0 w 2062"/>
                  <a:gd name="T21" fmla="*/ 0 h 1351"/>
                  <a:gd name="T22" fmla="*/ 0 w 2062"/>
                  <a:gd name="T23" fmla="*/ 0 h 1351"/>
                  <a:gd name="T24" fmla="*/ 0 w 2062"/>
                  <a:gd name="T25" fmla="*/ 0 h 1351"/>
                  <a:gd name="T26" fmla="*/ 0 w 2062"/>
                  <a:gd name="T27" fmla="*/ 0 h 1351"/>
                  <a:gd name="T28" fmla="*/ 0 w 2062"/>
                  <a:gd name="T29" fmla="*/ 0 h 1351"/>
                  <a:gd name="T30" fmla="*/ 0 w 2062"/>
                  <a:gd name="T31" fmla="*/ 0 h 1351"/>
                  <a:gd name="T32" fmla="*/ 0 w 2062"/>
                  <a:gd name="T33" fmla="*/ 0 h 1351"/>
                  <a:gd name="T34" fmla="*/ 0 w 2062"/>
                  <a:gd name="T35" fmla="*/ 0 h 1351"/>
                  <a:gd name="T36" fmla="*/ 0 w 2062"/>
                  <a:gd name="T37" fmla="*/ 0 h 1351"/>
                  <a:gd name="T38" fmla="*/ 0 w 2062"/>
                  <a:gd name="T39" fmla="*/ 0 h 1351"/>
                  <a:gd name="T40" fmla="*/ 0 w 2062"/>
                  <a:gd name="T41" fmla="*/ 0 h 1351"/>
                  <a:gd name="T42" fmla="*/ 0 w 2062"/>
                  <a:gd name="T43" fmla="*/ 0 h 1351"/>
                  <a:gd name="T44" fmla="*/ 0 w 2062"/>
                  <a:gd name="T45" fmla="*/ 0 h 1351"/>
                  <a:gd name="T46" fmla="*/ 0 w 2062"/>
                  <a:gd name="T47" fmla="*/ 0 h 1351"/>
                  <a:gd name="T48" fmla="*/ 0 w 2062"/>
                  <a:gd name="T49" fmla="*/ 0 h 1351"/>
                  <a:gd name="T50" fmla="*/ 0 w 2062"/>
                  <a:gd name="T51" fmla="*/ 0 h 1351"/>
                  <a:gd name="T52" fmla="*/ 0 w 2062"/>
                  <a:gd name="T53" fmla="*/ 0 h 1351"/>
                  <a:gd name="T54" fmla="*/ 0 w 2062"/>
                  <a:gd name="T55" fmla="*/ 0 h 1351"/>
                  <a:gd name="T56" fmla="*/ 0 w 2062"/>
                  <a:gd name="T57" fmla="*/ 0 h 1351"/>
                  <a:gd name="T58" fmla="*/ 0 w 2062"/>
                  <a:gd name="T59" fmla="*/ 0 h 1351"/>
                  <a:gd name="T60" fmla="*/ 0 w 2062"/>
                  <a:gd name="T61" fmla="*/ 0 h 1351"/>
                  <a:gd name="T62" fmla="*/ 0 w 2062"/>
                  <a:gd name="T63" fmla="*/ 0 h 1351"/>
                  <a:gd name="T64" fmla="*/ 0 w 2062"/>
                  <a:gd name="T65" fmla="*/ 0 h 1351"/>
                  <a:gd name="T66" fmla="*/ 0 w 2062"/>
                  <a:gd name="T67" fmla="*/ 0 h 1351"/>
                  <a:gd name="T68" fmla="*/ 0 w 2062"/>
                  <a:gd name="T69" fmla="*/ 0 h 1351"/>
                  <a:gd name="T70" fmla="*/ 0 w 2062"/>
                  <a:gd name="T71" fmla="*/ 0 h 1351"/>
                  <a:gd name="T72" fmla="*/ 0 w 2062"/>
                  <a:gd name="T73" fmla="*/ 0 h 1351"/>
                  <a:gd name="T74" fmla="*/ 0 w 2062"/>
                  <a:gd name="T75" fmla="*/ 0 h 1351"/>
                  <a:gd name="T76" fmla="*/ 0 w 2062"/>
                  <a:gd name="T77" fmla="*/ 0 h 1351"/>
                  <a:gd name="T78" fmla="*/ 0 w 2062"/>
                  <a:gd name="T79" fmla="*/ 0 h 1351"/>
                  <a:gd name="T80" fmla="*/ 0 w 2062"/>
                  <a:gd name="T81" fmla="*/ 0 h 1351"/>
                  <a:gd name="T82" fmla="*/ 0 w 2062"/>
                  <a:gd name="T83" fmla="*/ 0 h 1351"/>
                  <a:gd name="T84" fmla="*/ 0 w 2062"/>
                  <a:gd name="T85" fmla="*/ 0 h 1351"/>
                  <a:gd name="T86" fmla="*/ 0 w 2062"/>
                  <a:gd name="T87" fmla="*/ 0 h 1351"/>
                  <a:gd name="T88" fmla="*/ 0 w 2062"/>
                  <a:gd name="T89" fmla="*/ 0 h 1351"/>
                  <a:gd name="T90" fmla="*/ 0 w 2062"/>
                  <a:gd name="T91" fmla="*/ 0 h 1351"/>
                  <a:gd name="T92" fmla="*/ 0 w 2062"/>
                  <a:gd name="T93" fmla="*/ 0 h 1351"/>
                  <a:gd name="T94" fmla="*/ 0 w 2062"/>
                  <a:gd name="T95" fmla="*/ 0 h 1351"/>
                  <a:gd name="T96" fmla="*/ 0 w 2062"/>
                  <a:gd name="T97" fmla="*/ 0 h 1351"/>
                  <a:gd name="T98" fmla="*/ 0 w 2062"/>
                  <a:gd name="T99" fmla="*/ 0 h 1351"/>
                  <a:gd name="T100" fmla="*/ 0 w 2062"/>
                  <a:gd name="T101" fmla="*/ 0 h 1351"/>
                  <a:gd name="T102" fmla="*/ 0 w 2062"/>
                  <a:gd name="T103" fmla="*/ 0 h 135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062"/>
                  <a:gd name="T157" fmla="*/ 0 h 1351"/>
                  <a:gd name="T158" fmla="*/ 2062 w 2062"/>
                  <a:gd name="T159" fmla="*/ 1351 h 135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062" h="1351">
                    <a:moveTo>
                      <a:pt x="885" y="138"/>
                    </a:moveTo>
                    <a:lnTo>
                      <a:pt x="842" y="159"/>
                    </a:lnTo>
                    <a:lnTo>
                      <a:pt x="800" y="180"/>
                    </a:lnTo>
                    <a:lnTo>
                      <a:pt x="759" y="202"/>
                    </a:lnTo>
                    <a:lnTo>
                      <a:pt x="719" y="225"/>
                    </a:lnTo>
                    <a:lnTo>
                      <a:pt x="681" y="250"/>
                    </a:lnTo>
                    <a:lnTo>
                      <a:pt x="643" y="274"/>
                    </a:lnTo>
                    <a:lnTo>
                      <a:pt x="606" y="300"/>
                    </a:lnTo>
                    <a:lnTo>
                      <a:pt x="572" y="327"/>
                    </a:lnTo>
                    <a:lnTo>
                      <a:pt x="539" y="353"/>
                    </a:lnTo>
                    <a:lnTo>
                      <a:pt x="506" y="381"/>
                    </a:lnTo>
                    <a:lnTo>
                      <a:pt x="475" y="409"/>
                    </a:lnTo>
                    <a:lnTo>
                      <a:pt x="445" y="438"/>
                    </a:lnTo>
                    <a:lnTo>
                      <a:pt x="418" y="467"/>
                    </a:lnTo>
                    <a:lnTo>
                      <a:pt x="391" y="495"/>
                    </a:lnTo>
                    <a:lnTo>
                      <a:pt x="367" y="525"/>
                    </a:lnTo>
                    <a:lnTo>
                      <a:pt x="343" y="555"/>
                    </a:lnTo>
                    <a:lnTo>
                      <a:pt x="321" y="585"/>
                    </a:lnTo>
                    <a:lnTo>
                      <a:pt x="301" y="615"/>
                    </a:lnTo>
                    <a:lnTo>
                      <a:pt x="282" y="645"/>
                    </a:lnTo>
                    <a:lnTo>
                      <a:pt x="265" y="677"/>
                    </a:lnTo>
                    <a:lnTo>
                      <a:pt x="251" y="707"/>
                    </a:lnTo>
                    <a:lnTo>
                      <a:pt x="238" y="738"/>
                    </a:lnTo>
                    <a:lnTo>
                      <a:pt x="227" y="768"/>
                    </a:lnTo>
                    <a:lnTo>
                      <a:pt x="217" y="799"/>
                    </a:lnTo>
                    <a:lnTo>
                      <a:pt x="209" y="829"/>
                    </a:lnTo>
                    <a:lnTo>
                      <a:pt x="203" y="859"/>
                    </a:lnTo>
                    <a:lnTo>
                      <a:pt x="199" y="889"/>
                    </a:lnTo>
                    <a:lnTo>
                      <a:pt x="197" y="918"/>
                    </a:lnTo>
                    <a:lnTo>
                      <a:pt x="198" y="947"/>
                    </a:lnTo>
                    <a:lnTo>
                      <a:pt x="200" y="976"/>
                    </a:lnTo>
                    <a:lnTo>
                      <a:pt x="203" y="1003"/>
                    </a:lnTo>
                    <a:lnTo>
                      <a:pt x="210" y="1031"/>
                    </a:lnTo>
                    <a:lnTo>
                      <a:pt x="19" y="1118"/>
                    </a:lnTo>
                    <a:lnTo>
                      <a:pt x="0" y="1262"/>
                    </a:lnTo>
                    <a:lnTo>
                      <a:pt x="261" y="1141"/>
                    </a:lnTo>
                    <a:lnTo>
                      <a:pt x="278" y="1163"/>
                    </a:lnTo>
                    <a:lnTo>
                      <a:pt x="297" y="1186"/>
                    </a:lnTo>
                    <a:lnTo>
                      <a:pt x="318" y="1206"/>
                    </a:lnTo>
                    <a:lnTo>
                      <a:pt x="339" y="1223"/>
                    </a:lnTo>
                    <a:lnTo>
                      <a:pt x="363" y="1241"/>
                    </a:lnTo>
                    <a:lnTo>
                      <a:pt x="388" y="1258"/>
                    </a:lnTo>
                    <a:lnTo>
                      <a:pt x="414" y="1272"/>
                    </a:lnTo>
                    <a:lnTo>
                      <a:pt x="442" y="1287"/>
                    </a:lnTo>
                    <a:lnTo>
                      <a:pt x="471" y="1299"/>
                    </a:lnTo>
                    <a:lnTo>
                      <a:pt x="502" y="1310"/>
                    </a:lnTo>
                    <a:lnTo>
                      <a:pt x="533" y="1320"/>
                    </a:lnTo>
                    <a:lnTo>
                      <a:pt x="566" y="1328"/>
                    </a:lnTo>
                    <a:lnTo>
                      <a:pt x="601" y="1336"/>
                    </a:lnTo>
                    <a:lnTo>
                      <a:pt x="635" y="1341"/>
                    </a:lnTo>
                    <a:lnTo>
                      <a:pt x="672" y="1346"/>
                    </a:lnTo>
                    <a:lnTo>
                      <a:pt x="709" y="1349"/>
                    </a:lnTo>
                    <a:lnTo>
                      <a:pt x="746" y="1351"/>
                    </a:lnTo>
                    <a:lnTo>
                      <a:pt x="784" y="1351"/>
                    </a:lnTo>
                    <a:lnTo>
                      <a:pt x="824" y="1350"/>
                    </a:lnTo>
                    <a:lnTo>
                      <a:pt x="864" y="1348"/>
                    </a:lnTo>
                    <a:lnTo>
                      <a:pt x="904" y="1344"/>
                    </a:lnTo>
                    <a:lnTo>
                      <a:pt x="945" y="1340"/>
                    </a:lnTo>
                    <a:lnTo>
                      <a:pt x="987" y="1333"/>
                    </a:lnTo>
                    <a:lnTo>
                      <a:pt x="1029" y="1326"/>
                    </a:lnTo>
                    <a:lnTo>
                      <a:pt x="1072" y="1317"/>
                    </a:lnTo>
                    <a:lnTo>
                      <a:pt x="1114" y="1306"/>
                    </a:lnTo>
                    <a:lnTo>
                      <a:pt x="1157" y="1293"/>
                    </a:lnTo>
                    <a:lnTo>
                      <a:pt x="1201" y="1280"/>
                    </a:lnTo>
                    <a:lnTo>
                      <a:pt x="1244" y="1266"/>
                    </a:lnTo>
                    <a:lnTo>
                      <a:pt x="1287" y="1250"/>
                    </a:lnTo>
                    <a:lnTo>
                      <a:pt x="1330" y="1232"/>
                    </a:lnTo>
                    <a:lnTo>
                      <a:pt x="1375" y="1213"/>
                    </a:lnTo>
                    <a:lnTo>
                      <a:pt x="1420" y="1191"/>
                    </a:lnTo>
                    <a:lnTo>
                      <a:pt x="1465" y="1168"/>
                    </a:lnTo>
                    <a:lnTo>
                      <a:pt x="1508" y="1144"/>
                    </a:lnTo>
                    <a:lnTo>
                      <a:pt x="1550" y="1119"/>
                    </a:lnTo>
                    <a:lnTo>
                      <a:pt x="1591" y="1093"/>
                    </a:lnTo>
                    <a:lnTo>
                      <a:pt x="1630" y="1067"/>
                    </a:lnTo>
                    <a:lnTo>
                      <a:pt x="1668" y="1039"/>
                    </a:lnTo>
                    <a:lnTo>
                      <a:pt x="1705" y="1011"/>
                    </a:lnTo>
                    <a:lnTo>
                      <a:pt x="1740" y="982"/>
                    </a:lnTo>
                    <a:lnTo>
                      <a:pt x="1774" y="952"/>
                    </a:lnTo>
                    <a:lnTo>
                      <a:pt x="1805" y="922"/>
                    </a:lnTo>
                    <a:lnTo>
                      <a:pt x="1835" y="892"/>
                    </a:lnTo>
                    <a:lnTo>
                      <a:pt x="1863" y="861"/>
                    </a:lnTo>
                    <a:lnTo>
                      <a:pt x="1890" y="829"/>
                    </a:lnTo>
                    <a:lnTo>
                      <a:pt x="1916" y="798"/>
                    </a:lnTo>
                    <a:lnTo>
                      <a:pt x="1939" y="766"/>
                    </a:lnTo>
                    <a:lnTo>
                      <a:pt x="1960" y="733"/>
                    </a:lnTo>
                    <a:lnTo>
                      <a:pt x="1979" y="701"/>
                    </a:lnTo>
                    <a:lnTo>
                      <a:pt x="1997" y="668"/>
                    </a:lnTo>
                    <a:lnTo>
                      <a:pt x="2012" y="635"/>
                    </a:lnTo>
                    <a:lnTo>
                      <a:pt x="2026" y="603"/>
                    </a:lnTo>
                    <a:lnTo>
                      <a:pt x="2038" y="571"/>
                    </a:lnTo>
                    <a:lnTo>
                      <a:pt x="2047" y="539"/>
                    </a:lnTo>
                    <a:lnTo>
                      <a:pt x="2053" y="507"/>
                    </a:lnTo>
                    <a:lnTo>
                      <a:pt x="2059" y="474"/>
                    </a:lnTo>
                    <a:lnTo>
                      <a:pt x="2062" y="443"/>
                    </a:lnTo>
                    <a:lnTo>
                      <a:pt x="2062" y="412"/>
                    </a:lnTo>
                    <a:lnTo>
                      <a:pt x="2061" y="381"/>
                    </a:lnTo>
                    <a:lnTo>
                      <a:pt x="2057" y="351"/>
                    </a:lnTo>
                    <a:lnTo>
                      <a:pt x="2050" y="322"/>
                    </a:lnTo>
                    <a:lnTo>
                      <a:pt x="2041" y="293"/>
                    </a:lnTo>
                    <a:lnTo>
                      <a:pt x="2030" y="265"/>
                    </a:lnTo>
                    <a:lnTo>
                      <a:pt x="2016" y="238"/>
                    </a:lnTo>
                    <a:lnTo>
                      <a:pt x="2000" y="212"/>
                    </a:lnTo>
                    <a:lnTo>
                      <a:pt x="1982" y="189"/>
                    </a:lnTo>
                    <a:lnTo>
                      <a:pt x="1962" y="165"/>
                    </a:lnTo>
                    <a:lnTo>
                      <a:pt x="1940" y="144"/>
                    </a:lnTo>
                    <a:lnTo>
                      <a:pt x="1917" y="124"/>
                    </a:lnTo>
                    <a:lnTo>
                      <a:pt x="1891" y="105"/>
                    </a:lnTo>
                    <a:lnTo>
                      <a:pt x="1863" y="89"/>
                    </a:lnTo>
                    <a:lnTo>
                      <a:pt x="1835" y="73"/>
                    </a:lnTo>
                    <a:lnTo>
                      <a:pt x="1805" y="59"/>
                    </a:lnTo>
                    <a:lnTo>
                      <a:pt x="1772" y="47"/>
                    </a:lnTo>
                    <a:lnTo>
                      <a:pt x="1739" y="35"/>
                    </a:lnTo>
                    <a:lnTo>
                      <a:pt x="1705" y="25"/>
                    </a:lnTo>
                    <a:lnTo>
                      <a:pt x="1668" y="18"/>
                    </a:lnTo>
                    <a:lnTo>
                      <a:pt x="1631" y="11"/>
                    </a:lnTo>
                    <a:lnTo>
                      <a:pt x="1593" y="5"/>
                    </a:lnTo>
                    <a:lnTo>
                      <a:pt x="1554" y="2"/>
                    </a:lnTo>
                    <a:lnTo>
                      <a:pt x="1513" y="0"/>
                    </a:lnTo>
                    <a:lnTo>
                      <a:pt x="1471" y="0"/>
                    </a:lnTo>
                    <a:lnTo>
                      <a:pt x="1429" y="1"/>
                    </a:lnTo>
                    <a:lnTo>
                      <a:pt x="1387" y="3"/>
                    </a:lnTo>
                    <a:lnTo>
                      <a:pt x="1343" y="8"/>
                    </a:lnTo>
                    <a:lnTo>
                      <a:pt x="1299" y="13"/>
                    </a:lnTo>
                    <a:lnTo>
                      <a:pt x="1254" y="21"/>
                    </a:lnTo>
                    <a:lnTo>
                      <a:pt x="1208" y="30"/>
                    </a:lnTo>
                    <a:lnTo>
                      <a:pt x="1163" y="41"/>
                    </a:lnTo>
                    <a:lnTo>
                      <a:pt x="1117" y="53"/>
                    </a:lnTo>
                    <a:lnTo>
                      <a:pt x="1071" y="67"/>
                    </a:lnTo>
                    <a:lnTo>
                      <a:pt x="1025" y="82"/>
                    </a:lnTo>
                    <a:lnTo>
                      <a:pt x="978" y="99"/>
                    </a:lnTo>
                    <a:lnTo>
                      <a:pt x="932" y="118"/>
                    </a:lnTo>
                    <a:lnTo>
                      <a:pt x="885" y="138"/>
                    </a:lnTo>
                    <a:close/>
                    <a:moveTo>
                      <a:pt x="1892" y="264"/>
                    </a:moveTo>
                    <a:lnTo>
                      <a:pt x="319" y="981"/>
                    </a:lnTo>
                    <a:lnTo>
                      <a:pt x="315" y="959"/>
                    </a:lnTo>
                    <a:lnTo>
                      <a:pt x="313" y="937"/>
                    </a:lnTo>
                    <a:lnTo>
                      <a:pt x="313" y="913"/>
                    </a:lnTo>
                    <a:lnTo>
                      <a:pt x="314" y="890"/>
                    </a:lnTo>
                    <a:lnTo>
                      <a:pt x="318" y="866"/>
                    </a:lnTo>
                    <a:lnTo>
                      <a:pt x="323" y="842"/>
                    </a:lnTo>
                    <a:lnTo>
                      <a:pt x="329" y="818"/>
                    </a:lnTo>
                    <a:lnTo>
                      <a:pt x="338" y="792"/>
                    </a:lnTo>
                    <a:lnTo>
                      <a:pt x="347" y="768"/>
                    </a:lnTo>
                    <a:lnTo>
                      <a:pt x="358" y="743"/>
                    </a:lnTo>
                    <a:lnTo>
                      <a:pt x="371" y="718"/>
                    </a:lnTo>
                    <a:lnTo>
                      <a:pt x="385" y="693"/>
                    </a:lnTo>
                    <a:lnTo>
                      <a:pt x="401" y="668"/>
                    </a:lnTo>
                    <a:lnTo>
                      <a:pt x="418" y="643"/>
                    </a:lnTo>
                    <a:lnTo>
                      <a:pt x="436" y="618"/>
                    </a:lnTo>
                    <a:lnTo>
                      <a:pt x="455" y="593"/>
                    </a:lnTo>
                    <a:lnTo>
                      <a:pt x="476" y="568"/>
                    </a:lnTo>
                    <a:lnTo>
                      <a:pt x="500" y="543"/>
                    </a:lnTo>
                    <a:lnTo>
                      <a:pt x="523" y="520"/>
                    </a:lnTo>
                    <a:lnTo>
                      <a:pt x="548" y="495"/>
                    </a:lnTo>
                    <a:lnTo>
                      <a:pt x="574" y="472"/>
                    </a:lnTo>
                    <a:lnTo>
                      <a:pt x="601" y="449"/>
                    </a:lnTo>
                    <a:lnTo>
                      <a:pt x="630" y="425"/>
                    </a:lnTo>
                    <a:lnTo>
                      <a:pt x="660" y="403"/>
                    </a:lnTo>
                    <a:lnTo>
                      <a:pt x="690" y="381"/>
                    </a:lnTo>
                    <a:lnTo>
                      <a:pt x="722" y="359"/>
                    </a:lnTo>
                    <a:lnTo>
                      <a:pt x="754" y="338"/>
                    </a:lnTo>
                    <a:lnTo>
                      <a:pt x="788" y="318"/>
                    </a:lnTo>
                    <a:lnTo>
                      <a:pt x="823" y="298"/>
                    </a:lnTo>
                    <a:lnTo>
                      <a:pt x="858" y="279"/>
                    </a:lnTo>
                    <a:lnTo>
                      <a:pt x="895" y="260"/>
                    </a:lnTo>
                    <a:lnTo>
                      <a:pt x="933" y="243"/>
                    </a:lnTo>
                    <a:lnTo>
                      <a:pt x="971" y="227"/>
                    </a:lnTo>
                    <a:lnTo>
                      <a:pt x="1008" y="211"/>
                    </a:lnTo>
                    <a:lnTo>
                      <a:pt x="1046" y="197"/>
                    </a:lnTo>
                    <a:lnTo>
                      <a:pt x="1084" y="183"/>
                    </a:lnTo>
                    <a:lnTo>
                      <a:pt x="1122" y="171"/>
                    </a:lnTo>
                    <a:lnTo>
                      <a:pt x="1158" y="160"/>
                    </a:lnTo>
                    <a:lnTo>
                      <a:pt x="1196" y="150"/>
                    </a:lnTo>
                    <a:lnTo>
                      <a:pt x="1233" y="141"/>
                    </a:lnTo>
                    <a:lnTo>
                      <a:pt x="1269" y="134"/>
                    </a:lnTo>
                    <a:lnTo>
                      <a:pt x="1305" y="128"/>
                    </a:lnTo>
                    <a:lnTo>
                      <a:pt x="1340" y="122"/>
                    </a:lnTo>
                    <a:lnTo>
                      <a:pt x="1376" y="118"/>
                    </a:lnTo>
                    <a:lnTo>
                      <a:pt x="1410" y="115"/>
                    </a:lnTo>
                    <a:lnTo>
                      <a:pt x="1444" y="113"/>
                    </a:lnTo>
                    <a:lnTo>
                      <a:pt x="1477" y="112"/>
                    </a:lnTo>
                    <a:lnTo>
                      <a:pt x="1509" y="112"/>
                    </a:lnTo>
                    <a:lnTo>
                      <a:pt x="1541" y="114"/>
                    </a:lnTo>
                    <a:lnTo>
                      <a:pt x="1573" y="117"/>
                    </a:lnTo>
                    <a:lnTo>
                      <a:pt x="1603" y="120"/>
                    </a:lnTo>
                    <a:lnTo>
                      <a:pt x="1631" y="124"/>
                    </a:lnTo>
                    <a:lnTo>
                      <a:pt x="1660" y="130"/>
                    </a:lnTo>
                    <a:lnTo>
                      <a:pt x="1687" y="138"/>
                    </a:lnTo>
                    <a:lnTo>
                      <a:pt x="1714" y="145"/>
                    </a:lnTo>
                    <a:lnTo>
                      <a:pt x="1738" y="154"/>
                    </a:lnTo>
                    <a:lnTo>
                      <a:pt x="1762" y="164"/>
                    </a:lnTo>
                    <a:lnTo>
                      <a:pt x="1785" y="175"/>
                    </a:lnTo>
                    <a:lnTo>
                      <a:pt x="1806" y="188"/>
                    </a:lnTo>
                    <a:lnTo>
                      <a:pt x="1826" y="201"/>
                    </a:lnTo>
                    <a:lnTo>
                      <a:pt x="1845" y="215"/>
                    </a:lnTo>
                    <a:lnTo>
                      <a:pt x="1862" y="231"/>
                    </a:lnTo>
                    <a:lnTo>
                      <a:pt x="1878" y="247"/>
                    </a:lnTo>
                    <a:lnTo>
                      <a:pt x="1892" y="264"/>
                    </a:lnTo>
                    <a:close/>
                    <a:moveTo>
                      <a:pt x="371" y="1091"/>
                    </a:moveTo>
                    <a:lnTo>
                      <a:pt x="1941" y="375"/>
                    </a:lnTo>
                    <a:lnTo>
                      <a:pt x="1945" y="398"/>
                    </a:lnTo>
                    <a:lnTo>
                      <a:pt x="1946" y="420"/>
                    </a:lnTo>
                    <a:lnTo>
                      <a:pt x="1946" y="443"/>
                    </a:lnTo>
                    <a:lnTo>
                      <a:pt x="1943" y="467"/>
                    </a:lnTo>
                    <a:lnTo>
                      <a:pt x="1940" y="491"/>
                    </a:lnTo>
                    <a:lnTo>
                      <a:pt x="1936" y="514"/>
                    </a:lnTo>
                    <a:lnTo>
                      <a:pt x="1929" y="539"/>
                    </a:lnTo>
                    <a:lnTo>
                      <a:pt x="1920" y="563"/>
                    </a:lnTo>
                    <a:lnTo>
                      <a:pt x="1910" y="588"/>
                    </a:lnTo>
                    <a:lnTo>
                      <a:pt x="1899" y="612"/>
                    </a:lnTo>
                    <a:lnTo>
                      <a:pt x="1886" y="638"/>
                    </a:lnTo>
                    <a:lnTo>
                      <a:pt x="1871" y="662"/>
                    </a:lnTo>
                    <a:lnTo>
                      <a:pt x="1856" y="688"/>
                    </a:lnTo>
                    <a:lnTo>
                      <a:pt x="1839" y="712"/>
                    </a:lnTo>
                    <a:lnTo>
                      <a:pt x="1820" y="737"/>
                    </a:lnTo>
                    <a:lnTo>
                      <a:pt x="1800" y="761"/>
                    </a:lnTo>
                    <a:lnTo>
                      <a:pt x="1779" y="786"/>
                    </a:lnTo>
                    <a:lnTo>
                      <a:pt x="1757" y="810"/>
                    </a:lnTo>
                    <a:lnTo>
                      <a:pt x="1734" y="834"/>
                    </a:lnTo>
                    <a:lnTo>
                      <a:pt x="1709" y="858"/>
                    </a:lnTo>
                    <a:lnTo>
                      <a:pt x="1682" y="881"/>
                    </a:lnTo>
                    <a:lnTo>
                      <a:pt x="1656" y="904"/>
                    </a:lnTo>
                    <a:lnTo>
                      <a:pt x="1627" y="928"/>
                    </a:lnTo>
                    <a:lnTo>
                      <a:pt x="1598" y="950"/>
                    </a:lnTo>
                    <a:lnTo>
                      <a:pt x="1567" y="971"/>
                    </a:lnTo>
                    <a:lnTo>
                      <a:pt x="1536" y="993"/>
                    </a:lnTo>
                    <a:lnTo>
                      <a:pt x="1504" y="1013"/>
                    </a:lnTo>
                    <a:lnTo>
                      <a:pt x="1470" y="1034"/>
                    </a:lnTo>
                    <a:lnTo>
                      <a:pt x="1436" y="1053"/>
                    </a:lnTo>
                    <a:lnTo>
                      <a:pt x="1400" y="1072"/>
                    </a:lnTo>
                    <a:lnTo>
                      <a:pt x="1364" y="1091"/>
                    </a:lnTo>
                    <a:lnTo>
                      <a:pt x="1327" y="1108"/>
                    </a:lnTo>
                    <a:lnTo>
                      <a:pt x="1289" y="1124"/>
                    </a:lnTo>
                    <a:lnTo>
                      <a:pt x="1252" y="1140"/>
                    </a:lnTo>
                    <a:lnTo>
                      <a:pt x="1214" y="1154"/>
                    </a:lnTo>
                    <a:lnTo>
                      <a:pt x="1177" y="1168"/>
                    </a:lnTo>
                    <a:lnTo>
                      <a:pt x="1139" y="1180"/>
                    </a:lnTo>
                    <a:lnTo>
                      <a:pt x="1103" y="1190"/>
                    </a:lnTo>
                    <a:lnTo>
                      <a:pt x="1066" y="1200"/>
                    </a:lnTo>
                    <a:lnTo>
                      <a:pt x="1029" y="1209"/>
                    </a:lnTo>
                    <a:lnTo>
                      <a:pt x="993" y="1217"/>
                    </a:lnTo>
                    <a:lnTo>
                      <a:pt x="957" y="1223"/>
                    </a:lnTo>
                    <a:lnTo>
                      <a:pt x="922" y="1228"/>
                    </a:lnTo>
                    <a:lnTo>
                      <a:pt x="887" y="1232"/>
                    </a:lnTo>
                    <a:lnTo>
                      <a:pt x="853" y="1236"/>
                    </a:lnTo>
                    <a:lnTo>
                      <a:pt x="820" y="1238"/>
                    </a:lnTo>
                    <a:lnTo>
                      <a:pt x="786" y="1239"/>
                    </a:lnTo>
                    <a:lnTo>
                      <a:pt x="754" y="1239"/>
                    </a:lnTo>
                    <a:lnTo>
                      <a:pt x="723" y="1238"/>
                    </a:lnTo>
                    <a:lnTo>
                      <a:pt x="692" y="1234"/>
                    </a:lnTo>
                    <a:lnTo>
                      <a:pt x="662" y="1231"/>
                    </a:lnTo>
                    <a:lnTo>
                      <a:pt x="633" y="1227"/>
                    </a:lnTo>
                    <a:lnTo>
                      <a:pt x="604" y="1221"/>
                    </a:lnTo>
                    <a:lnTo>
                      <a:pt x="577" y="1216"/>
                    </a:lnTo>
                    <a:lnTo>
                      <a:pt x="551" y="1208"/>
                    </a:lnTo>
                    <a:lnTo>
                      <a:pt x="526" y="1199"/>
                    </a:lnTo>
                    <a:lnTo>
                      <a:pt x="502" y="1189"/>
                    </a:lnTo>
                    <a:lnTo>
                      <a:pt x="480" y="1178"/>
                    </a:lnTo>
                    <a:lnTo>
                      <a:pt x="459" y="1167"/>
                    </a:lnTo>
                    <a:lnTo>
                      <a:pt x="438" y="1153"/>
                    </a:lnTo>
                    <a:lnTo>
                      <a:pt x="419" y="1139"/>
                    </a:lnTo>
                    <a:lnTo>
                      <a:pt x="401" y="1124"/>
                    </a:lnTo>
                    <a:lnTo>
                      <a:pt x="385" y="1109"/>
                    </a:lnTo>
                    <a:lnTo>
                      <a:pt x="371" y="1091"/>
                    </a:lnTo>
                    <a:close/>
                  </a:path>
                </a:pathLst>
              </a:cu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096" name="Freeform 545"/>
              <p:cNvSpPr>
                <a:spLocks noEditPoints="1"/>
              </p:cNvSpPr>
              <p:nvPr/>
            </p:nvSpPr>
            <p:spPr bwMode="auto">
              <a:xfrm>
                <a:off x="1763" y="877"/>
                <a:ext cx="197" cy="253"/>
              </a:xfrm>
              <a:custGeom>
                <a:avLst/>
                <a:gdLst>
                  <a:gd name="T0" fmla="*/ 0 w 1380"/>
                  <a:gd name="T1" fmla="*/ 0 h 1769"/>
                  <a:gd name="T2" fmla="*/ 0 w 1380"/>
                  <a:gd name="T3" fmla="*/ 0 h 1769"/>
                  <a:gd name="T4" fmla="*/ 0 w 1380"/>
                  <a:gd name="T5" fmla="*/ 0 h 1769"/>
                  <a:gd name="T6" fmla="*/ 0 w 1380"/>
                  <a:gd name="T7" fmla="*/ 0 h 1769"/>
                  <a:gd name="T8" fmla="*/ 0 w 1380"/>
                  <a:gd name="T9" fmla="*/ 0 h 1769"/>
                  <a:gd name="T10" fmla="*/ 0 w 1380"/>
                  <a:gd name="T11" fmla="*/ 0 h 1769"/>
                  <a:gd name="T12" fmla="*/ 0 w 1380"/>
                  <a:gd name="T13" fmla="*/ 0 h 1769"/>
                  <a:gd name="T14" fmla="*/ 0 w 1380"/>
                  <a:gd name="T15" fmla="*/ 0 h 1769"/>
                  <a:gd name="T16" fmla="*/ 0 w 1380"/>
                  <a:gd name="T17" fmla="*/ 0 h 1769"/>
                  <a:gd name="T18" fmla="*/ 0 w 1380"/>
                  <a:gd name="T19" fmla="*/ 0 h 1769"/>
                  <a:gd name="T20" fmla="*/ 0 w 1380"/>
                  <a:gd name="T21" fmla="*/ 0 h 1769"/>
                  <a:gd name="T22" fmla="*/ 0 w 1380"/>
                  <a:gd name="T23" fmla="*/ 0 h 1769"/>
                  <a:gd name="T24" fmla="*/ 0 w 1380"/>
                  <a:gd name="T25" fmla="*/ 0 h 1769"/>
                  <a:gd name="T26" fmla="*/ 0 w 1380"/>
                  <a:gd name="T27" fmla="*/ 0 h 1769"/>
                  <a:gd name="T28" fmla="*/ 0 w 1380"/>
                  <a:gd name="T29" fmla="*/ 0 h 1769"/>
                  <a:gd name="T30" fmla="*/ 0 w 1380"/>
                  <a:gd name="T31" fmla="*/ 0 h 1769"/>
                  <a:gd name="T32" fmla="*/ 0 w 1380"/>
                  <a:gd name="T33" fmla="*/ 0 h 1769"/>
                  <a:gd name="T34" fmla="*/ 0 w 1380"/>
                  <a:gd name="T35" fmla="*/ 0 h 1769"/>
                  <a:gd name="T36" fmla="*/ 0 w 1380"/>
                  <a:gd name="T37" fmla="*/ 0 h 1769"/>
                  <a:gd name="T38" fmla="*/ 0 w 1380"/>
                  <a:gd name="T39" fmla="*/ 0 h 1769"/>
                  <a:gd name="T40" fmla="*/ 0 w 1380"/>
                  <a:gd name="T41" fmla="*/ 0 h 1769"/>
                  <a:gd name="T42" fmla="*/ 0 w 1380"/>
                  <a:gd name="T43" fmla="*/ 0 h 1769"/>
                  <a:gd name="T44" fmla="*/ 0 w 1380"/>
                  <a:gd name="T45" fmla="*/ 0 h 1769"/>
                  <a:gd name="T46" fmla="*/ 0 w 1380"/>
                  <a:gd name="T47" fmla="*/ 0 h 1769"/>
                  <a:gd name="T48" fmla="*/ 0 w 1380"/>
                  <a:gd name="T49" fmla="*/ 0 h 1769"/>
                  <a:gd name="T50" fmla="*/ 0 w 1380"/>
                  <a:gd name="T51" fmla="*/ 0 h 1769"/>
                  <a:gd name="T52" fmla="*/ 0 w 1380"/>
                  <a:gd name="T53" fmla="*/ 0 h 1769"/>
                  <a:gd name="T54" fmla="*/ 0 w 1380"/>
                  <a:gd name="T55" fmla="*/ 0 h 1769"/>
                  <a:gd name="T56" fmla="*/ 0 w 1380"/>
                  <a:gd name="T57" fmla="*/ 0 h 1769"/>
                  <a:gd name="T58" fmla="*/ 0 w 1380"/>
                  <a:gd name="T59" fmla="*/ 0 h 1769"/>
                  <a:gd name="T60" fmla="*/ 0 w 1380"/>
                  <a:gd name="T61" fmla="*/ 0 h 1769"/>
                  <a:gd name="T62" fmla="*/ 0 w 1380"/>
                  <a:gd name="T63" fmla="*/ 0 h 1769"/>
                  <a:gd name="T64" fmla="*/ 0 w 1380"/>
                  <a:gd name="T65" fmla="*/ 0 h 1769"/>
                  <a:gd name="T66" fmla="*/ 0 w 1380"/>
                  <a:gd name="T67" fmla="*/ 0 h 1769"/>
                  <a:gd name="T68" fmla="*/ 0 w 1380"/>
                  <a:gd name="T69" fmla="*/ 0 h 1769"/>
                  <a:gd name="T70" fmla="*/ 0 w 1380"/>
                  <a:gd name="T71" fmla="*/ 0 h 1769"/>
                  <a:gd name="T72" fmla="*/ 0 w 1380"/>
                  <a:gd name="T73" fmla="*/ 0 h 1769"/>
                  <a:gd name="T74" fmla="*/ 0 w 1380"/>
                  <a:gd name="T75" fmla="*/ 0 h 1769"/>
                  <a:gd name="T76" fmla="*/ 0 w 1380"/>
                  <a:gd name="T77" fmla="*/ 0 h 1769"/>
                  <a:gd name="T78" fmla="*/ 0 w 1380"/>
                  <a:gd name="T79" fmla="*/ 0 h 1769"/>
                  <a:gd name="T80" fmla="*/ 0 w 1380"/>
                  <a:gd name="T81" fmla="*/ 0 h 1769"/>
                  <a:gd name="T82" fmla="*/ 0 w 1380"/>
                  <a:gd name="T83" fmla="*/ 0 h 1769"/>
                  <a:gd name="T84" fmla="*/ 0 w 1380"/>
                  <a:gd name="T85" fmla="*/ 0 h 1769"/>
                  <a:gd name="T86" fmla="*/ 0 w 1380"/>
                  <a:gd name="T87" fmla="*/ 0 h 1769"/>
                  <a:gd name="T88" fmla="*/ 0 w 1380"/>
                  <a:gd name="T89" fmla="*/ 0 h 1769"/>
                  <a:gd name="T90" fmla="*/ 0 w 1380"/>
                  <a:gd name="T91" fmla="*/ 0 h 1769"/>
                  <a:gd name="T92" fmla="*/ 0 w 1380"/>
                  <a:gd name="T93" fmla="*/ 0 h 1769"/>
                  <a:gd name="T94" fmla="*/ 0 w 1380"/>
                  <a:gd name="T95" fmla="*/ 0 h 1769"/>
                  <a:gd name="T96" fmla="*/ 0 w 1380"/>
                  <a:gd name="T97" fmla="*/ 0 h 1769"/>
                  <a:gd name="T98" fmla="*/ 0 w 1380"/>
                  <a:gd name="T99" fmla="*/ 0 h 1769"/>
                  <a:gd name="T100" fmla="*/ 0 w 1380"/>
                  <a:gd name="T101" fmla="*/ 0 h 1769"/>
                  <a:gd name="T102" fmla="*/ 0 w 1380"/>
                  <a:gd name="T103" fmla="*/ 0 h 176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380"/>
                  <a:gd name="T157" fmla="*/ 0 h 1769"/>
                  <a:gd name="T158" fmla="*/ 1380 w 1380"/>
                  <a:gd name="T159" fmla="*/ 1769 h 1769"/>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380" h="1769">
                    <a:moveTo>
                      <a:pt x="1146" y="516"/>
                    </a:moveTo>
                    <a:lnTo>
                      <a:pt x="1171" y="554"/>
                    </a:lnTo>
                    <a:lnTo>
                      <a:pt x="1194" y="591"/>
                    </a:lnTo>
                    <a:lnTo>
                      <a:pt x="1215" y="629"/>
                    </a:lnTo>
                    <a:lnTo>
                      <a:pt x="1236" y="667"/>
                    </a:lnTo>
                    <a:lnTo>
                      <a:pt x="1255" y="705"/>
                    </a:lnTo>
                    <a:lnTo>
                      <a:pt x="1273" y="743"/>
                    </a:lnTo>
                    <a:lnTo>
                      <a:pt x="1290" y="781"/>
                    </a:lnTo>
                    <a:lnTo>
                      <a:pt x="1304" y="819"/>
                    </a:lnTo>
                    <a:lnTo>
                      <a:pt x="1317" y="857"/>
                    </a:lnTo>
                    <a:lnTo>
                      <a:pt x="1330" y="895"/>
                    </a:lnTo>
                    <a:lnTo>
                      <a:pt x="1341" y="932"/>
                    </a:lnTo>
                    <a:lnTo>
                      <a:pt x="1351" y="969"/>
                    </a:lnTo>
                    <a:lnTo>
                      <a:pt x="1358" y="1006"/>
                    </a:lnTo>
                    <a:lnTo>
                      <a:pt x="1365" y="1042"/>
                    </a:lnTo>
                    <a:lnTo>
                      <a:pt x="1371" y="1077"/>
                    </a:lnTo>
                    <a:lnTo>
                      <a:pt x="1375" y="1113"/>
                    </a:lnTo>
                    <a:lnTo>
                      <a:pt x="1377" y="1147"/>
                    </a:lnTo>
                    <a:lnTo>
                      <a:pt x="1380" y="1182"/>
                    </a:lnTo>
                    <a:lnTo>
                      <a:pt x="1380" y="1215"/>
                    </a:lnTo>
                    <a:lnTo>
                      <a:pt x="1377" y="1247"/>
                    </a:lnTo>
                    <a:lnTo>
                      <a:pt x="1375" y="1279"/>
                    </a:lnTo>
                    <a:lnTo>
                      <a:pt x="1371" y="1309"/>
                    </a:lnTo>
                    <a:lnTo>
                      <a:pt x="1365" y="1339"/>
                    </a:lnTo>
                    <a:lnTo>
                      <a:pt x="1357" y="1368"/>
                    </a:lnTo>
                    <a:lnTo>
                      <a:pt x="1348" y="1396"/>
                    </a:lnTo>
                    <a:lnTo>
                      <a:pt x="1338" y="1423"/>
                    </a:lnTo>
                    <a:lnTo>
                      <a:pt x="1327" y="1448"/>
                    </a:lnTo>
                    <a:lnTo>
                      <a:pt x="1315" y="1473"/>
                    </a:lnTo>
                    <a:lnTo>
                      <a:pt x="1301" y="1496"/>
                    </a:lnTo>
                    <a:lnTo>
                      <a:pt x="1285" y="1518"/>
                    </a:lnTo>
                    <a:lnTo>
                      <a:pt x="1267" y="1538"/>
                    </a:lnTo>
                    <a:lnTo>
                      <a:pt x="1250" y="1557"/>
                    </a:lnTo>
                    <a:lnTo>
                      <a:pt x="1355" y="1713"/>
                    </a:lnTo>
                    <a:lnTo>
                      <a:pt x="1255" y="1769"/>
                    </a:lnTo>
                    <a:lnTo>
                      <a:pt x="1155" y="1619"/>
                    </a:lnTo>
                    <a:lnTo>
                      <a:pt x="1131" y="1629"/>
                    </a:lnTo>
                    <a:lnTo>
                      <a:pt x="1105" y="1637"/>
                    </a:lnTo>
                    <a:lnTo>
                      <a:pt x="1080" y="1644"/>
                    </a:lnTo>
                    <a:lnTo>
                      <a:pt x="1053" y="1648"/>
                    </a:lnTo>
                    <a:lnTo>
                      <a:pt x="1025" y="1650"/>
                    </a:lnTo>
                    <a:lnTo>
                      <a:pt x="998" y="1650"/>
                    </a:lnTo>
                    <a:lnTo>
                      <a:pt x="969" y="1650"/>
                    </a:lnTo>
                    <a:lnTo>
                      <a:pt x="940" y="1647"/>
                    </a:lnTo>
                    <a:lnTo>
                      <a:pt x="911" y="1643"/>
                    </a:lnTo>
                    <a:lnTo>
                      <a:pt x="881" y="1637"/>
                    </a:lnTo>
                    <a:lnTo>
                      <a:pt x="851" y="1629"/>
                    </a:lnTo>
                    <a:lnTo>
                      <a:pt x="821" y="1620"/>
                    </a:lnTo>
                    <a:lnTo>
                      <a:pt x="790" y="1609"/>
                    </a:lnTo>
                    <a:lnTo>
                      <a:pt x="760" y="1597"/>
                    </a:lnTo>
                    <a:lnTo>
                      <a:pt x="729" y="1583"/>
                    </a:lnTo>
                    <a:lnTo>
                      <a:pt x="698" y="1567"/>
                    </a:lnTo>
                    <a:lnTo>
                      <a:pt x="667" y="1550"/>
                    </a:lnTo>
                    <a:lnTo>
                      <a:pt x="635" y="1532"/>
                    </a:lnTo>
                    <a:lnTo>
                      <a:pt x="604" y="1513"/>
                    </a:lnTo>
                    <a:lnTo>
                      <a:pt x="574" y="1492"/>
                    </a:lnTo>
                    <a:lnTo>
                      <a:pt x="543" y="1468"/>
                    </a:lnTo>
                    <a:lnTo>
                      <a:pt x="513" y="1445"/>
                    </a:lnTo>
                    <a:lnTo>
                      <a:pt x="483" y="1419"/>
                    </a:lnTo>
                    <a:lnTo>
                      <a:pt x="453" y="1393"/>
                    </a:lnTo>
                    <a:lnTo>
                      <a:pt x="423" y="1365"/>
                    </a:lnTo>
                    <a:lnTo>
                      <a:pt x="394" y="1335"/>
                    </a:lnTo>
                    <a:lnTo>
                      <a:pt x="367" y="1305"/>
                    </a:lnTo>
                    <a:lnTo>
                      <a:pt x="339" y="1273"/>
                    </a:lnTo>
                    <a:lnTo>
                      <a:pt x="311" y="1240"/>
                    </a:lnTo>
                    <a:lnTo>
                      <a:pt x="285" y="1206"/>
                    </a:lnTo>
                    <a:lnTo>
                      <a:pt x="258" y="1170"/>
                    </a:lnTo>
                    <a:lnTo>
                      <a:pt x="233" y="1135"/>
                    </a:lnTo>
                    <a:lnTo>
                      <a:pt x="207" y="1095"/>
                    </a:lnTo>
                    <a:lnTo>
                      <a:pt x="182" y="1055"/>
                    </a:lnTo>
                    <a:lnTo>
                      <a:pt x="159" y="1015"/>
                    </a:lnTo>
                    <a:lnTo>
                      <a:pt x="138" y="974"/>
                    </a:lnTo>
                    <a:lnTo>
                      <a:pt x="118" y="934"/>
                    </a:lnTo>
                    <a:lnTo>
                      <a:pt x="100" y="894"/>
                    </a:lnTo>
                    <a:lnTo>
                      <a:pt x="82" y="853"/>
                    </a:lnTo>
                    <a:lnTo>
                      <a:pt x="68" y="813"/>
                    </a:lnTo>
                    <a:lnTo>
                      <a:pt x="54" y="773"/>
                    </a:lnTo>
                    <a:lnTo>
                      <a:pt x="41" y="733"/>
                    </a:lnTo>
                    <a:lnTo>
                      <a:pt x="31" y="694"/>
                    </a:lnTo>
                    <a:lnTo>
                      <a:pt x="22" y="654"/>
                    </a:lnTo>
                    <a:lnTo>
                      <a:pt x="15" y="616"/>
                    </a:lnTo>
                    <a:lnTo>
                      <a:pt x="8" y="577"/>
                    </a:lnTo>
                    <a:lnTo>
                      <a:pt x="4" y="539"/>
                    </a:lnTo>
                    <a:lnTo>
                      <a:pt x="1" y="503"/>
                    </a:lnTo>
                    <a:lnTo>
                      <a:pt x="0" y="467"/>
                    </a:lnTo>
                    <a:lnTo>
                      <a:pt x="0" y="431"/>
                    </a:lnTo>
                    <a:lnTo>
                      <a:pt x="1" y="397"/>
                    </a:lnTo>
                    <a:lnTo>
                      <a:pt x="6" y="364"/>
                    </a:lnTo>
                    <a:lnTo>
                      <a:pt x="10" y="331"/>
                    </a:lnTo>
                    <a:lnTo>
                      <a:pt x="17" y="299"/>
                    </a:lnTo>
                    <a:lnTo>
                      <a:pt x="25" y="269"/>
                    </a:lnTo>
                    <a:lnTo>
                      <a:pt x="35" y="240"/>
                    </a:lnTo>
                    <a:lnTo>
                      <a:pt x="47" y="213"/>
                    </a:lnTo>
                    <a:lnTo>
                      <a:pt x="59" y="186"/>
                    </a:lnTo>
                    <a:lnTo>
                      <a:pt x="75" y="161"/>
                    </a:lnTo>
                    <a:lnTo>
                      <a:pt x="90" y="137"/>
                    </a:lnTo>
                    <a:lnTo>
                      <a:pt x="108" y="116"/>
                    </a:lnTo>
                    <a:lnTo>
                      <a:pt x="128" y="95"/>
                    </a:lnTo>
                    <a:lnTo>
                      <a:pt x="149" y="77"/>
                    </a:lnTo>
                    <a:lnTo>
                      <a:pt x="171" y="59"/>
                    </a:lnTo>
                    <a:lnTo>
                      <a:pt x="196" y="45"/>
                    </a:lnTo>
                    <a:lnTo>
                      <a:pt x="221" y="33"/>
                    </a:lnTo>
                    <a:lnTo>
                      <a:pt x="247" y="21"/>
                    </a:lnTo>
                    <a:lnTo>
                      <a:pt x="275" y="14"/>
                    </a:lnTo>
                    <a:lnTo>
                      <a:pt x="302" y="7"/>
                    </a:lnTo>
                    <a:lnTo>
                      <a:pt x="330" y="3"/>
                    </a:lnTo>
                    <a:lnTo>
                      <a:pt x="360" y="0"/>
                    </a:lnTo>
                    <a:lnTo>
                      <a:pt x="390" y="0"/>
                    </a:lnTo>
                    <a:lnTo>
                      <a:pt x="420" y="1"/>
                    </a:lnTo>
                    <a:lnTo>
                      <a:pt x="451" y="5"/>
                    </a:lnTo>
                    <a:lnTo>
                      <a:pt x="483" y="10"/>
                    </a:lnTo>
                    <a:lnTo>
                      <a:pt x="516" y="18"/>
                    </a:lnTo>
                    <a:lnTo>
                      <a:pt x="548" y="27"/>
                    </a:lnTo>
                    <a:lnTo>
                      <a:pt x="580" y="38"/>
                    </a:lnTo>
                    <a:lnTo>
                      <a:pt x="613" y="51"/>
                    </a:lnTo>
                    <a:lnTo>
                      <a:pt x="647" y="66"/>
                    </a:lnTo>
                    <a:lnTo>
                      <a:pt x="679" y="83"/>
                    </a:lnTo>
                    <a:lnTo>
                      <a:pt x="712" y="100"/>
                    </a:lnTo>
                    <a:lnTo>
                      <a:pt x="745" y="120"/>
                    </a:lnTo>
                    <a:lnTo>
                      <a:pt x="779" y="141"/>
                    </a:lnTo>
                    <a:lnTo>
                      <a:pt x="812" y="165"/>
                    </a:lnTo>
                    <a:lnTo>
                      <a:pt x="844" y="189"/>
                    </a:lnTo>
                    <a:lnTo>
                      <a:pt x="876" y="216"/>
                    </a:lnTo>
                    <a:lnTo>
                      <a:pt x="909" y="243"/>
                    </a:lnTo>
                    <a:lnTo>
                      <a:pt x="941" y="273"/>
                    </a:lnTo>
                    <a:lnTo>
                      <a:pt x="972" y="303"/>
                    </a:lnTo>
                    <a:lnTo>
                      <a:pt x="1002" y="335"/>
                    </a:lnTo>
                    <a:lnTo>
                      <a:pt x="1033" y="368"/>
                    </a:lnTo>
                    <a:lnTo>
                      <a:pt x="1062" y="404"/>
                    </a:lnTo>
                    <a:lnTo>
                      <a:pt x="1091" y="439"/>
                    </a:lnTo>
                    <a:lnTo>
                      <a:pt x="1119" y="477"/>
                    </a:lnTo>
                    <a:lnTo>
                      <a:pt x="1146" y="516"/>
                    </a:lnTo>
                    <a:close/>
                    <a:moveTo>
                      <a:pt x="281" y="126"/>
                    </a:moveTo>
                    <a:lnTo>
                      <a:pt x="1186" y="1464"/>
                    </a:lnTo>
                    <a:lnTo>
                      <a:pt x="1201" y="1448"/>
                    </a:lnTo>
                    <a:lnTo>
                      <a:pt x="1213" y="1432"/>
                    </a:lnTo>
                    <a:lnTo>
                      <a:pt x="1224" y="1413"/>
                    </a:lnTo>
                    <a:lnTo>
                      <a:pt x="1235" y="1394"/>
                    </a:lnTo>
                    <a:lnTo>
                      <a:pt x="1244" y="1373"/>
                    </a:lnTo>
                    <a:lnTo>
                      <a:pt x="1252" y="1352"/>
                    </a:lnTo>
                    <a:lnTo>
                      <a:pt x="1258" y="1328"/>
                    </a:lnTo>
                    <a:lnTo>
                      <a:pt x="1264" y="1305"/>
                    </a:lnTo>
                    <a:lnTo>
                      <a:pt x="1268" y="1280"/>
                    </a:lnTo>
                    <a:lnTo>
                      <a:pt x="1272" y="1255"/>
                    </a:lnTo>
                    <a:lnTo>
                      <a:pt x="1274" y="1229"/>
                    </a:lnTo>
                    <a:lnTo>
                      <a:pt x="1275" y="1203"/>
                    </a:lnTo>
                    <a:lnTo>
                      <a:pt x="1274" y="1175"/>
                    </a:lnTo>
                    <a:lnTo>
                      <a:pt x="1273" y="1146"/>
                    </a:lnTo>
                    <a:lnTo>
                      <a:pt x="1271" y="1117"/>
                    </a:lnTo>
                    <a:lnTo>
                      <a:pt x="1267" y="1088"/>
                    </a:lnTo>
                    <a:lnTo>
                      <a:pt x="1262" y="1058"/>
                    </a:lnTo>
                    <a:lnTo>
                      <a:pt x="1256" y="1027"/>
                    </a:lnTo>
                    <a:lnTo>
                      <a:pt x="1248" y="997"/>
                    </a:lnTo>
                    <a:lnTo>
                      <a:pt x="1241" y="965"/>
                    </a:lnTo>
                    <a:lnTo>
                      <a:pt x="1232" y="934"/>
                    </a:lnTo>
                    <a:lnTo>
                      <a:pt x="1221" y="902"/>
                    </a:lnTo>
                    <a:lnTo>
                      <a:pt x="1210" y="869"/>
                    </a:lnTo>
                    <a:lnTo>
                      <a:pt x="1197" y="837"/>
                    </a:lnTo>
                    <a:lnTo>
                      <a:pt x="1183" y="805"/>
                    </a:lnTo>
                    <a:lnTo>
                      <a:pt x="1169" y="771"/>
                    </a:lnTo>
                    <a:lnTo>
                      <a:pt x="1153" y="739"/>
                    </a:lnTo>
                    <a:lnTo>
                      <a:pt x="1135" y="707"/>
                    </a:lnTo>
                    <a:lnTo>
                      <a:pt x="1117" y="674"/>
                    </a:lnTo>
                    <a:lnTo>
                      <a:pt x="1099" y="641"/>
                    </a:lnTo>
                    <a:lnTo>
                      <a:pt x="1079" y="609"/>
                    </a:lnTo>
                    <a:lnTo>
                      <a:pt x="1057" y="576"/>
                    </a:lnTo>
                    <a:lnTo>
                      <a:pt x="1035" y="545"/>
                    </a:lnTo>
                    <a:lnTo>
                      <a:pt x="1012" y="514"/>
                    </a:lnTo>
                    <a:lnTo>
                      <a:pt x="990" y="484"/>
                    </a:lnTo>
                    <a:lnTo>
                      <a:pt x="965" y="455"/>
                    </a:lnTo>
                    <a:lnTo>
                      <a:pt x="942" y="427"/>
                    </a:lnTo>
                    <a:lnTo>
                      <a:pt x="918" y="400"/>
                    </a:lnTo>
                    <a:lnTo>
                      <a:pt x="892" y="375"/>
                    </a:lnTo>
                    <a:lnTo>
                      <a:pt x="868" y="349"/>
                    </a:lnTo>
                    <a:lnTo>
                      <a:pt x="842" y="326"/>
                    </a:lnTo>
                    <a:lnTo>
                      <a:pt x="816" y="304"/>
                    </a:lnTo>
                    <a:lnTo>
                      <a:pt x="791" y="281"/>
                    </a:lnTo>
                    <a:lnTo>
                      <a:pt x="764" y="261"/>
                    </a:lnTo>
                    <a:lnTo>
                      <a:pt x="739" y="243"/>
                    </a:lnTo>
                    <a:lnTo>
                      <a:pt x="712" y="224"/>
                    </a:lnTo>
                    <a:lnTo>
                      <a:pt x="687" y="207"/>
                    </a:lnTo>
                    <a:lnTo>
                      <a:pt x="661" y="191"/>
                    </a:lnTo>
                    <a:lnTo>
                      <a:pt x="634" y="177"/>
                    </a:lnTo>
                    <a:lnTo>
                      <a:pt x="609" y="164"/>
                    </a:lnTo>
                    <a:lnTo>
                      <a:pt x="583" y="153"/>
                    </a:lnTo>
                    <a:lnTo>
                      <a:pt x="558" y="141"/>
                    </a:lnTo>
                    <a:lnTo>
                      <a:pt x="532" y="133"/>
                    </a:lnTo>
                    <a:lnTo>
                      <a:pt x="507" y="125"/>
                    </a:lnTo>
                    <a:lnTo>
                      <a:pt x="482" y="118"/>
                    </a:lnTo>
                    <a:lnTo>
                      <a:pt x="458" y="114"/>
                    </a:lnTo>
                    <a:lnTo>
                      <a:pt x="434" y="110"/>
                    </a:lnTo>
                    <a:lnTo>
                      <a:pt x="411" y="108"/>
                    </a:lnTo>
                    <a:lnTo>
                      <a:pt x="388" y="107"/>
                    </a:lnTo>
                    <a:lnTo>
                      <a:pt x="366" y="108"/>
                    </a:lnTo>
                    <a:lnTo>
                      <a:pt x="343" y="110"/>
                    </a:lnTo>
                    <a:lnTo>
                      <a:pt x="322" y="114"/>
                    </a:lnTo>
                    <a:lnTo>
                      <a:pt x="301" y="119"/>
                    </a:lnTo>
                    <a:lnTo>
                      <a:pt x="281" y="126"/>
                    </a:lnTo>
                    <a:close/>
                    <a:moveTo>
                      <a:pt x="1092" y="1527"/>
                    </a:moveTo>
                    <a:lnTo>
                      <a:pt x="189" y="190"/>
                    </a:lnTo>
                    <a:lnTo>
                      <a:pt x="175" y="207"/>
                    </a:lnTo>
                    <a:lnTo>
                      <a:pt x="162" y="225"/>
                    </a:lnTo>
                    <a:lnTo>
                      <a:pt x="151" y="243"/>
                    </a:lnTo>
                    <a:lnTo>
                      <a:pt x="142" y="263"/>
                    </a:lnTo>
                    <a:lnTo>
                      <a:pt x="134" y="283"/>
                    </a:lnTo>
                    <a:lnTo>
                      <a:pt x="126" y="305"/>
                    </a:lnTo>
                    <a:lnTo>
                      <a:pt x="119" y="327"/>
                    </a:lnTo>
                    <a:lnTo>
                      <a:pt x="114" y="350"/>
                    </a:lnTo>
                    <a:lnTo>
                      <a:pt x="110" y="375"/>
                    </a:lnTo>
                    <a:lnTo>
                      <a:pt x="107" y="400"/>
                    </a:lnTo>
                    <a:lnTo>
                      <a:pt x="105" y="427"/>
                    </a:lnTo>
                    <a:lnTo>
                      <a:pt x="105" y="454"/>
                    </a:lnTo>
                    <a:lnTo>
                      <a:pt x="105" y="480"/>
                    </a:lnTo>
                    <a:lnTo>
                      <a:pt x="106" y="509"/>
                    </a:lnTo>
                    <a:lnTo>
                      <a:pt x="109" y="538"/>
                    </a:lnTo>
                    <a:lnTo>
                      <a:pt x="112" y="567"/>
                    </a:lnTo>
                    <a:lnTo>
                      <a:pt x="118" y="597"/>
                    </a:lnTo>
                    <a:lnTo>
                      <a:pt x="124" y="627"/>
                    </a:lnTo>
                    <a:lnTo>
                      <a:pt x="131" y="658"/>
                    </a:lnTo>
                    <a:lnTo>
                      <a:pt x="139" y="689"/>
                    </a:lnTo>
                    <a:lnTo>
                      <a:pt x="148" y="720"/>
                    </a:lnTo>
                    <a:lnTo>
                      <a:pt x="159" y="751"/>
                    </a:lnTo>
                    <a:lnTo>
                      <a:pt x="170" y="784"/>
                    </a:lnTo>
                    <a:lnTo>
                      <a:pt x="182" y="816"/>
                    </a:lnTo>
                    <a:lnTo>
                      <a:pt x="197" y="848"/>
                    </a:lnTo>
                    <a:lnTo>
                      <a:pt x="211" y="880"/>
                    </a:lnTo>
                    <a:lnTo>
                      <a:pt x="227" y="913"/>
                    </a:lnTo>
                    <a:lnTo>
                      <a:pt x="243" y="945"/>
                    </a:lnTo>
                    <a:lnTo>
                      <a:pt x="261" y="978"/>
                    </a:lnTo>
                    <a:lnTo>
                      <a:pt x="281" y="1010"/>
                    </a:lnTo>
                    <a:lnTo>
                      <a:pt x="301" y="1043"/>
                    </a:lnTo>
                    <a:lnTo>
                      <a:pt x="322" y="1075"/>
                    </a:lnTo>
                    <a:lnTo>
                      <a:pt x="343" y="1106"/>
                    </a:lnTo>
                    <a:lnTo>
                      <a:pt x="366" y="1136"/>
                    </a:lnTo>
                    <a:lnTo>
                      <a:pt x="389" y="1166"/>
                    </a:lnTo>
                    <a:lnTo>
                      <a:pt x="412" y="1195"/>
                    </a:lnTo>
                    <a:lnTo>
                      <a:pt x="437" y="1223"/>
                    </a:lnTo>
                    <a:lnTo>
                      <a:pt x="460" y="1249"/>
                    </a:lnTo>
                    <a:lnTo>
                      <a:pt x="486" y="1275"/>
                    </a:lnTo>
                    <a:lnTo>
                      <a:pt x="510" y="1299"/>
                    </a:lnTo>
                    <a:lnTo>
                      <a:pt x="536" y="1323"/>
                    </a:lnTo>
                    <a:lnTo>
                      <a:pt x="560" y="1346"/>
                    </a:lnTo>
                    <a:lnTo>
                      <a:pt x="586" y="1367"/>
                    </a:lnTo>
                    <a:lnTo>
                      <a:pt x="611" y="1387"/>
                    </a:lnTo>
                    <a:lnTo>
                      <a:pt x="638" y="1407"/>
                    </a:lnTo>
                    <a:lnTo>
                      <a:pt x="663" y="1425"/>
                    </a:lnTo>
                    <a:lnTo>
                      <a:pt x="689" y="1442"/>
                    </a:lnTo>
                    <a:lnTo>
                      <a:pt x="714" y="1457"/>
                    </a:lnTo>
                    <a:lnTo>
                      <a:pt x="741" y="1472"/>
                    </a:lnTo>
                    <a:lnTo>
                      <a:pt x="767" y="1485"/>
                    </a:lnTo>
                    <a:lnTo>
                      <a:pt x="792" y="1497"/>
                    </a:lnTo>
                    <a:lnTo>
                      <a:pt x="818" y="1507"/>
                    </a:lnTo>
                    <a:lnTo>
                      <a:pt x="842" y="1517"/>
                    </a:lnTo>
                    <a:lnTo>
                      <a:pt x="868" y="1525"/>
                    </a:lnTo>
                    <a:lnTo>
                      <a:pt x="892" y="1532"/>
                    </a:lnTo>
                    <a:lnTo>
                      <a:pt x="915" y="1536"/>
                    </a:lnTo>
                    <a:lnTo>
                      <a:pt x="940" y="1540"/>
                    </a:lnTo>
                    <a:lnTo>
                      <a:pt x="963" y="1543"/>
                    </a:lnTo>
                    <a:lnTo>
                      <a:pt x="986" y="1544"/>
                    </a:lnTo>
                    <a:lnTo>
                      <a:pt x="1009" y="1544"/>
                    </a:lnTo>
                    <a:lnTo>
                      <a:pt x="1030" y="1542"/>
                    </a:lnTo>
                    <a:lnTo>
                      <a:pt x="1052" y="1538"/>
                    </a:lnTo>
                    <a:lnTo>
                      <a:pt x="1072" y="1533"/>
                    </a:lnTo>
                    <a:lnTo>
                      <a:pt x="1092" y="1527"/>
                    </a:lnTo>
                    <a:close/>
                  </a:path>
                </a:pathLst>
              </a:cu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097" name="Freeform 546"/>
              <p:cNvSpPr>
                <a:spLocks noEditPoints="1"/>
              </p:cNvSpPr>
              <p:nvPr/>
            </p:nvSpPr>
            <p:spPr bwMode="auto">
              <a:xfrm>
                <a:off x="2674" y="675"/>
                <a:ext cx="122" cy="214"/>
              </a:xfrm>
              <a:custGeom>
                <a:avLst/>
                <a:gdLst>
                  <a:gd name="T0" fmla="*/ 0 w 859"/>
                  <a:gd name="T1" fmla="*/ 0 h 1500"/>
                  <a:gd name="T2" fmla="*/ 0 w 859"/>
                  <a:gd name="T3" fmla="*/ 0 h 1500"/>
                  <a:gd name="T4" fmla="*/ 0 w 859"/>
                  <a:gd name="T5" fmla="*/ 0 h 1500"/>
                  <a:gd name="T6" fmla="*/ 0 w 859"/>
                  <a:gd name="T7" fmla="*/ 0 h 1500"/>
                  <a:gd name="T8" fmla="*/ 0 w 859"/>
                  <a:gd name="T9" fmla="*/ 0 h 1500"/>
                  <a:gd name="T10" fmla="*/ 0 w 859"/>
                  <a:gd name="T11" fmla="*/ 0 h 1500"/>
                  <a:gd name="T12" fmla="*/ 0 w 859"/>
                  <a:gd name="T13" fmla="*/ 0 h 1500"/>
                  <a:gd name="T14" fmla="*/ 0 w 859"/>
                  <a:gd name="T15" fmla="*/ 0 h 1500"/>
                  <a:gd name="T16" fmla="*/ 0 w 859"/>
                  <a:gd name="T17" fmla="*/ 0 h 1500"/>
                  <a:gd name="T18" fmla="*/ 0 w 859"/>
                  <a:gd name="T19" fmla="*/ 0 h 1500"/>
                  <a:gd name="T20" fmla="*/ 0 w 859"/>
                  <a:gd name="T21" fmla="*/ 0 h 1500"/>
                  <a:gd name="T22" fmla="*/ 0 w 859"/>
                  <a:gd name="T23" fmla="*/ 0 h 1500"/>
                  <a:gd name="T24" fmla="*/ 0 w 859"/>
                  <a:gd name="T25" fmla="*/ 0 h 1500"/>
                  <a:gd name="T26" fmla="*/ 0 w 859"/>
                  <a:gd name="T27" fmla="*/ 0 h 1500"/>
                  <a:gd name="T28" fmla="*/ 0 w 859"/>
                  <a:gd name="T29" fmla="*/ 0 h 1500"/>
                  <a:gd name="T30" fmla="*/ 0 w 859"/>
                  <a:gd name="T31" fmla="*/ 0 h 1500"/>
                  <a:gd name="T32" fmla="*/ 0 w 859"/>
                  <a:gd name="T33" fmla="*/ 0 h 1500"/>
                  <a:gd name="T34" fmla="*/ 0 w 859"/>
                  <a:gd name="T35" fmla="*/ 0 h 1500"/>
                  <a:gd name="T36" fmla="*/ 0 w 859"/>
                  <a:gd name="T37" fmla="*/ 0 h 1500"/>
                  <a:gd name="T38" fmla="*/ 0 w 859"/>
                  <a:gd name="T39" fmla="*/ 0 h 1500"/>
                  <a:gd name="T40" fmla="*/ 0 w 859"/>
                  <a:gd name="T41" fmla="*/ 0 h 1500"/>
                  <a:gd name="T42" fmla="*/ 0 w 859"/>
                  <a:gd name="T43" fmla="*/ 0 h 1500"/>
                  <a:gd name="T44" fmla="*/ 0 w 859"/>
                  <a:gd name="T45" fmla="*/ 0 h 1500"/>
                  <a:gd name="T46" fmla="*/ 0 w 859"/>
                  <a:gd name="T47" fmla="*/ 0 h 1500"/>
                  <a:gd name="T48" fmla="*/ 0 w 859"/>
                  <a:gd name="T49" fmla="*/ 0 h 1500"/>
                  <a:gd name="T50" fmla="*/ 0 w 859"/>
                  <a:gd name="T51" fmla="*/ 0 h 1500"/>
                  <a:gd name="T52" fmla="*/ 0 w 859"/>
                  <a:gd name="T53" fmla="*/ 0 h 1500"/>
                  <a:gd name="T54" fmla="*/ 0 w 859"/>
                  <a:gd name="T55" fmla="*/ 0 h 1500"/>
                  <a:gd name="T56" fmla="*/ 0 w 859"/>
                  <a:gd name="T57" fmla="*/ 0 h 1500"/>
                  <a:gd name="T58" fmla="*/ 0 w 859"/>
                  <a:gd name="T59" fmla="*/ 0 h 1500"/>
                  <a:gd name="T60" fmla="*/ 0 w 859"/>
                  <a:gd name="T61" fmla="*/ 0 h 1500"/>
                  <a:gd name="T62" fmla="*/ 0 w 859"/>
                  <a:gd name="T63" fmla="*/ 0 h 1500"/>
                  <a:gd name="T64" fmla="*/ 0 w 859"/>
                  <a:gd name="T65" fmla="*/ 0 h 1500"/>
                  <a:gd name="T66" fmla="*/ 0 w 859"/>
                  <a:gd name="T67" fmla="*/ 0 h 1500"/>
                  <a:gd name="T68" fmla="*/ 0 w 859"/>
                  <a:gd name="T69" fmla="*/ 0 h 1500"/>
                  <a:gd name="T70" fmla="*/ 0 w 859"/>
                  <a:gd name="T71" fmla="*/ 0 h 1500"/>
                  <a:gd name="T72" fmla="*/ 0 w 859"/>
                  <a:gd name="T73" fmla="*/ 0 h 1500"/>
                  <a:gd name="T74" fmla="*/ 0 w 859"/>
                  <a:gd name="T75" fmla="*/ 0 h 1500"/>
                  <a:gd name="T76" fmla="*/ 0 w 859"/>
                  <a:gd name="T77" fmla="*/ 0 h 1500"/>
                  <a:gd name="T78" fmla="*/ 0 w 859"/>
                  <a:gd name="T79" fmla="*/ 0 h 1500"/>
                  <a:gd name="T80" fmla="*/ 0 w 859"/>
                  <a:gd name="T81" fmla="*/ 0 h 1500"/>
                  <a:gd name="T82" fmla="*/ 0 w 859"/>
                  <a:gd name="T83" fmla="*/ 0 h 1500"/>
                  <a:gd name="T84" fmla="*/ 0 w 859"/>
                  <a:gd name="T85" fmla="*/ 0 h 1500"/>
                  <a:gd name="T86" fmla="*/ 0 w 859"/>
                  <a:gd name="T87" fmla="*/ 0 h 1500"/>
                  <a:gd name="T88" fmla="*/ 0 w 859"/>
                  <a:gd name="T89" fmla="*/ 0 h 1500"/>
                  <a:gd name="T90" fmla="*/ 0 w 859"/>
                  <a:gd name="T91" fmla="*/ 0 h 1500"/>
                  <a:gd name="T92" fmla="*/ 0 w 859"/>
                  <a:gd name="T93" fmla="*/ 0 h 1500"/>
                  <a:gd name="T94" fmla="*/ 0 w 859"/>
                  <a:gd name="T95" fmla="*/ 0 h 1500"/>
                  <a:gd name="T96" fmla="*/ 0 w 859"/>
                  <a:gd name="T97" fmla="*/ 0 h 1500"/>
                  <a:gd name="T98" fmla="*/ 0 w 859"/>
                  <a:gd name="T99" fmla="*/ 0 h 1500"/>
                  <a:gd name="T100" fmla="*/ 0 w 859"/>
                  <a:gd name="T101" fmla="*/ 0 h 1500"/>
                  <a:gd name="T102" fmla="*/ 0 w 859"/>
                  <a:gd name="T103" fmla="*/ 0 h 150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859"/>
                  <a:gd name="T157" fmla="*/ 0 h 1500"/>
                  <a:gd name="T158" fmla="*/ 859 w 859"/>
                  <a:gd name="T159" fmla="*/ 1500 h 1500"/>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859" h="1500">
                    <a:moveTo>
                      <a:pt x="725" y="717"/>
                    </a:moveTo>
                    <a:lnTo>
                      <a:pt x="718" y="740"/>
                    </a:lnTo>
                    <a:lnTo>
                      <a:pt x="711" y="763"/>
                    </a:lnTo>
                    <a:lnTo>
                      <a:pt x="704" y="785"/>
                    </a:lnTo>
                    <a:lnTo>
                      <a:pt x="696" y="808"/>
                    </a:lnTo>
                    <a:lnTo>
                      <a:pt x="687" y="830"/>
                    </a:lnTo>
                    <a:lnTo>
                      <a:pt x="678" y="851"/>
                    </a:lnTo>
                    <a:lnTo>
                      <a:pt x="668" y="872"/>
                    </a:lnTo>
                    <a:lnTo>
                      <a:pt x="658" y="892"/>
                    </a:lnTo>
                    <a:lnTo>
                      <a:pt x="648" y="911"/>
                    </a:lnTo>
                    <a:lnTo>
                      <a:pt x="637" y="930"/>
                    </a:lnTo>
                    <a:lnTo>
                      <a:pt x="626" y="949"/>
                    </a:lnTo>
                    <a:lnTo>
                      <a:pt x="615" y="967"/>
                    </a:lnTo>
                    <a:lnTo>
                      <a:pt x="604" y="983"/>
                    </a:lnTo>
                    <a:lnTo>
                      <a:pt x="592" y="1000"/>
                    </a:lnTo>
                    <a:lnTo>
                      <a:pt x="579" y="1015"/>
                    </a:lnTo>
                    <a:lnTo>
                      <a:pt x="567" y="1031"/>
                    </a:lnTo>
                    <a:lnTo>
                      <a:pt x="554" y="1045"/>
                    </a:lnTo>
                    <a:lnTo>
                      <a:pt x="542" y="1059"/>
                    </a:lnTo>
                    <a:lnTo>
                      <a:pt x="528" y="1072"/>
                    </a:lnTo>
                    <a:lnTo>
                      <a:pt x="515" y="1084"/>
                    </a:lnTo>
                    <a:lnTo>
                      <a:pt x="502" y="1095"/>
                    </a:lnTo>
                    <a:lnTo>
                      <a:pt x="487" y="1105"/>
                    </a:lnTo>
                    <a:lnTo>
                      <a:pt x="474" y="1115"/>
                    </a:lnTo>
                    <a:lnTo>
                      <a:pt x="459" y="1124"/>
                    </a:lnTo>
                    <a:lnTo>
                      <a:pt x="446" y="1132"/>
                    </a:lnTo>
                    <a:lnTo>
                      <a:pt x="432" y="1140"/>
                    </a:lnTo>
                    <a:lnTo>
                      <a:pt x="418" y="1145"/>
                    </a:lnTo>
                    <a:lnTo>
                      <a:pt x="404" y="1151"/>
                    </a:lnTo>
                    <a:lnTo>
                      <a:pt x="389" y="1155"/>
                    </a:lnTo>
                    <a:lnTo>
                      <a:pt x="376" y="1159"/>
                    </a:lnTo>
                    <a:lnTo>
                      <a:pt x="362" y="1161"/>
                    </a:lnTo>
                    <a:lnTo>
                      <a:pt x="347" y="1162"/>
                    </a:lnTo>
                    <a:lnTo>
                      <a:pt x="620" y="142"/>
                    </a:lnTo>
                    <a:lnTo>
                      <a:pt x="633" y="150"/>
                    </a:lnTo>
                    <a:lnTo>
                      <a:pt x="644" y="159"/>
                    </a:lnTo>
                    <a:lnTo>
                      <a:pt x="654" y="169"/>
                    </a:lnTo>
                    <a:lnTo>
                      <a:pt x="664" y="180"/>
                    </a:lnTo>
                    <a:lnTo>
                      <a:pt x="674" y="191"/>
                    </a:lnTo>
                    <a:lnTo>
                      <a:pt x="683" y="203"/>
                    </a:lnTo>
                    <a:lnTo>
                      <a:pt x="691" y="216"/>
                    </a:lnTo>
                    <a:lnTo>
                      <a:pt x="699" y="231"/>
                    </a:lnTo>
                    <a:lnTo>
                      <a:pt x="707" y="245"/>
                    </a:lnTo>
                    <a:lnTo>
                      <a:pt x="714" y="261"/>
                    </a:lnTo>
                    <a:lnTo>
                      <a:pt x="720" y="276"/>
                    </a:lnTo>
                    <a:lnTo>
                      <a:pt x="727" y="293"/>
                    </a:lnTo>
                    <a:lnTo>
                      <a:pt x="731" y="310"/>
                    </a:lnTo>
                    <a:lnTo>
                      <a:pt x="737" y="328"/>
                    </a:lnTo>
                    <a:lnTo>
                      <a:pt x="741" y="346"/>
                    </a:lnTo>
                    <a:lnTo>
                      <a:pt x="745" y="365"/>
                    </a:lnTo>
                    <a:lnTo>
                      <a:pt x="748" y="384"/>
                    </a:lnTo>
                    <a:lnTo>
                      <a:pt x="751" y="404"/>
                    </a:lnTo>
                    <a:lnTo>
                      <a:pt x="754" y="424"/>
                    </a:lnTo>
                    <a:lnTo>
                      <a:pt x="755" y="445"/>
                    </a:lnTo>
                    <a:lnTo>
                      <a:pt x="756" y="466"/>
                    </a:lnTo>
                    <a:lnTo>
                      <a:pt x="756" y="488"/>
                    </a:lnTo>
                    <a:lnTo>
                      <a:pt x="756" y="510"/>
                    </a:lnTo>
                    <a:lnTo>
                      <a:pt x="755" y="531"/>
                    </a:lnTo>
                    <a:lnTo>
                      <a:pt x="754" y="554"/>
                    </a:lnTo>
                    <a:lnTo>
                      <a:pt x="751" y="577"/>
                    </a:lnTo>
                    <a:lnTo>
                      <a:pt x="748" y="600"/>
                    </a:lnTo>
                    <a:lnTo>
                      <a:pt x="745" y="622"/>
                    </a:lnTo>
                    <a:lnTo>
                      <a:pt x="741" y="645"/>
                    </a:lnTo>
                    <a:lnTo>
                      <a:pt x="736" y="669"/>
                    </a:lnTo>
                    <a:lnTo>
                      <a:pt x="731" y="693"/>
                    </a:lnTo>
                    <a:lnTo>
                      <a:pt x="725" y="717"/>
                    </a:lnTo>
                    <a:close/>
                    <a:moveTo>
                      <a:pt x="148" y="1470"/>
                    </a:moveTo>
                    <a:lnTo>
                      <a:pt x="257" y="1500"/>
                    </a:lnTo>
                    <a:lnTo>
                      <a:pt x="317" y="1274"/>
                    </a:lnTo>
                    <a:lnTo>
                      <a:pt x="337" y="1274"/>
                    </a:lnTo>
                    <a:lnTo>
                      <a:pt x="356" y="1273"/>
                    </a:lnTo>
                    <a:lnTo>
                      <a:pt x="375" y="1271"/>
                    </a:lnTo>
                    <a:lnTo>
                      <a:pt x="394" y="1267"/>
                    </a:lnTo>
                    <a:lnTo>
                      <a:pt x="414" y="1262"/>
                    </a:lnTo>
                    <a:lnTo>
                      <a:pt x="433" y="1255"/>
                    </a:lnTo>
                    <a:lnTo>
                      <a:pt x="452" y="1248"/>
                    </a:lnTo>
                    <a:lnTo>
                      <a:pt x="471" y="1240"/>
                    </a:lnTo>
                    <a:lnTo>
                      <a:pt x="489" y="1230"/>
                    </a:lnTo>
                    <a:lnTo>
                      <a:pt x="508" y="1219"/>
                    </a:lnTo>
                    <a:lnTo>
                      <a:pt x="527" y="1207"/>
                    </a:lnTo>
                    <a:lnTo>
                      <a:pt x="545" y="1193"/>
                    </a:lnTo>
                    <a:lnTo>
                      <a:pt x="564" y="1180"/>
                    </a:lnTo>
                    <a:lnTo>
                      <a:pt x="582" y="1164"/>
                    </a:lnTo>
                    <a:lnTo>
                      <a:pt x="598" y="1148"/>
                    </a:lnTo>
                    <a:lnTo>
                      <a:pt x="616" y="1131"/>
                    </a:lnTo>
                    <a:lnTo>
                      <a:pt x="633" y="1112"/>
                    </a:lnTo>
                    <a:lnTo>
                      <a:pt x="649" y="1093"/>
                    </a:lnTo>
                    <a:lnTo>
                      <a:pt x="665" y="1073"/>
                    </a:lnTo>
                    <a:lnTo>
                      <a:pt x="680" y="1053"/>
                    </a:lnTo>
                    <a:lnTo>
                      <a:pt x="696" y="1031"/>
                    </a:lnTo>
                    <a:lnTo>
                      <a:pt x="710" y="1009"/>
                    </a:lnTo>
                    <a:lnTo>
                      <a:pt x="725" y="985"/>
                    </a:lnTo>
                    <a:lnTo>
                      <a:pt x="738" y="961"/>
                    </a:lnTo>
                    <a:lnTo>
                      <a:pt x="751" y="937"/>
                    </a:lnTo>
                    <a:lnTo>
                      <a:pt x="764" y="911"/>
                    </a:lnTo>
                    <a:lnTo>
                      <a:pt x="776" y="884"/>
                    </a:lnTo>
                    <a:lnTo>
                      <a:pt x="787" y="858"/>
                    </a:lnTo>
                    <a:lnTo>
                      <a:pt x="798" y="830"/>
                    </a:lnTo>
                    <a:lnTo>
                      <a:pt x="807" y="801"/>
                    </a:lnTo>
                    <a:lnTo>
                      <a:pt x="817" y="773"/>
                    </a:lnTo>
                    <a:lnTo>
                      <a:pt x="825" y="743"/>
                    </a:lnTo>
                    <a:lnTo>
                      <a:pt x="833" y="711"/>
                    </a:lnTo>
                    <a:lnTo>
                      <a:pt x="840" y="679"/>
                    </a:lnTo>
                    <a:lnTo>
                      <a:pt x="846" y="647"/>
                    </a:lnTo>
                    <a:lnTo>
                      <a:pt x="850" y="614"/>
                    </a:lnTo>
                    <a:lnTo>
                      <a:pt x="855" y="583"/>
                    </a:lnTo>
                    <a:lnTo>
                      <a:pt x="857" y="552"/>
                    </a:lnTo>
                    <a:lnTo>
                      <a:pt x="858" y="521"/>
                    </a:lnTo>
                    <a:lnTo>
                      <a:pt x="859" y="491"/>
                    </a:lnTo>
                    <a:lnTo>
                      <a:pt x="859" y="461"/>
                    </a:lnTo>
                    <a:lnTo>
                      <a:pt x="857" y="431"/>
                    </a:lnTo>
                    <a:lnTo>
                      <a:pt x="855" y="402"/>
                    </a:lnTo>
                    <a:lnTo>
                      <a:pt x="851" y="374"/>
                    </a:lnTo>
                    <a:lnTo>
                      <a:pt x="847" y="346"/>
                    </a:lnTo>
                    <a:lnTo>
                      <a:pt x="841" y="320"/>
                    </a:lnTo>
                    <a:lnTo>
                      <a:pt x="835" y="293"/>
                    </a:lnTo>
                    <a:lnTo>
                      <a:pt x="828" y="269"/>
                    </a:lnTo>
                    <a:lnTo>
                      <a:pt x="819" y="244"/>
                    </a:lnTo>
                    <a:lnTo>
                      <a:pt x="810" y="220"/>
                    </a:lnTo>
                    <a:lnTo>
                      <a:pt x="800" y="198"/>
                    </a:lnTo>
                    <a:lnTo>
                      <a:pt x="790" y="175"/>
                    </a:lnTo>
                    <a:lnTo>
                      <a:pt x="778" y="155"/>
                    </a:lnTo>
                    <a:lnTo>
                      <a:pt x="766" y="135"/>
                    </a:lnTo>
                    <a:lnTo>
                      <a:pt x="753" y="118"/>
                    </a:lnTo>
                    <a:lnTo>
                      <a:pt x="738" y="100"/>
                    </a:lnTo>
                    <a:lnTo>
                      <a:pt x="724" y="83"/>
                    </a:lnTo>
                    <a:lnTo>
                      <a:pt x="707" y="69"/>
                    </a:lnTo>
                    <a:lnTo>
                      <a:pt x="691" y="55"/>
                    </a:lnTo>
                    <a:lnTo>
                      <a:pt x="674" y="43"/>
                    </a:lnTo>
                    <a:lnTo>
                      <a:pt x="656" y="32"/>
                    </a:lnTo>
                    <a:lnTo>
                      <a:pt x="637" y="23"/>
                    </a:lnTo>
                    <a:lnTo>
                      <a:pt x="618" y="15"/>
                    </a:lnTo>
                    <a:lnTo>
                      <a:pt x="598" y="9"/>
                    </a:lnTo>
                    <a:lnTo>
                      <a:pt x="577" y="4"/>
                    </a:lnTo>
                    <a:lnTo>
                      <a:pt x="557" y="1"/>
                    </a:lnTo>
                    <a:lnTo>
                      <a:pt x="536" y="0"/>
                    </a:lnTo>
                    <a:lnTo>
                      <a:pt x="515" y="1"/>
                    </a:lnTo>
                    <a:lnTo>
                      <a:pt x="494" y="2"/>
                    </a:lnTo>
                    <a:lnTo>
                      <a:pt x="473" y="5"/>
                    </a:lnTo>
                    <a:lnTo>
                      <a:pt x="452" y="11"/>
                    </a:lnTo>
                    <a:lnTo>
                      <a:pt x="431" y="18"/>
                    </a:lnTo>
                    <a:lnTo>
                      <a:pt x="411" y="25"/>
                    </a:lnTo>
                    <a:lnTo>
                      <a:pt x="389" y="34"/>
                    </a:lnTo>
                    <a:lnTo>
                      <a:pt x="368" y="45"/>
                    </a:lnTo>
                    <a:lnTo>
                      <a:pt x="348" y="58"/>
                    </a:lnTo>
                    <a:lnTo>
                      <a:pt x="328" y="71"/>
                    </a:lnTo>
                    <a:lnTo>
                      <a:pt x="308" y="85"/>
                    </a:lnTo>
                    <a:lnTo>
                      <a:pt x="288" y="101"/>
                    </a:lnTo>
                    <a:lnTo>
                      <a:pt x="270" y="119"/>
                    </a:lnTo>
                    <a:lnTo>
                      <a:pt x="251" y="136"/>
                    </a:lnTo>
                    <a:lnTo>
                      <a:pt x="232" y="156"/>
                    </a:lnTo>
                    <a:lnTo>
                      <a:pt x="214" y="176"/>
                    </a:lnTo>
                    <a:lnTo>
                      <a:pt x="196" y="199"/>
                    </a:lnTo>
                    <a:lnTo>
                      <a:pt x="178" y="221"/>
                    </a:lnTo>
                    <a:lnTo>
                      <a:pt x="162" y="245"/>
                    </a:lnTo>
                    <a:lnTo>
                      <a:pt x="146" y="270"/>
                    </a:lnTo>
                    <a:lnTo>
                      <a:pt x="131" y="295"/>
                    </a:lnTo>
                    <a:lnTo>
                      <a:pt x="116" y="322"/>
                    </a:lnTo>
                    <a:lnTo>
                      <a:pt x="102" y="350"/>
                    </a:lnTo>
                    <a:lnTo>
                      <a:pt x="88" y="378"/>
                    </a:lnTo>
                    <a:lnTo>
                      <a:pt x="76" y="408"/>
                    </a:lnTo>
                    <a:lnTo>
                      <a:pt x="64" y="436"/>
                    </a:lnTo>
                    <a:lnTo>
                      <a:pt x="53" y="468"/>
                    </a:lnTo>
                    <a:lnTo>
                      <a:pt x="43" y="499"/>
                    </a:lnTo>
                    <a:lnTo>
                      <a:pt x="34" y="531"/>
                    </a:lnTo>
                    <a:lnTo>
                      <a:pt x="26" y="561"/>
                    </a:lnTo>
                    <a:lnTo>
                      <a:pt x="21" y="591"/>
                    </a:lnTo>
                    <a:lnTo>
                      <a:pt x="14" y="620"/>
                    </a:lnTo>
                    <a:lnTo>
                      <a:pt x="10" y="649"/>
                    </a:lnTo>
                    <a:lnTo>
                      <a:pt x="6" y="678"/>
                    </a:lnTo>
                    <a:lnTo>
                      <a:pt x="3" y="707"/>
                    </a:lnTo>
                    <a:lnTo>
                      <a:pt x="1" y="735"/>
                    </a:lnTo>
                    <a:lnTo>
                      <a:pt x="1" y="763"/>
                    </a:lnTo>
                    <a:lnTo>
                      <a:pt x="0" y="791"/>
                    </a:lnTo>
                    <a:lnTo>
                      <a:pt x="1" y="818"/>
                    </a:lnTo>
                    <a:lnTo>
                      <a:pt x="2" y="845"/>
                    </a:lnTo>
                    <a:lnTo>
                      <a:pt x="4" y="871"/>
                    </a:lnTo>
                    <a:lnTo>
                      <a:pt x="7" y="898"/>
                    </a:lnTo>
                    <a:lnTo>
                      <a:pt x="12" y="922"/>
                    </a:lnTo>
                    <a:lnTo>
                      <a:pt x="16" y="948"/>
                    </a:lnTo>
                    <a:lnTo>
                      <a:pt x="22" y="971"/>
                    </a:lnTo>
                    <a:lnTo>
                      <a:pt x="29" y="995"/>
                    </a:lnTo>
                    <a:lnTo>
                      <a:pt x="35" y="1018"/>
                    </a:lnTo>
                    <a:lnTo>
                      <a:pt x="43" y="1040"/>
                    </a:lnTo>
                    <a:lnTo>
                      <a:pt x="52" y="1061"/>
                    </a:lnTo>
                    <a:lnTo>
                      <a:pt x="61" y="1082"/>
                    </a:lnTo>
                    <a:lnTo>
                      <a:pt x="71" y="1101"/>
                    </a:lnTo>
                    <a:lnTo>
                      <a:pt x="82" y="1120"/>
                    </a:lnTo>
                    <a:lnTo>
                      <a:pt x="93" y="1138"/>
                    </a:lnTo>
                    <a:lnTo>
                      <a:pt x="105" y="1155"/>
                    </a:lnTo>
                    <a:lnTo>
                      <a:pt x="117" y="1171"/>
                    </a:lnTo>
                    <a:lnTo>
                      <a:pt x="132" y="1187"/>
                    </a:lnTo>
                    <a:lnTo>
                      <a:pt x="145" y="1200"/>
                    </a:lnTo>
                    <a:lnTo>
                      <a:pt x="161" y="1213"/>
                    </a:lnTo>
                    <a:lnTo>
                      <a:pt x="175" y="1224"/>
                    </a:lnTo>
                    <a:lnTo>
                      <a:pt x="192" y="1235"/>
                    </a:lnTo>
                    <a:lnTo>
                      <a:pt x="208" y="1244"/>
                    </a:lnTo>
                    <a:lnTo>
                      <a:pt x="148" y="1470"/>
                    </a:lnTo>
                    <a:close/>
                    <a:moveTo>
                      <a:pt x="238" y="1133"/>
                    </a:moveTo>
                    <a:lnTo>
                      <a:pt x="227" y="1124"/>
                    </a:lnTo>
                    <a:lnTo>
                      <a:pt x="216" y="1115"/>
                    </a:lnTo>
                    <a:lnTo>
                      <a:pt x="205" y="1105"/>
                    </a:lnTo>
                    <a:lnTo>
                      <a:pt x="195" y="1095"/>
                    </a:lnTo>
                    <a:lnTo>
                      <a:pt x="185" y="1083"/>
                    </a:lnTo>
                    <a:lnTo>
                      <a:pt x="176" y="1071"/>
                    </a:lnTo>
                    <a:lnTo>
                      <a:pt x="168" y="1058"/>
                    </a:lnTo>
                    <a:lnTo>
                      <a:pt x="160" y="1044"/>
                    </a:lnTo>
                    <a:lnTo>
                      <a:pt x="152" y="1030"/>
                    </a:lnTo>
                    <a:lnTo>
                      <a:pt x="145" y="1014"/>
                    </a:lnTo>
                    <a:lnTo>
                      <a:pt x="138" y="998"/>
                    </a:lnTo>
                    <a:lnTo>
                      <a:pt x="133" y="982"/>
                    </a:lnTo>
                    <a:lnTo>
                      <a:pt x="127" y="964"/>
                    </a:lnTo>
                    <a:lnTo>
                      <a:pt x="122" y="947"/>
                    </a:lnTo>
                    <a:lnTo>
                      <a:pt x="117" y="929"/>
                    </a:lnTo>
                    <a:lnTo>
                      <a:pt x="114" y="910"/>
                    </a:lnTo>
                    <a:lnTo>
                      <a:pt x="111" y="890"/>
                    </a:lnTo>
                    <a:lnTo>
                      <a:pt x="108" y="871"/>
                    </a:lnTo>
                    <a:lnTo>
                      <a:pt x="106" y="850"/>
                    </a:lnTo>
                    <a:lnTo>
                      <a:pt x="104" y="830"/>
                    </a:lnTo>
                    <a:lnTo>
                      <a:pt x="103" y="809"/>
                    </a:lnTo>
                    <a:lnTo>
                      <a:pt x="103" y="787"/>
                    </a:lnTo>
                    <a:lnTo>
                      <a:pt x="103" y="765"/>
                    </a:lnTo>
                    <a:lnTo>
                      <a:pt x="104" y="743"/>
                    </a:lnTo>
                    <a:lnTo>
                      <a:pt x="106" y="721"/>
                    </a:lnTo>
                    <a:lnTo>
                      <a:pt x="107" y="698"/>
                    </a:lnTo>
                    <a:lnTo>
                      <a:pt x="111" y="675"/>
                    </a:lnTo>
                    <a:lnTo>
                      <a:pt x="114" y="652"/>
                    </a:lnTo>
                    <a:lnTo>
                      <a:pt x="118" y="629"/>
                    </a:lnTo>
                    <a:lnTo>
                      <a:pt x="123" y="605"/>
                    </a:lnTo>
                    <a:lnTo>
                      <a:pt x="128" y="582"/>
                    </a:lnTo>
                    <a:lnTo>
                      <a:pt x="134" y="558"/>
                    </a:lnTo>
                    <a:lnTo>
                      <a:pt x="141" y="534"/>
                    </a:lnTo>
                    <a:lnTo>
                      <a:pt x="147" y="511"/>
                    </a:lnTo>
                    <a:lnTo>
                      <a:pt x="155" y="489"/>
                    </a:lnTo>
                    <a:lnTo>
                      <a:pt x="164" y="466"/>
                    </a:lnTo>
                    <a:lnTo>
                      <a:pt x="172" y="445"/>
                    </a:lnTo>
                    <a:lnTo>
                      <a:pt x="182" y="423"/>
                    </a:lnTo>
                    <a:lnTo>
                      <a:pt x="191" y="403"/>
                    </a:lnTo>
                    <a:lnTo>
                      <a:pt x="201" y="383"/>
                    </a:lnTo>
                    <a:lnTo>
                      <a:pt x="211" y="363"/>
                    </a:lnTo>
                    <a:lnTo>
                      <a:pt x="222" y="344"/>
                    </a:lnTo>
                    <a:lnTo>
                      <a:pt x="233" y="325"/>
                    </a:lnTo>
                    <a:lnTo>
                      <a:pt x="244" y="308"/>
                    </a:lnTo>
                    <a:lnTo>
                      <a:pt x="256" y="291"/>
                    </a:lnTo>
                    <a:lnTo>
                      <a:pt x="267" y="274"/>
                    </a:lnTo>
                    <a:lnTo>
                      <a:pt x="279" y="259"/>
                    </a:lnTo>
                    <a:lnTo>
                      <a:pt x="293" y="243"/>
                    </a:lnTo>
                    <a:lnTo>
                      <a:pt x="305" y="229"/>
                    </a:lnTo>
                    <a:lnTo>
                      <a:pt x="318" y="215"/>
                    </a:lnTo>
                    <a:lnTo>
                      <a:pt x="332" y="203"/>
                    </a:lnTo>
                    <a:lnTo>
                      <a:pt x="345" y="191"/>
                    </a:lnTo>
                    <a:lnTo>
                      <a:pt x="358" y="179"/>
                    </a:lnTo>
                    <a:lnTo>
                      <a:pt x="372" y="169"/>
                    </a:lnTo>
                    <a:lnTo>
                      <a:pt x="385" y="159"/>
                    </a:lnTo>
                    <a:lnTo>
                      <a:pt x="399" y="150"/>
                    </a:lnTo>
                    <a:lnTo>
                      <a:pt x="413" y="142"/>
                    </a:lnTo>
                    <a:lnTo>
                      <a:pt x="427" y="135"/>
                    </a:lnTo>
                    <a:lnTo>
                      <a:pt x="442" y="129"/>
                    </a:lnTo>
                    <a:lnTo>
                      <a:pt x="455" y="123"/>
                    </a:lnTo>
                    <a:lnTo>
                      <a:pt x="469" y="120"/>
                    </a:lnTo>
                    <a:lnTo>
                      <a:pt x="484" y="116"/>
                    </a:lnTo>
                    <a:lnTo>
                      <a:pt x="497" y="114"/>
                    </a:lnTo>
                    <a:lnTo>
                      <a:pt x="512" y="112"/>
                    </a:lnTo>
                    <a:lnTo>
                      <a:pt x="238" y="1133"/>
                    </a:lnTo>
                    <a:close/>
                  </a:path>
                </a:pathLst>
              </a:cu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098" name="Freeform 547"/>
              <p:cNvSpPr>
                <a:spLocks noEditPoints="1"/>
              </p:cNvSpPr>
              <p:nvPr/>
            </p:nvSpPr>
            <p:spPr bwMode="auto">
              <a:xfrm>
                <a:off x="2696" y="890"/>
                <a:ext cx="143" cy="164"/>
              </a:xfrm>
              <a:custGeom>
                <a:avLst/>
                <a:gdLst>
                  <a:gd name="T0" fmla="*/ 0 w 1000"/>
                  <a:gd name="T1" fmla="*/ 0 h 1147"/>
                  <a:gd name="T2" fmla="*/ 0 w 1000"/>
                  <a:gd name="T3" fmla="*/ 0 h 1147"/>
                  <a:gd name="T4" fmla="*/ 0 w 1000"/>
                  <a:gd name="T5" fmla="*/ 0 h 1147"/>
                  <a:gd name="T6" fmla="*/ 0 w 1000"/>
                  <a:gd name="T7" fmla="*/ 0 h 1147"/>
                  <a:gd name="T8" fmla="*/ 0 w 1000"/>
                  <a:gd name="T9" fmla="*/ 0 h 1147"/>
                  <a:gd name="T10" fmla="*/ 0 w 1000"/>
                  <a:gd name="T11" fmla="*/ 0 h 1147"/>
                  <a:gd name="T12" fmla="*/ 0 w 1000"/>
                  <a:gd name="T13" fmla="*/ 0 h 1147"/>
                  <a:gd name="T14" fmla="*/ 0 w 1000"/>
                  <a:gd name="T15" fmla="*/ 0 h 1147"/>
                  <a:gd name="T16" fmla="*/ 0 w 1000"/>
                  <a:gd name="T17" fmla="*/ 0 h 1147"/>
                  <a:gd name="T18" fmla="*/ 0 w 1000"/>
                  <a:gd name="T19" fmla="*/ 0 h 1147"/>
                  <a:gd name="T20" fmla="*/ 0 w 1000"/>
                  <a:gd name="T21" fmla="*/ 0 h 1147"/>
                  <a:gd name="T22" fmla="*/ 0 w 1000"/>
                  <a:gd name="T23" fmla="*/ 0 h 1147"/>
                  <a:gd name="T24" fmla="*/ 0 w 1000"/>
                  <a:gd name="T25" fmla="*/ 0 h 1147"/>
                  <a:gd name="T26" fmla="*/ 0 w 1000"/>
                  <a:gd name="T27" fmla="*/ 0 h 1147"/>
                  <a:gd name="T28" fmla="*/ 0 w 1000"/>
                  <a:gd name="T29" fmla="*/ 0 h 1147"/>
                  <a:gd name="T30" fmla="*/ 0 w 1000"/>
                  <a:gd name="T31" fmla="*/ 0 h 1147"/>
                  <a:gd name="T32" fmla="*/ 0 w 1000"/>
                  <a:gd name="T33" fmla="*/ 0 h 1147"/>
                  <a:gd name="T34" fmla="*/ 0 w 1000"/>
                  <a:gd name="T35" fmla="*/ 0 h 1147"/>
                  <a:gd name="T36" fmla="*/ 0 w 1000"/>
                  <a:gd name="T37" fmla="*/ 0 h 1147"/>
                  <a:gd name="T38" fmla="*/ 0 w 1000"/>
                  <a:gd name="T39" fmla="*/ 0 h 1147"/>
                  <a:gd name="T40" fmla="*/ 0 w 1000"/>
                  <a:gd name="T41" fmla="*/ 0 h 1147"/>
                  <a:gd name="T42" fmla="*/ 0 w 1000"/>
                  <a:gd name="T43" fmla="*/ 0 h 1147"/>
                  <a:gd name="T44" fmla="*/ 0 w 1000"/>
                  <a:gd name="T45" fmla="*/ 0 h 1147"/>
                  <a:gd name="T46" fmla="*/ 0 w 1000"/>
                  <a:gd name="T47" fmla="*/ 0 h 1147"/>
                  <a:gd name="T48" fmla="*/ 0 w 1000"/>
                  <a:gd name="T49" fmla="*/ 0 h 1147"/>
                  <a:gd name="T50" fmla="*/ 0 w 1000"/>
                  <a:gd name="T51" fmla="*/ 0 h 1147"/>
                  <a:gd name="T52" fmla="*/ 0 w 1000"/>
                  <a:gd name="T53" fmla="*/ 0 h 1147"/>
                  <a:gd name="T54" fmla="*/ 0 w 1000"/>
                  <a:gd name="T55" fmla="*/ 0 h 1147"/>
                  <a:gd name="T56" fmla="*/ 0 w 1000"/>
                  <a:gd name="T57" fmla="*/ 0 h 1147"/>
                  <a:gd name="T58" fmla="*/ 0 w 1000"/>
                  <a:gd name="T59" fmla="*/ 0 h 1147"/>
                  <a:gd name="T60" fmla="*/ 0 w 1000"/>
                  <a:gd name="T61" fmla="*/ 0 h 1147"/>
                  <a:gd name="T62" fmla="*/ 0 w 1000"/>
                  <a:gd name="T63" fmla="*/ 0 h 1147"/>
                  <a:gd name="T64" fmla="*/ 0 w 1000"/>
                  <a:gd name="T65" fmla="*/ 0 h 1147"/>
                  <a:gd name="T66" fmla="*/ 0 w 1000"/>
                  <a:gd name="T67" fmla="*/ 0 h 1147"/>
                  <a:gd name="T68" fmla="*/ 0 w 1000"/>
                  <a:gd name="T69" fmla="*/ 0 h 1147"/>
                  <a:gd name="T70" fmla="*/ 0 w 1000"/>
                  <a:gd name="T71" fmla="*/ 0 h 1147"/>
                  <a:gd name="T72" fmla="*/ 0 w 1000"/>
                  <a:gd name="T73" fmla="*/ 0 h 1147"/>
                  <a:gd name="T74" fmla="*/ 0 w 1000"/>
                  <a:gd name="T75" fmla="*/ 0 h 1147"/>
                  <a:gd name="T76" fmla="*/ 0 w 1000"/>
                  <a:gd name="T77" fmla="*/ 0 h 1147"/>
                  <a:gd name="T78" fmla="*/ 0 w 1000"/>
                  <a:gd name="T79" fmla="*/ 0 h 1147"/>
                  <a:gd name="T80" fmla="*/ 0 w 1000"/>
                  <a:gd name="T81" fmla="*/ 0 h 1147"/>
                  <a:gd name="T82" fmla="*/ 0 w 1000"/>
                  <a:gd name="T83" fmla="*/ 0 h 1147"/>
                  <a:gd name="T84" fmla="*/ 0 w 1000"/>
                  <a:gd name="T85" fmla="*/ 0 h 1147"/>
                  <a:gd name="T86" fmla="*/ 0 w 1000"/>
                  <a:gd name="T87" fmla="*/ 0 h 1147"/>
                  <a:gd name="T88" fmla="*/ 0 w 1000"/>
                  <a:gd name="T89" fmla="*/ 0 h 1147"/>
                  <a:gd name="T90" fmla="*/ 0 w 1000"/>
                  <a:gd name="T91" fmla="*/ 0 h 1147"/>
                  <a:gd name="T92" fmla="*/ 0 w 1000"/>
                  <a:gd name="T93" fmla="*/ 0 h 1147"/>
                  <a:gd name="T94" fmla="*/ 0 w 1000"/>
                  <a:gd name="T95" fmla="*/ 0 h 1147"/>
                  <a:gd name="T96" fmla="*/ 0 w 1000"/>
                  <a:gd name="T97" fmla="*/ 0 h 1147"/>
                  <a:gd name="T98" fmla="*/ 0 w 1000"/>
                  <a:gd name="T99" fmla="*/ 0 h 1147"/>
                  <a:gd name="T100" fmla="*/ 0 w 1000"/>
                  <a:gd name="T101" fmla="*/ 0 h 1147"/>
                  <a:gd name="T102" fmla="*/ 0 w 1000"/>
                  <a:gd name="T103" fmla="*/ 0 h 1147"/>
                  <a:gd name="T104" fmla="*/ 0 w 1000"/>
                  <a:gd name="T105" fmla="*/ 0 h 1147"/>
                  <a:gd name="T106" fmla="*/ 0 w 1000"/>
                  <a:gd name="T107" fmla="*/ 0 h 1147"/>
                  <a:gd name="T108" fmla="*/ 0 w 1000"/>
                  <a:gd name="T109" fmla="*/ 0 h 1147"/>
                  <a:gd name="T110" fmla="*/ 0 w 1000"/>
                  <a:gd name="T111" fmla="*/ 0 h 1147"/>
                  <a:gd name="T112" fmla="*/ 0 w 1000"/>
                  <a:gd name="T113" fmla="*/ 0 h 1147"/>
                  <a:gd name="T114" fmla="*/ 0 w 1000"/>
                  <a:gd name="T115" fmla="*/ 0 h 1147"/>
                  <a:gd name="T116" fmla="*/ 0 w 1000"/>
                  <a:gd name="T117" fmla="*/ 0 h 1147"/>
                  <a:gd name="T118" fmla="*/ 0 w 1000"/>
                  <a:gd name="T119" fmla="*/ 0 h 1147"/>
                  <a:gd name="T120" fmla="*/ 0 w 1000"/>
                  <a:gd name="T121" fmla="*/ 0 h 114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0"/>
                  <a:gd name="T184" fmla="*/ 0 h 1147"/>
                  <a:gd name="T185" fmla="*/ 1000 w 1000"/>
                  <a:gd name="T186" fmla="*/ 1147 h 114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0" h="1147">
                    <a:moveTo>
                      <a:pt x="747" y="467"/>
                    </a:moveTo>
                    <a:lnTo>
                      <a:pt x="719" y="434"/>
                    </a:lnTo>
                    <a:lnTo>
                      <a:pt x="689" y="404"/>
                    </a:lnTo>
                    <a:lnTo>
                      <a:pt x="659" y="375"/>
                    </a:lnTo>
                    <a:lnTo>
                      <a:pt x="628" y="348"/>
                    </a:lnTo>
                    <a:lnTo>
                      <a:pt x="597" y="325"/>
                    </a:lnTo>
                    <a:lnTo>
                      <a:pt x="566" y="304"/>
                    </a:lnTo>
                    <a:lnTo>
                      <a:pt x="550" y="294"/>
                    </a:lnTo>
                    <a:lnTo>
                      <a:pt x="534" y="285"/>
                    </a:lnTo>
                    <a:lnTo>
                      <a:pt x="518" y="276"/>
                    </a:lnTo>
                    <a:lnTo>
                      <a:pt x="503" y="268"/>
                    </a:lnTo>
                    <a:lnTo>
                      <a:pt x="487" y="261"/>
                    </a:lnTo>
                    <a:lnTo>
                      <a:pt x="472" y="255"/>
                    </a:lnTo>
                    <a:lnTo>
                      <a:pt x="456" y="249"/>
                    </a:lnTo>
                    <a:lnTo>
                      <a:pt x="440" y="245"/>
                    </a:lnTo>
                    <a:lnTo>
                      <a:pt x="425" y="240"/>
                    </a:lnTo>
                    <a:lnTo>
                      <a:pt x="410" y="237"/>
                    </a:lnTo>
                    <a:lnTo>
                      <a:pt x="395" y="234"/>
                    </a:lnTo>
                    <a:lnTo>
                      <a:pt x="380" y="231"/>
                    </a:lnTo>
                    <a:lnTo>
                      <a:pt x="366" y="230"/>
                    </a:lnTo>
                    <a:lnTo>
                      <a:pt x="353" y="229"/>
                    </a:lnTo>
                    <a:lnTo>
                      <a:pt x="338" y="230"/>
                    </a:lnTo>
                    <a:lnTo>
                      <a:pt x="325" y="230"/>
                    </a:lnTo>
                    <a:lnTo>
                      <a:pt x="313" y="233"/>
                    </a:lnTo>
                    <a:lnTo>
                      <a:pt x="299" y="235"/>
                    </a:lnTo>
                    <a:lnTo>
                      <a:pt x="287" y="238"/>
                    </a:lnTo>
                    <a:lnTo>
                      <a:pt x="275" y="243"/>
                    </a:lnTo>
                    <a:lnTo>
                      <a:pt x="874" y="975"/>
                    </a:lnTo>
                    <a:lnTo>
                      <a:pt x="880" y="964"/>
                    </a:lnTo>
                    <a:lnTo>
                      <a:pt x="886" y="953"/>
                    </a:lnTo>
                    <a:lnTo>
                      <a:pt x="891" y="940"/>
                    </a:lnTo>
                    <a:lnTo>
                      <a:pt x="895" y="928"/>
                    </a:lnTo>
                    <a:lnTo>
                      <a:pt x="899" y="915"/>
                    </a:lnTo>
                    <a:lnTo>
                      <a:pt x="901" y="902"/>
                    </a:lnTo>
                    <a:lnTo>
                      <a:pt x="904" y="887"/>
                    </a:lnTo>
                    <a:lnTo>
                      <a:pt x="905" y="873"/>
                    </a:lnTo>
                    <a:lnTo>
                      <a:pt x="906" y="858"/>
                    </a:lnTo>
                    <a:lnTo>
                      <a:pt x="906" y="844"/>
                    </a:lnTo>
                    <a:lnTo>
                      <a:pt x="906" y="828"/>
                    </a:lnTo>
                    <a:lnTo>
                      <a:pt x="905" y="813"/>
                    </a:lnTo>
                    <a:lnTo>
                      <a:pt x="902" y="796"/>
                    </a:lnTo>
                    <a:lnTo>
                      <a:pt x="900" y="780"/>
                    </a:lnTo>
                    <a:lnTo>
                      <a:pt x="897" y="764"/>
                    </a:lnTo>
                    <a:lnTo>
                      <a:pt x="894" y="747"/>
                    </a:lnTo>
                    <a:lnTo>
                      <a:pt x="889" y="729"/>
                    </a:lnTo>
                    <a:lnTo>
                      <a:pt x="884" y="713"/>
                    </a:lnTo>
                    <a:lnTo>
                      <a:pt x="878" y="695"/>
                    </a:lnTo>
                    <a:lnTo>
                      <a:pt x="871" y="678"/>
                    </a:lnTo>
                    <a:lnTo>
                      <a:pt x="857" y="643"/>
                    </a:lnTo>
                    <a:lnTo>
                      <a:pt x="840" y="607"/>
                    </a:lnTo>
                    <a:lnTo>
                      <a:pt x="820" y="571"/>
                    </a:lnTo>
                    <a:lnTo>
                      <a:pt x="798" y="536"/>
                    </a:lnTo>
                    <a:lnTo>
                      <a:pt x="774" y="501"/>
                    </a:lnTo>
                    <a:lnTo>
                      <a:pt x="747" y="467"/>
                    </a:lnTo>
                    <a:close/>
                    <a:moveTo>
                      <a:pt x="0" y="65"/>
                    </a:moveTo>
                    <a:lnTo>
                      <a:pt x="77" y="0"/>
                    </a:lnTo>
                    <a:lnTo>
                      <a:pt x="209" y="161"/>
                    </a:lnTo>
                    <a:lnTo>
                      <a:pt x="225" y="155"/>
                    </a:lnTo>
                    <a:lnTo>
                      <a:pt x="242" y="148"/>
                    </a:lnTo>
                    <a:lnTo>
                      <a:pt x="258" y="144"/>
                    </a:lnTo>
                    <a:lnTo>
                      <a:pt x="275" y="139"/>
                    </a:lnTo>
                    <a:lnTo>
                      <a:pt x="293" y="137"/>
                    </a:lnTo>
                    <a:lnTo>
                      <a:pt x="311" y="135"/>
                    </a:lnTo>
                    <a:lnTo>
                      <a:pt x="328" y="134"/>
                    </a:lnTo>
                    <a:lnTo>
                      <a:pt x="347" y="134"/>
                    </a:lnTo>
                    <a:lnTo>
                      <a:pt x="366" y="135"/>
                    </a:lnTo>
                    <a:lnTo>
                      <a:pt x="386" y="137"/>
                    </a:lnTo>
                    <a:lnTo>
                      <a:pt x="405" y="140"/>
                    </a:lnTo>
                    <a:lnTo>
                      <a:pt x="425" y="144"/>
                    </a:lnTo>
                    <a:lnTo>
                      <a:pt x="445" y="149"/>
                    </a:lnTo>
                    <a:lnTo>
                      <a:pt x="465" y="155"/>
                    </a:lnTo>
                    <a:lnTo>
                      <a:pt x="485" y="161"/>
                    </a:lnTo>
                    <a:lnTo>
                      <a:pt x="506" y="169"/>
                    </a:lnTo>
                    <a:lnTo>
                      <a:pt x="526" y="178"/>
                    </a:lnTo>
                    <a:lnTo>
                      <a:pt x="547" y="187"/>
                    </a:lnTo>
                    <a:lnTo>
                      <a:pt x="567" y="198"/>
                    </a:lnTo>
                    <a:lnTo>
                      <a:pt x="587" y="209"/>
                    </a:lnTo>
                    <a:lnTo>
                      <a:pt x="608" y="221"/>
                    </a:lnTo>
                    <a:lnTo>
                      <a:pt x="628" y="234"/>
                    </a:lnTo>
                    <a:lnTo>
                      <a:pt x="648" y="248"/>
                    </a:lnTo>
                    <a:lnTo>
                      <a:pt x="668" y="263"/>
                    </a:lnTo>
                    <a:lnTo>
                      <a:pt x="688" y="278"/>
                    </a:lnTo>
                    <a:lnTo>
                      <a:pt x="708" y="295"/>
                    </a:lnTo>
                    <a:lnTo>
                      <a:pt x="727" y="311"/>
                    </a:lnTo>
                    <a:lnTo>
                      <a:pt x="746" y="329"/>
                    </a:lnTo>
                    <a:lnTo>
                      <a:pt x="765" y="348"/>
                    </a:lnTo>
                    <a:lnTo>
                      <a:pt x="784" y="367"/>
                    </a:lnTo>
                    <a:lnTo>
                      <a:pt x="801" y="387"/>
                    </a:lnTo>
                    <a:lnTo>
                      <a:pt x="819" y="408"/>
                    </a:lnTo>
                    <a:lnTo>
                      <a:pt x="838" y="431"/>
                    </a:lnTo>
                    <a:lnTo>
                      <a:pt x="855" y="456"/>
                    </a:lnTo>
                    <a:lnTo>
                      <a:pt x="871" y="479"/>
                    </a:lnTo>
                    <a:lnTo>
                      <a:pt x="887" y="504"/>
                    </a:lnTo>
                    <a:lnTo>
                      <a:pt x="902" y="528"/>
                    </a:lnTo>
                    <a:lnTo>
                      <a:pt x="916" y="553"/>
                    </a:lnTo>
                    <a:lnTo>
                      <a:pt x="928" y="577"/>
                    </a:lnTo>
                    <a:lnTo>
                      <a:pt x="940" y="601"/>
                    </a:lnTo>
                    <a:lnTo>
                      <a:pt x="950" y="627"/>
                    </a:lnTo>
                    <a:lnTo>
                      <a:pt x="960" y="651"/>
                    </a:lnTo>
                    <a:lnTo>
                      <a:pt x="969" y="676"/>
                    </a:lnTo>
                    <a:lnTo>
                      <a:pt x="976" y="700"/>
                    </a:lnTo>
                    <a:lnTo>
                      <a:pt x="982" y="724"/>
                    </a:lnTo>
                    <a:lnTo>
                      <a:pt x="988" y="748"/>
                    </a:lnTo>
                    <a:lnTo>
                      <a:pt x="992" y="772"/>
                    </a:lnTo>
                    <a:lnTo>
                      <a:pt x="996" y="795"/>
                    </a:lnTo>
                    <a:lnTo>
                      <a:pt x="999" y="818"/>
                    </a:lnTo>
                    <a:lnTo>
                      <a:pt x="1000" y="840"/>
                    </a:lnTo>
                    <a:lnTo>
                      <a:pt x="1000" y="863"/>
                    </a:lnTo>
                    <a:lnTo>
                      <a:pt x="999" y="885"/>
                    </a:lnTo>
                    <a:lnTo>
                      <a:pt x="997" y="906"/>
                    </a:lnTo>
                    <a:lnTo>
                      <a:pt x="995" y="926"/>
                    </a:lnTo>
                    <a:lnTo>
                      <a:pt x="990" y="946"/>
                    </a:lnTo>
                    <a:lnTo>
                      <a:pt x="985" y="966"/>
                    </a:lnTo>
                    <a:lnTo>
                      <a:pt x="979" y="984"/>
                    </a:lnTo>
                    <a:lnTo>
                      <a:pt x="971" y="1003"/>
                    </a:lnTo>
                    <a:lnTo>
                      <a:pt x="963" y="1019"/>
                    </a:lnTo>
                    <a:lnTo>
                      <a:pt x="953" y="1036"/>
                    </a:lnTo>
                    <a:lnTo>
                      <a:pt x="942" y="1050"/>
                    </a:lnTo>
                    <a:lnTo>
                      <a:pt x="931" y="1065"/>
                    </a:lnTo>
                    <a:lnTo>
                      <a:pt x="918" y="1079"/>
                    </a:lnTo>
                    <a:lnTo>
                      <a:pt x="904" y="1092"/>
                    </a:lnTo>
                    <a:lnTo>
                      <a:pt x="889" y="1103"/>
                    </a:lnTo>
                    <a:lnTo>
                      <a:pt x="874" y="1113"/>
                    </a:lnTo>
                    <a:lnTo>
                      <a:pt x="857" y="1122"/>
                    </a:lnTo>
                    <a:lnTo>
                      <a:pt x="839" y="1129"/>
                    </a:lnTo>
                    <a:lnTo>
                      <a:pt x="821" y="1135"/>
                    </a:lnTo>
                    <a:lnTo>
                      <a:pt x="802" y="1140"/>
                    </a:lnTo>
                    <a:lnTo>
                      <a:pt x="784" y="1144"/>
                    </a:lnTo>
                    <a:lnTo>
                      <a:pt x="765" y="1146"/>
                    </a:lnTo>
                    <a:lnTo>
                      <a:pt x="745" y="1147"/>
                    </a:lnTo>
                    <a:lnTo>
                      <a:pt x="725" y="1147"/>
                    </a:lnTo>
                    <a:lnTo>
                      <a:pt x="704" y="1146"/>
                    </a:lnTo>
                    <a:lnTo>
                      <a:pt x="683" y="1144"/>
                    </a:lnTo>
                    <a:lnTo>
                      <a:pt x="661" y="1140"/>
                    </a:lnTo>
                    <a:lnTo>
                      <a:pt x="639" y="1136"/>
                    </a:lnTo>
                    <a:lnTo>
                      <a:pt x="617" y="1130"/>
                    </a:lnTo>
                    <a:lnTo>
                      <a:pt x="595" y="1123"/>
                    </a:lnTo>
                    <a:lnTo>
                      <a:pt x="573" y="1115"/>
                    </a:lnTo>
                    <a:lnTo>
                      <a:pt x="550" y="1106"/>
                    </a:lnTo>
                    <a:lnTo>
                      <a:pt x="528" y="1096"/>
                    </a:lnTo>
                    <a:lnTo>
                      <a:pt x="506" y="1085"/>
                    </a:lnTo>
                    <a:lnTo>
                      <a:pt x="484" y="1073"/>
                    </a:lnTo>
                    <a:lnTo>
                      <a:pt x="462" y="1059"/>
                    </a:lnTo>
                    <a:lnTo>
                      <a:pt x="439" y="1045"/>
                    </a:lnTo>
                    <a:lnTo>
                      <a:pt x="417" y="1029"/>
                    </a:lnTo>
                    <a:lnTo>
                      <a:pt x="395" y="1014"/>
                    </a:lnTo>
                    <a:lnTo>
                      <a:pt x="374" y="996"/>
                    </a:lnTo>
                    <a:lnTo>
                      <a:pt x="353" y="978"/>
                    </a:lnTo>
                    <a:lnTo>
                      <a:pt x="332" y="958"/>
                    </a:lnTo>
                    <a:lnTo>
                      <a:pt x="311" y="938"/>
                    </a:lnTo>
                    <a:lnTo>
                      <a:pt x="291" y="917"/>
                    </a:lnTo>
                    <a:lnTo>
                      <a:pt x="271" y="896"/>
                    </a:lnTo>
                    <a:lnTo>
                      <a:pt x="252" y="873"/>
                    </a:lnTo>
                    <a:lnTo>
                      <a:pt x="235" y="852"/>
                    </a:lnTo>
                    <a:lnTo>
                      <a:pt x="218" y="829"/>
                    </a:lnTo>
                    <a:lnTo>
                      <a:pt x="203" y="808"/>
                    </a:lnTo>
                    <a:lnTo>
                      <a:pt x="188" y="786"/>
                    </a:lnTo>
                    <a:lnTo>
                      <a:pt x="175" y="764"/>
                    </a:lnTo>
                    <a:lnTo>
                      <a:pt x="162" y="741"/>
                    </a:lnTo>
                    <a:lnTo>
                      <a:pt x="149" y="718"/>
                    </a:lnTo>
                    <a:lnTo>
                      <a:pt x="138" y="696"/>
                    </a:lnTo>
                    <a:lnTo>
                      <a:pt x="128" y="674"/>
                    </a:lnTo>
                    <a:lnTo>
                      <a:pt x="118" y="651"/>
                    </a:lnTo>
                    <a:lnTo>
                      <a:pt x="110" y="628"/>
                    </a:lnTo>
                    <a:lnTo>
                      <a:pt x="102" y="606"/>
                    </a:lnTo>
                    <a:lnTo>
                      <a:pt x="95" y="584"/>
                    </a:lnTo>
                    <a:lnTo>
                      <a:pt x="90" y="561"/>
                    </a:lnTo>
                    <a:lnTo>
                      <a:pt x="84" y="539"/>
                    </a:lnTo>
                    <a:lnTo>
                      <a:pt x="80" y="518"/>
                    </a:lnTo>
                    <a:lnTo>
                      <a:pt x="76" y="497"/>
                    </a:lnTo>
                    <a:lnTo>
                      <a:pt x="73" y="475"/>
                    </a:lnTo>
                    <a:lnTo>
                      <a:pt x="72" y="455"/>
                    </a:lnTo>
                    <a:lnTo>
                      <a:pt x="71" y="434"/>
                    </a:lnTo>
                    <a:lnTo>
                      <a:pt x="71" y="414"/>
                    </a:lnTo>
                    <a:lnTo>
                      <a:pt x="72" y="394"/>
                    </a:lnTo>
                    <a:lnTo>
                      <a:pt x="74" y="375"/>
                    </a:lnTo>
                    <a:lnTo>
                      <a:pt x="76" y="356"/>
                    </a:lnTo>
                    <a:lnTo>
                      <a:pt x="80" y="337"/>
                    </a:lnTo>
                    <a:lnTo>
                      <a:pt x="84" y="319"/>
                    </a:lnTo>
                    <a:lnTo>
                      <a:pt x="90" y="303"/>
                    </a:lnTo>
                    <a:lnTo>
                      <a:pt x="96" y="286"/>
                    </a:lnTo>
                    <a:lnTo>
                      <a:pt x="104" y="270"/>
                    </a:lnTo>
                    <a:lnTo>
                      <a:pt x="112" y="255"/>
                    </a:lnTo>
                    <a:lnTo>
                      <a:pt x="121" y="240"/>
                    </a:lnTo>
                    <a:lnTo>
                      <a:pt x="131" y="226"/>
                    </a:lnTo>
                    <a:lnTo>
                      <a:pt x="0" y="65"/>
                    </a:lnTo>
                    <a:close/>
                    <a:moveTo>
                      <a:pt x="197" y="307"/>
                    </a:moveTo>
                    <a:lnTo>
                      <a:pt x="191" y="317"/>
                    </a:lnTo>
                    <a:lnTo>
                      <a:pt x="185" y="329"/>
                    </a:lnTo>
                    <a:lnTo>
                      <a:pt x="179" y="340"/>
                    </a:lnTo>
                    <a:lnTo>
                      <a:pt x="176" y="354"/>
                    </a:lnTo>
                    <a:lnTo>
                      <a:pt x="172" y="366"/>
                    </a:lnTo>
                    <a:lnTo>
                      <a:pt x="169" y="379"/>
                    </a:lnTo>
                    <a:lnTo>
                      <a:pt x="167" y="394"/>
                    </a:lnTo>
                    <a:lnTo>
                      <a:pt x="165" y="408"/>
                    </a:lnTo>
                    <a:lnTo>
                      <a:pt x="165" y="423"/>
                    </a:lnTo>
                    <a:lnTo>
                      <a:pt x="165" y="438"/>
                    </a:lnTo>
                    <a:lnTo>
                      <a:pt x="165" y="453"/>
                    </a:lnTo>
                    <a:lnTo>
                      <a:pt x="166" y="469"/>
                    </a:lnTo>
                    <a:lnTo>
                      <a:pt x="168" y="485"/>
                    </a:lnTo>
                    <a:lnTo>
                      <a:pt x="171" y="501"/>
                    </a:lnTo>
                    <a:lnTo>
                      <a:pt x="174" y="518"/>
                    </a:lnTo>
                    <a:lnTo>
                      <a:pt x="177" y="535"/>
                    </a:lnTo>
                    <a:lnTo>
                      <a:pt x="182" y="551"/>
                    </a:lnTo>
                    <a:lnTo>
                      <a:pt x="187" y="568"/>
                    </a:lnTo>
                    <a:lnTo>
                      <a:pt x="193" y="586"/>
                    </a:lnTo>
                    <a:lnTo>
                      <a:pt x="199" y="604"/>
                    </a:lnTo>
                    <a:lnTo>
                      <a:pt x="214" y="638"/>
                    </a:lnTo>
                    <a:lnTo>
                      <a:pt x="231" y="674"/>
                    </a:lnTo>
                    <a:lnTo>
                      <a:pt x="251" y="709"/>
                    </a:lnTo>
                    <a:lnTo>
                      <a:pt x="273" y="745"/>
                    </a:lnTo>
                    <a:lnTo>
                      <a:pt x="284" y="763"/>
                    </a:lnTo>
                    <a:lnTo>
                      <a:pt x="296" y="779"/>
                    </a:lnTo>
                    <a:lnTo>
                      <a:pt x="309" y="797"/>
                    </a:lnTo>
                    <a:lnTo>
                      <a:pt x="324" y="814"/>
                    </a:lnTo>
                    <a:lnTo>
                      <a:pt x="337" y="830"/>
                    </a:lnTo>
                    <a:lnTo>
                      <a:pt x="352" y="847"/>
                    </a:lnTo>
                    <a:lnTo>
                      <a:pt x="366" y="863"/>
                    </a:lnTo>
                    <a:lnTo>
                      <a:pt x="382" y="878"/>
                    </a:lnTo>
                    <a:lnTo>
                      <a:pt x="412" y="906"/>
                    </a:lnTo>
                    <a:lnTo>
                      <a:pt x="443" y="933"/>
                    </a:lnTo>
                    <a:lnTo>
                      <a:pt x="474" y="956"/>
                    </a:lnTo>
                    <a:lnTo>
                      <a:pt x="505" y="977"/>
                    </a:lnTo>
                    <a:lnTo>
                      <a:pt x="520" y="987"/>
                    </a:lnTo>
                    <a:lnTo>
                      <a:pt x="537" y="996"/>
                    </a:lnTo>
                    <a:lnTo>
                      <a:pt x="553" y="1005"/>
                    </a:lnTo>
                    <a:lnTo>
                      <a:pt x="568" y="1013"/>
                    </a:lnTo>
                    <a:lnTo>
                      <a:pt x="584" y="1019"/>
                    </a:lnTo>
                    <a:lnTo>
                      <a:pt x="599" y="1026"/>
                    </a:lnTo>
                    <a:lnTo>
                      <a:pt x="615" y="1032"/>
                    </a:lnTo>
                    <a:lnTo>
                      <a:pt x="630" y="1037"/>
                    </a:lnTo>
                    <a:lnTo>
                      <a:pt x="646" y="1040"/>
                    </a:lnTo>
                    <a:lnTo>
                      <a:pt x="660" y="1045"/>
                    </a:lnTo>
                    <a:lnTo>
                      <a:pt x="675" y="1047"/>
                    </a:lnTo>
                    <a:lnTo>
                      <a:pt x="690" y="1049"/>
                    </a:lnTo>
                    <a:lnTo>
                      <a:pt x="704" y="1050"/>
                    </a:lnTo>
                    <a:lnTo>
                      <a:pt x="718" y="1052"/>
                    </a:lnTo>
                    <a:lnTo>
                      <a:pt x="731" y="1052"/>
                    </a:lnTo>
                    <a:lnTo>
                      <a:pt x="746" y="1050"/>
                    </a:lnTo>
                    <a:lnTo>
                      <a:pt x="758" y="1048"/>
                    </a:lnTo>
                    <a:lnTo>
                      <a:pt x="771" y="1046"/>
                    </a:lnTo>
                    <a:lnTo>
                      <a:pt x="784" y="1043"/>
                    </a:lnTo>
                    <a:lnTo>
                      <a:pt x="796" y="1039"/>
                    </a:lnTo>
                    <a:lnTo>
                      <a:pt x="197" y="307"/>
                    </a:lnTo>
                    <a:close/>
                  </a:path>
                </a:pathLst>
              </a:cu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099" name="Freeform 548"/>
              <p:cNvSpPr>
                <a:spLocks/>
              </p:cNvSpPr>
              <p:nvPr/>
            </p:nvSpPr>
            <p:spPr bwMode="auto">
              <a:xfrm>
                <a:off x="1962" y="1121"/>
                <a:ext cx="196" cy="152"/>
              </a:xfrm>
              <a:custGeom>
                <a:avLst/>
                <a:gdLst>
                  <a:gd name="T0" fmla="*/ 0 w 1373"/>
                  <a:gd name="T1" fmla="*/ 0 h 1067"/>
                  <a:gd name="T2" fmla="*/ 0 w 1373"/>
                  <a:gd name="T3" fmla="*/ 0 h 1067"/>
                  <a:gd name="T4" fmla="*/ 0 w 1373"/>
                  <a:gd name="T5" fmla="*/ 0 h 1067"/>
                  <a:gd name="T6" fmla="*/ 0 w 1373"/>
                  <a:gd name="T7" fmla="*/ 0 h 1067"/>
                  <a:gd name="T8" fmla="*/ 0 w 1373"/>
                  <a:gd name="T9" fmla="*/ 0 h 1067"/>
                  <a:gd name="T10" fmla="*/ 0 w 1373"/>
                  <a:gd name="T11" fmla="*/ 0 h 1067"/>
                  <a:gd name="T12" fmla="*/ 0 w 1373"/>
                  <a:gd name="T13" fmla="*/ 0 h 1067"/>
                  <a:gd name="T14" fmla="*/ 0 w 1373"/>
                  <a:gd name="T15" fmla="*/ 0 h 1067"/>
                  <a:gd name="T16" fmla="*/ 0 w 1373"/>
                  <a:gd name="T17" fmla="*/ 0 h 1067"/>
                  <a:gd name="T18" fmla="*/ 0 w 1373"/>
                  <a:gd name="T19" fmla="*/ 0 h 1067"/>
                  <a:gd name="T20" fmla="*/ 0 w 1373"/>
                  <a:gd name="T21" fmla="*/ 0 h 1067"/>
                  <a:gd name="T22" fmla="*/ 0 w 1373"/>
                  <a:gd name="T23" fmla="*/ 0 h 1067"/>
                  <a:gd name="T24" fmla="*/ 0 w 1373"/>
                  <a:gd name="T25" fmla="*/ 0 h 1067"/>
                  <a:gd name="T26" fmla="*/ 0 w 1373"/>
                  <a:gd name="T27" fmla="*/ 0 h 1067"/>
                  <a:gd name="T28" fmla="*/ 0 w 1373"/>
                  <a:gd name="T29" fmla="*/ 0 h 1067"/>
                  <a:gd name="T30" fmla="*/ 0 w 1373"/>
                  <a:gd name="T31" fmla="*/ 0 h 1067"/>
                  <a:gd name="T32" fmla="*/ 0 w 1373"/>
                  <a:gd name="T33" fmla="*/ 0 h 1067"/>
                  <a:gd name="T34" fmla="*/ 0 w 1373"/>
                  <a:gd name="T35" fmla="*/ 0 h 1067"/>
                  <a:gd name="T36" fmla="*/ 0 w 1373"/>
                  <a:gd name="T37" fmla="*/ 0 h 1067"/>
                  <a:gd name="T38" fmla="*/ 0 w 1373"/>
                  <a:gd name="T39" fmla="*/ 0 h 1067"/>
                  <a:gd name="T40" fmla="*/ 0 w 1373"/>
                  <a:gd name="T41" fmla="*/ 0 h 1067"/>
                  <a:gd name="T42" fmla="*/ 0 w 1373"/>
                  <a:gd name="T43" fmla="*/ 0 h 1067"/>
                  <a:gd name="T44" fmla="*/ 0 w 1373"/>
                  <a:gd name="T45" fmla="*/ 0 h 1067"/>
                  <a:gd name="T46" fmla="*/ 0 w 1373"/>
                  <a:gd name="T47" fmla="*/ 0 h 1067"/>
                  <a:gd name="T48" fmla="*/ 0 w 1373"/>
                  <a:gd name="T49" fmla="*/ 0 h 1067"/>
                  <a:gd name="T50" fmla="*/ 0 w 1373"/>
                  <a:gd name="T51" fmla="*/ 0 h 1067"/>
                  <a:gd name="T52" fmla="*/ 0 w 1373"/>
                  <a:gd name="T53" fmla="*/ 0 h 1067"/>
                  <a:gd name="T54" fmla="*/ 0 w 1373"/>
                  <a:gd name="T55" fmla="*/ 0 h 1067"/>
                  <a:gd name="T56" fmla="*/ 0 w 1373"/>
                  <a:gd name="T57" fmla="*/ 0 h 1067"/>
                  <a:gd name="T58" fmla="*/ 0 w 1373"/>
                  <a:gd name="T59" fmla="*/ 0 h 1067"/>
                  <a:gd name="T60" fmla="*/ 0 w 1373"/>
                  <a:gd name="T61" fmla="*/ 0 h 1067"/>
                  <a:gd name="T62" fmla="*/ 0 w 1373"/>
                  <a:gd name="T63" fmla="*/ 0 h 1067"/>
                  <a:gd name="T64" fmla="*/ 0 w 1373"/>
                  <a:gd name="T65" fmla="*/ 0 h 1067"/>
                  <a:gd name="T66" fmla="*/ 0 w 1373"/>
                  <a:gd name="T67" fmla="*/ 0 h 1067"/>
                  <a:gd name="T68" fmla="*/ 0 w 1373"/>
                  <a:gd name="T69" fmla="*/ 0 h 1067"/>
                  <a:gd name="T70" fmla="*/ 0 w 1373"/>
                  <a:gd name="T71" fmla="*/ 0 h 1067"/>
                  <a:gd name="T72" fmla="*/ 0 w 1373"/>
                  <a:gd name="T73" fmla="*/ 0 h 1067"/>
                  <a:gd name="T74" fmla="*/ 0 w 1373"/>
                  <a:gd name="T75" fmla="*/ 0 h 1067"/>
                  <a:gd name="T76" fmla="*/ 0 w 1373"/>
                  <a:gd name="T77" fmla="*/ 0 h 1067"/>
                  <a:gd name="T78" fmla="*/ 0 w 1373"/>
                  <a:gd name="T79" fmla="*/ 0 h 1067"/>
                  <a:gd name="T80" fmla="*/ 0 w 1373"/>
                  <a:gd name="T81" fmla="*/ 0 h 1067"/>
                  <a:gd name="T82" fmla="*/ 0 w 1373"/>
                  <a:gd name="T83" fmla="*/ 0 h 1067"/>
                  <a:gd name="T84" fmla="*/ 0 w 1373"/>
                  <a:gd name="T85" fmla="*/ 0 h 1067"/>
                  <a:gd name="T86" fmla="*/ 0 w 1373"/>
                  <a:gd name="T87" fmla="*/ 0 h 1067"/>
                  <a:gd name="T88" fmla="*/ 0 w 1373"/>
                  <a:gd name="T89" fmla="*/ 0 h 1067"/>
                  <a:gd name="T90" fmla="*/ 0 w 1373"/>
                  <a:gd name="T91" fmla="*/ 0 h 1067"/>
                  <a:gd name="T92" fmla="*/ 0 w 1373"/>
                  <a:gd name="T93" fmla="*/ 0 h 1067"/>
                  <a:gd name="T94" fmla="*/ 0 w 1373"/>
                  <a:gd name="T95" fmla="*/ 0 h 106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373"/>
                  <a:gd name="T145" fmla="*/ 0 h 1067"/>
                  <a:gd name="T146" fmla="*/ 1373 w 1373"/>
                  <a:gd name="T147" fmla="*/ 1067 h 106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373" h="1067">
                    <a:moveTo>
                      <a:pt x="830" y="1010"/>
                    </a:moveTo>
                    <a:lnTo>
                      <a:pt x="791" y="998"/>
                    </a:lnTo>
                    <a:lnTo>
                      <a:pt x="753" y="986"/>
                    </a:lnTo>
                    <a:lnTo>
                      <a:pt x="716" y="971"/>
                    </a:lnTo>
                    <a:lnTo>
                      <a:pt x="681" y="957"/>
                    </a:lnTo>
                    <a:lnTo>
                      <a:pt x="645" y="941"/>
                    </a:lnTo>
                    <a:lnTo>
                      <a:pt x="611" y="925"/>
                    </a:lnTo>
                    <a:lnTo>
                      <a:pt x="577" y="907"/>
                    </a:lnTo>
                    <a:lnTo>
                      <a:pt x="545" y="889"/>
                    </a:lnTo>
                    <a:lnTo>
                      <a:pt x="514" y="870"/>
                    </a:lnTo>
                    <a:lnTo>
                      <a:pt x="484" y="851"/>
                    </a:lnTo>
                    <a:lnTo>
                      <a:pt x="455" y="831"/>
                    </a:lnTo>
                    <a:lnTo>
                      <a:pt x="428" y="811"/>
                    </a:lnTo>
                    <a:lnTo>
                      <a:pt x="401" y="790"/>
                    </a:lnTo>
                    <a:lnTo>
                      <a:pt x="375" y="769"/>
                    </a:lnTo>
                    <a:lnTo>
                      <a:pt x="351" y="747"/>
                    </a:lnTo>
                    <a:lnTo>
                      <a:pt x="329" y="725"/>
                    </a:lnTo>
                    <a:lnTo>
                      <a:pt x="306" y="701"/>
                    </a:lnTo>
                    <a:lnTo>
                      <a:pt x="286" y="679"/>
                    </a:lnTo>
                    <a:lnTo>
                      <a:pt x="268" y="656"/>
                    </a:lnTo>
                    <a:lnTo>
                      <a:pt x="250" y="631"/>
                    </a:lnTo>
                    <a:lnTo>
                      <a:pt x="234" y="608"/>
                    </a:lnTo>
                    <a:lnTo>
                      <a:pt x="219" y="583"/>
                    </a:lnTo>
                    <a:lnTo>
                      <a:pt x="207" y="560"/>
                    </a:lnTo>
                    <a:lnTo>
                      <a:pt x="194" y="536"/>
                    </a:lnTo>
                    <a:lnTo>
                      <a:pt x="184" y="511"/>
                    </a:lnTo>
                    <a:lnTo>
                      <a:pt x="177" y="487"/>
                    </a:lnTo>
                    <a:lnTo>
                      <a:pt x="170" y="462"/>
                    </a:lnTo>
                    <a:lnTo>
                      <a:pt x="164" y="438"/>
                    </a:lnTo>
                    <a:lnTo>
                      <a:pt x="161" y="413"/>
                    </a:lnTo>
                    <a:lnTo>
                      <a:pt x="160" y="389"/>
                    </a:lnTo>
                    <a:lnTo>
                      <a:pt x="160" y="366"/>
                    </a:lnTo>
                    <a:lnTo>
                      <a:pt x="162" y="341"/>
                    </a:lnTo>
                    <a:lnTo>
                      <a:pt x="0" y="293"/>
                    </a:lnTo>
                    <a:lnTo>
                      <a:pt x="38" y="197"/>
                    </a:lnTo>
                    <a:lnTo>
                      <a:pt x="192" y="243"/>
                    </a:lnTo>
                    <a:lnTo>
                      <a:pt x="204" y="223"/>
                    </a:lnTo>
                    <a:lnTo>
                      <a:pt x="218" y="203"/>
                    </a:lnTo>
                    <a:lnTo>
                      <a:pt x="232" y="185"/>
                    </a:lnTo>
                    <a:lnTo>
                      <a:pt x="249" y="166"/>
                    </a:lnTo>
                    <a:lnTo>
                      <a:pt x="265" y="149"/>
                    </a:lnTo>
                    <a:lnTo>
                      <a:pt x="285" y="132"/>
                    </a:lnTo>
                    <a:lnTo>
                      <a:pt x="305" y="117"/>
                    </a:lnTo>
                    <a:lnTo>
                      <a:pt x="328" y="102"/>
                    </a:lnTo>
                    <a:lnTo>
                      <a:pt x="350" y="88"/>
                    </a:lnTo>
                    <a:lnTo>
                      <a:pt x="374" y="76"/>
                    </a:lnTo>
                    <a:lnTo>
                      <a:pt x="400" y="63"/>
                    </a:lnTo>
                    <a:lnTo>
                      <a:pt x="426" y="52"/>
                    </a:lnTo>
                    <a:lnTo>
                      <a:pt x="454" y="42"/>
                    </a:lnTo>
                    <a:lnTo>
                      <a:pt x="482" y="33"/>
                    </a:lnTo>
                    <a:lnTo>
                      <a:pt x="512" y="26"/>
                    </a:lnTo>
                    <a:lnTo>
                      <a:pt x="542" y="19"/>
                    </a:lnTo>
                    <a:lnTo>
                      <a:pt x="574" y="13"/>
                    </a:lnTo>
                    <a:lnTo>
                      <a:pt x="606" y="8"/>
                    </a:lnTo>
                    <a:lnTo>
                      <a:pt x="639" y="4"/>
                    </a:lnTo>
                    <a:lnTo>
                      <a:pt x="673" y="2"/>
                    </a:lnTo>
                    <a:lnTo>
                      <a:pt x="706" y="0"/>
                    </a:lnTo>
                    <a:lnTo>
                      <a:pt x="742" y="0"/>
                    </a:lnTo>
                    <a:lnTo>
                      <a:pt x="777" y="0"/>
                    </a:lnTo>
                    <a:lnTo>
                      <a:pt x="813" y="1"/>
                    </a:lnTo>
                    <a:lnTo>
                      <a:pt x="850" y="4"/>
                    </a:lnTo>
                    <a:lnTo>
                      <a:pt x="886" y="8"/>
                    </a:lnTo>
                    <a:lnTo>
                      <a:pt x="924" y="13"/>
                    </a:lnTo>
                    <a:lnTo>
                      <a:pt x="962" y="20"/>
                    </a:lnTo>
                    <a:lnTo>
                      <a:pt x="999" y="27"/>
                    </a:lnTo>
                    <a:lnTo>
                      <a:pt x="1038" y="36"/>
                    </a:lnTo>
                    <a:lnTo>
                      <a:pt x="1076" y="46"/>
                    </a:lnTo>
                    <a:lnTo>
                      <a:pt x="1115" y="56"/>
                    </a:lnTo>
                    <a:lnTo>
                      <a:pt x="1119" y="58"/>
                    </a:lnTo>
                    <a:lnTo>
                      <a:pt x="1124" y="59"/>
                    </a:lnTo>
                    <a:lnTo>
                      <a:pt x="1128" y="60"/>
                    </a:lnTo>
                    <a:lnTo>
                      <a:pt x="1133" y="61"/>
                    </a:lnTo>
                    <a:lnTo>
                      <a:pt x="1137" y="63"/>
                    </a:lnTo>
                    <a:lnTo>
                      <a:pt x="1142" y="65"/>
                    </a:lnTo>
                    <a:lnTo>
                      <a:pt x="1146" y="66"/>
                    </a:lnTo>
                    <a:lnTo>
                      <a:pt x="1150" y="67"/>
                    </a:lnTo>
                    <a:lnTo>
                      <a:pt x="1148" y="83"/>
                    </a:lnTo>
                    <a:lnTo>
                      <a:pt x="1145" y="112"/>
                    </a:lnTo>
                    <a:lnTo>
                      <a:pt x="1142" y="140"/>
                    </a:lnTo>
                    <a:lnTo>
                      <a:pt x="1139" y="166"/>
                    </a:lnTo>
                    <a:lnTo>
                      <a:pt x="1133" y="163"/>
                    </a:lnTo>
                    <a:lnTo>
                      <a:pt x="1126" y="161"/>
                    </a:lnTo>
                    <a:lnTo>
                      <a:pt x="1120" y="159"/>
                    </a:lnTo>
                    <a:lnTo>
                      <a:pt x="1114" y="157"/>
                    </a:lnTo>
                    <a:lnTo>
                      <a:pt x="1107" y="156"/>
                    </a:lnTo>
                    <a:lnTo>
                      <a:pt x="1100" y="153"/>
                    </a:lnTo>
                    <a:lnTo>
                      <a:pt x="1094" y="151"/>
                    </a:lnTo>
                    <a:lnTo>
                      <a:pt x="1087" y="149"/>
                    </a:lnTo>
                    <a:lnTo>
                      <a:pt x="1054" y="139"/>
                    </a:lnTo>
                    <a:lnTo>
                      <a:pt x="1021" y="131"/>
                    </a:lnTo>
                    <a:lnTo>
                      <a:pt x="987" y="123"/>
                    </a:lnTo>
                    <a:lnTo>
                      <a:pt x="955" y="117"/>
                    </a:lnTo>
                    <a:lnTo>
                      <a:pt x="922" y="111"/>
                    </a:lnTo>
                    <a:lnTo>
                      <a:pt x="889" y="106"/>
                    </a:lnTo>
                    <a:lnTo>
                      <a:pt x="858" y="102"/>
                    </a:lnTo>
                    <a:lnTo>
                      <a:pt x="826" y="99"/>
                    </a:lnTo>
                    <a:lnTo>
                      <a:pt x="795" y="97"/>
                    </a:lnTo>
                    <a:lnTo>
                      <a:pt x="765" y="96"/>
                    </a:lnTo>
                    <a:lnTo>
                      <a:pt x="735" y="96"/>
                    </a:lnTo>
                    <a:lnTo>
                      <a:pt x="705" y="96"/>
                    </a:lnTo>
                    <a:lnTo>
                      <a:pt x="676" y="97"/>
                    </a:lnTo>
                    <a:lnTo>
                      <a:pt x="649" y="99"/>
                    </a:lnTo>
                    <a:lnTo>
                      <a:pt x="621" y="102"/>
                    </a:lnTo>
                    <a:lnTo>
                      <a:pt x="593" y="106"/>
                    </a:lnTo>
                    <a:lnTo>
                      <a:pt x="567" y="110"/>
                    </a:lnTo>
                    <a:lnTo>
                      <a:pt x="542" y="116"/>
                    </a:lnTo>
                    <a:lnTo>
                      <a:pt x="517" y="122"/>
                    </a:lnTo>
                    <a:lnTo>
                      <a:pt x="493" y="129"/>
                    </a:lnTo>
                    <a:lnTo>
                      <a:pt x="471" y="137"/>
                    </a:lnTo>
                    <a:lnTo>
                      <a:pt x="449" y="146"/>
                    </a:lnTo>
                    <a:lnTo>
                      <a:pt x="428" y="156"/>
                    </a:lnTo>
                    <a:lnTo>
                      <a:pt x="408" y="166"/>
                    </a:lnTo>
                    <a:lnTo>
                      <a:pt x="389" y="177"/>
                    </a:lnTo>
                    <a:lnTo>
                      <a:pt x="371" y="188"/>
                    </a:lnTo>
                    <a:lnTo>
                      <a:pt x="354" y="200"/>
                    </a:lnTo>
                    <a:lnTo>
                      <a:pt x="339" y="213"/>
                    </a:lnTo>
                    <a:lnTo>
                      <a:pt x="324" y="227"/>
                    </a:lnTo>
                    <a:lnTo>
                      <a:pt x="312" y="241"/>
                    </a:lnTo>
                    <a:lnTo>
                      <a:pt x="300" y="257"/>
                    </a:lnTo>
                    <a:lnTo>
                      <a:pt x="290" y="273"/>
                    </a:lnTo>
                    <a:lnTo>
                      <a:pt x="1165" y="535"/>
                    </a:lnTo>
                    <a:lnTo>
                      <a:pt x="1167" y="550"/>
                    </a:lnTo>
                    <a:lnTo>
                      <a:pt x="1175" y="579"/>
                    </a:lnTo>
                    <a:lnTo>
                      <a:pt x="1182" y="609"/>
                    </a:lnTo>
                    <a:lnTo>
                      <a:pt x="1189" y="638"/>
                    </a:lnTo>
                    <a:lnTo>
                      <a:pt x="1192" y="650"/>
                    </a:lnTo>
                    <a:lnTo>
                      <a:pt x="260" y="370"/>
                    </a:lnTo>
                    <a:lnTo>
                      <a:pt x="259" y="390"/>
                    </a:lnTo>
                    <a:lnTo>
                      <a:pt x="260" y="409"/>
                    </a:lnTo>
                    <a:lnTo>
                      <a:pt x="262" y="428"/>
                    </a:lnTo>
                    <a:lnTo>
                      <a:pt x="266" y="448"/>
                    </a:lnTo>
                    <a:lnTo>
                      <a:pt x="272" y="468"/>
                    </a:lnTo>
                    <a:lnTo>
                      <a:pt x="279" y="487"/>
                    </a:lnTo>
                    <a:lnTo>
                      <a:pt x="286" y="507"/>
                    </a:lnTo>
                    <a:lnTo>
                      <a:pt x="296" y="527"/>
                    </a:lnTo>
                    <a:lnTo>
                      <a:pt x="308" y="546"/>
                    </a:lnTo>
                    <a:lnTo>
                      <a:pt x="320" y="566"/>
                    </a:lnTo>
                    <a:lnTo>
                      <a:pt x="333" y="585"/>
                    </a:lnTo>
                    <a:lnTo>
                      <a:pt x="348" y="605"/>
                    </a:lnTo>
                    <a:lnTo>
                      <a:pt x="363" y="623"/>
                    </a:lnTo>
                    <a:lnTo>
                      <a:pt x="381" y="642"/>
                    </a:lnTo>
                    <a:lnTo>
                      <a:pt x="399" y="661"/>
                    </a:lnTo>
                    <a:lnTo>
                      <a:pt x="419" y="680"/>
                    </a:lnTo>
                    <a:lnTo>
                      <a:pt x="439" y="698"/>
                    </a:lnTo>
                    <a:lnTo>
                      <a:pt x="460" y="716"/>
                    </a:lnTo>
                    <a:lnTo>
                      <a:pt x="483" y="733"/>
                    </a:lnTo>
                    <a:lnTo>
                      <a:pt x="506" y="751"/>
                    </a:lnTo>
                    <a:lnTo>
                      <a:pt x="531" y="768"/>
                    </a:lnTo>
                    <a:lnTo>
                      <a:pt x="556" y="783"/>
                    </a:lnTo>
                    <a:lnTo>
                      <a:pt x="583" y="800"/>
                    </a:lnTo>
                    <a:lnTo>
                      <a:pt x="610" y="816"/>
                    </a:lnTo>
                    <a:lnTo>
                      <a:pt x="639" y="830"/>
                    </a:lnTo>
                    <a:lnTo>
                      <a:pt x="667" y="845"/>
                    </a:lnTo>
                    <a:lnTo>
                      <a:pt x="697" y="858"/>
                    </a:lnTo>
                    <a:lnTo>
                      <a:pt x="727" y="871"/>
                    </a:lnTo>
                    <a:lnTo>
                      <a:pt x="758" y="885"/>
                    </a:lnTo>
                    <a:lnTo>
                      <a:pt x="791" y="896"/>
                    </a:lnTo>
                    <a:lnTo>
                      <a:pt x="824" y="907"/>
                    </a:lnTo>
                    <a:lnTo>
                      <a:pt x="857" y="918"/>
                    </a:lnTo>
                    <a:lnTo>
                      <a:pt x="887" y="927"/>
                    </a:lnTo>
                    <a:lnTo>
                      <a:pt x="918" y="935"/>
                    </a:lnTo>
                    <a:lnTo>
                      <a:pt x="949" y="941"/>
                    </a:lnTo>
                    <a:lnTo>
                      <a:pt x="979" y="948"/>
                    </a:lnTo>
                    <a:lnTo>
                      <a:pt x="1011" y="954"/>
                    </a:lnTo>
                    <a:lnTo>
                      <a:pt x="1041" y="959"/>
                    </a:lnTo>
                    <a:lnTo>
                      <a:pt x="1069" y="962"/>
                    </a:lnTo>
                    <a:lnTo>
                      <a:pt x="1099" y="966"/>
                    </a:lnTo>
                    <a:lnTo>
                      <a:pt x="1128" y="968"/>
                    </a:lnTo>
                    <a:lnTo>
                      <a:pt x="1157" y="970"/>
                    </a:lnTo>
                    <a:lnTo>
                      <a:pt x="1185" y="971"/>
                    </a:lnTo>
                    <a:lnTo>
                      <a:pt x="1214" y="971"/>
                    </a:lnTo>
                    <a:lnTo>
                      <a:pt x="1240" y="971"/>
                    </a:lnTo>
                    <a:lnTo>
                      <a:pt x="1267" y="970"/>
                    </a:lnTo>
                    <a:lnTo>
                      <a:pt x="1294" y="968"/>
                    </a:lnTo>
                    <a:lnTo>
                      <a:pt x="1319" y="965"/>
                    </a:lnTo>
                    <a:lnTo>
                      <a:pt x="1330" y="984"/>
                    </a:lnTo>
                    <a:lnTo>
                      <a:pt x="1354" y="1024"/>
                    </a:lnTo>
                    <a:lnTo>
                      <a:pt x="1373" y="1052"/>
                    </a:lnTo>
                    <a:lnTo>
                      <a:pt x="1343" y="1058"/>
                    </a:lnTo>
                    <a:lnTo>
                      <a:pt x="1311" y="1061"/>
                    </a:lnTo>
                    <a:lnTo>
                      <a:pt x="1280" y="1065"/>
                    </a:lnTo>
                    <a:lnTo>
                      <a:pt x="1248" y="1066"/>
                    </a:lnTo>
                    <a:lnTo>
                      <a:pt x="1215" y="1067"/>
                    </a:lnTo>
                    <a:lnTo>
                      <a:pt x="1182" y="1067"/>
                    </a:lnTo>
                    <a:lnTo>
                      <a:pt x="1148" y="1066"/>
                    </a:lnTo>
                    <a:lnTo>
                      <a:pt x="1114" y="1064"/>
                    </a:lnTo>
                    <a:lnTo>
                      <a:pt x="1079" y="1061"/>
                    </a:lnTo>
                    <a:lnTo>
                      <a:pt x="1044" y="1057"/>
                    </a:lnTo>
                    <a:lnTo>
                      <a:pt x="1009" y="1051"/>
                    </a:lnTo>
                    <a:lnTo>
                      <a:pt x="974" y="1046"/>
                    </a:lnTo>
                    <a:lnTo>
                      <a:pt x="937" y="1038"/>
                    </a:lnTo>
                    <a:lnTo>
                      <a:pt x="902" y="1030"/>
                    </a:lnTo>
                    <a:lnTo>
                      <a:pt x="865" y="1021"/>
                    </a:lnTo>
                    <a:lnTo>
                      <a:pt x="830" y="1010"/>
                    </a:lnTo>
                    <a:close/>
                  </a:path>
                </a:pathLst>
              </a:cu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00" name="Freeform 549"/>
              <p:cNvSpPr>
                <a:spLocks/>
              </p:cNvSpPr>
              <p:nvPr/>
            </p:nvSpPr>
            <p:spPr bwMode="auto">
              <a:xfrm>
                <a:off x="1764" y="993"/>
                <a:ext cx="681" cy="1278"/>
              </a:xfrm>
              <a:custGeom>
                <a:avLst/>
                <a:gdLst>
                  <a:gd name="T0" fmla="*/ 0 w 4764"/>
                  <a:gd name="T1" fmla="*/ 0 h 8946"/>
                  <a:gd name="T2" fmla="*/ 0 w 4764"/>
                  <a:gd name="T3" fmla="*/ 0 h 8946"/>
                  <a:gd name="T4" fmla="*/ 0 w 4764"/>
                  <a:gd name="T5" fmla="*/ 0 h 8946"/>
                  <a:gd name="T6" fmla="*/ 0 w 4764"/>
                  <a:gd name="T7" fmla="*/ 0 h 8946"/>
                  <a:gd name="T8" fmla="*/ 0 w 4764"/>
                  <a:gd name="T9" fmla="*/ 0 h 8946"/>
                  <a:gd name="T10" fmla="*/ 0 w 4764"/>
                  <a:gd name="T11" fmla="*/ 0 h 8946"/>
                  <a:gd name="T12" fmla="*/ 0 w 4764"/>
                  <a:gd name="T13" fmla="*/ 0 h 8946"/>
                  <a:gd name="T14" fmla="*/ 0 w 4764"/>
                  <a:gd name="T15" fmla="*/ 0 h 8946"/>
                  <a:gd name="T16" fmla="*/ 0 w 4764"/>
                  <a:gd name="T17" fmla="*/ 0 h 8946"/>
                  <a:gd name="T18" fmla="*/ 0 w 4764"/>
                  <a:gd name="T19" fmla="*/ 0 h 8946"/>
                  <a:gd name="T20" fmla="*/ 0 w 4764"/>
                  <a:gd name="T21" fmla="*/ 0 h 8946"/>
                  <a:gd name="T22" fmla="*/ 0 w 4764"/>
                  <a:gd name="T23" fmla="*/ 0 h 8946"/>
                  <a:gd name="T24" fmla="*/ 0 w 4764"/>
                  <a:gd name="T25" fmla="*/ 0 h 8946"/>
                  <a:gd name="T26" fmla="*/ 0 w 4764"/>
                  <a:gd name="T27" fmla="*/ 0 h 8946"/>
                  <a:gd name="T28" fmla="*/ 0 w 4764"/>
                  <a:gd name="T29" fmla="*/ 0 h 8946"/>
                  <a:gd name="T30" fmla="*/ 0 w 4764"/>
                  <a:gd name="T31" fmla="*/ 0 h 8946"/>
                  <a:gd name="T32" fmla="*/ 0 w 4764"/>
                  <a:gd name="T33" fmla="*/ 0 h 8946"/>
                  <a:gd name="T34" fmla="*/ 0 w 4764"/>
                  <a:gd name="T35" fmla="*/ 0 h 8946"/>
                  <a:gd name="T36" fmla="*/ 0 w 4764"/>
                  <a:gd name="T37" fmla="*/ 0 h 8946"/>
                  <a:gd name="T38" fmla="*/ 0 w 4764"/>
                  <a:gd name="T39" fmla="*/ 0 h 8946"/>
                  <a:gd name="T40" fmla="*/ 0 w 4764"/>
                  <a:gd name="T41" fmla="*/ 0 h 8946"/>
                  <a:gd name="T42" fmla="*/ 0 w 4764"/>
                  <a:gd name="T43" fmla="*/ 0 h 8946"/>
                  <a:gd name="T44" fmla="*/ 0 w 4764"/>
                  <a:gd name="T45" fmla="*/ 0 h 8946"/>
                  <a:gd name="T46" fmla="*/ 0 w 4764"/>
                  <a:gd name="T47" fmla="*/ 0 h 8946"/>
                  <a:gd name="T48" fmla="*/ 0 w 4764"/>
                  <a:gd name="T49" fmla="*/ 0 h 8946"/>
                  <a:gd name="T50" fmla="*/ 0 w 4764"/>
                  <a:gd name="T51" fmla="*/ 0 h 8946"/>
                  <a:gd name="T52" fmla="*/ 0 w 4764"/>
                  <a:gd name="T53" fmla="*/ 0 h 8946"/>
                  <a:gd name="T54" fmla="*/ 0 w 4764"/>
                  <a:gd name="T55" fmla="*/ 0 h 8946"/>
                  <a:gd name="T56" fmla="*/ 0 w 4764"/>
                  <a:gd name="T57" fmla="*/ 0 h 8946"/>
                  <a:gd name="T58" fmla="*/ 0 w 4764"/>
                  <a:gd name="T59" fmla="*/ 0 h 8946"/>
                  <a:gd name="T60" fmla="*/ 0 w 4764"/>
                  <a:gd name="T61" fmla="*/ 0 h 8946"/>
                  <a:gd name="T62" fmla="*/ 0 w 4764"/>
                  <a:gd name="T63" fmla="*/ 0 h 8946"/>
                  <a:gd name="T64" fmla="*/ 0 w 4764"/>
                  <a:gd name="T65" fmla="*/ 0 h 8946"/>
                  <a:gd name="T66" fmla="*/ 0 w 4764"/>
                  <a:gd name="T67" fmla="*/ 0 h 8946"/>
                  <a:gd name="T68" fmla="*/ 0 w 4764"/>
                  <a:gd name="T69" fmla="*/ 0 h 8946"/>
                  <a:gd name="T70" fmla="*/ 0 w 4764"/>
                  <a:gd name="T71" fmla="*/ 0 h 8946"/>
                  <a:gd name="T72" fmla="*/ 0 w 4764"/>
                  <a:gd name="T73" fmla="*/ 0 h 8946"/>
                  <a:gd name="T74" fmla="*/ 0 w 4764"/>
                  <a:gd name="T75" fmla="*/ 0 h 8946"/>
                  <a:gd name="T76" fmla="*/ 0 w 4764"/>
                  <a:gd name="T77" fmla="*/ 0 h 8946"/>
                  <a:gd name="T78" fmla="*/ 0 w 4764"/>
                  <a:gd name="T79" fmla="*/ 0 h 8946"/>
                  <a:gd name="T80" fmla="*/ 0 w 4764"/>
                  <a:gd name="T81" fmla="*/ 0 h 8946"/>
                  <a:gd name="T82" fmla="*/ 0 w 4764"/>
                  <a:gd name="T83" fmla="*/ 0 h 8946"/>
                  <a:gd name="T84" fmla="*/ 0 w 4764"/>
                  <a:gd name="T85" fmla="*/ 0 h 8946"/>
                  <a:gd name="T86" fmla="*/ 0 w 4764"/>
                  <a:gd name="T87" fmla="*/ 0 h 8946"/>
                  <a:gd name="T88" fmla="*/ 0 w 4764"/>
                  <a:gd name="T89" fmla="*/ 0 h 8946"/>
                  <a:gd name="T90" fmla="*/ 0 w 4764"/>
                  <a:gd name="T91" fmla="*/ 0 h 8946"/>
                  <a:gd name="T92" fmla="*/ 0 w 4764"/>
                  <a:gd name="T93" fmla="*/ 0 h 8946"/>
                  <a:gd name="T94" fmla="*/ 0 w 4764"/>
                  <a:gd name="T95" fmla="*/ 0 h 8946"/>
                  <a:gd name="T96" fmla="*/ 0 w 4764"/>
                  <a:gd name="T97" fmla="*/ 0 h 8946"/>
                  <a:gd name="T98" fmla="*/ 0 w 4764"/>
                  <a:gd name="T99" fmla="*/ 0 h 8946"/>
                  <a:gd name="T100" fmla="*/ 0 w 4764"/>
                  <a:gd name="T101" fmla="*/ 0 h 8946"/>
                  <a:gd name="T102" fmla="*/ 0 w 4764"/>
                  <a:gd name="T103" fmla="*/ 0 h 8946"/>
                  <a:gd name="T104" fmla="*/ 0 w 4764"/>
                  <a:gd name="T105" fmla="*/ 0 h 8946"/>
                  <a:gd name="T106" fmla="*/ 0 w 4764"/>
                  <a:gd name="T107" fmla="*/ 0 h 8946"/>
                  <a:gd name="T108" fmla="*/ 0 w 4764"/>
                  <a:gd name="T109" fmla="*/ 0 h 8946"/>
                  <a:gd name="T110" fmla="*/ 0 w 4764"/>
                  <a:gd name="T111" fmla="*/ 0 h 8946"/>
                  <a:gd name="T112" fmla="*/ 0 w 4764"/>
                  <a:gd name="T113" fmla="*/ 0 h 8946"/>
                  <a:gd name="T114" fmla="*/ 0 w 4764"/>
                  <a:gd name="T115" fmla="*/ 0 h 8946"/>
                  <a:gd name="T116" fmla="*/ 0 w 4764"/>
                  <a:gd name="T117" fmla="*/ 0 h 8946"/>
                  <a:gd name="T118" fmla="*/ 0 w 4764"/>
                  <a:gd name="T119" fmla="*/ 0 h 8946"/>
                  <a:gd name="T120" fmla="*/ 0 w 4764"/>
                  <a:gd name="T121" fmla="*/ 0 h 8946"/>
                  <a:gd name="T122" fmla="*/ 0 w 4764"/>
                  <a:gd name="T123" fmla="*/ 0 h 894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764"/>
                  <a:gd name="T187" fmla="*/ 0 h 8946"/>
                  <a:gd name="T188" fmla="*/ 4764 w 4764"/>
                  <a:gd name="T189" fmla="*/ 8946 h 894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764" h="8946">
                    <a:moveTo>
                      <a:pt x="4176" y="8602"/>
                    </a:moveTo>
                    <a:lnTo>
                      <a:pt x="4176" y="8602"/>
                    </a:lnTo>
                    <a:lnTo>
                      <a:pt x="4175" y="8602"/>
                    </a:lnTo>
                    <a:lnTo>
                      <a:pt x="4175" y="8601"/>
                    </a:lnTo>
                    <a:lnTo>
                      <a:pt x="4174" y="8601"/>
                    </a:lnTo>
                    <a:lnTo>
                      <a:pt x="4163" y="8590"/>
                    </a:lnTo>
                    <a:lnTo>
                      <a:pt x="4149" y="8579"/>
                    </a:lnTo>
                    <a:lnTo>
                      <a:pt x="4133" y="8567"/>
                    </a:lnTo>
                    <a:lnTo>
                      <a:pt x="4115" y="8553"/>
                    </a:lnTo>
                    <a:lnTo>
                      <a:pt x="4095" y="8540"/>
                    </a:lnTo>
                    <a:lnTo>
                      <a:pt x="4074" y="8525"/>
                    </a:lnTo>
                    <a:lnTo>
                      <a:pt x="4050" y="8511"/>
                    </a:lnTo>
                    <a:lnTo>
                      <a:pt x="4027" y="8497"/>
                    </a:lnTo>
                    <a:lnTo>
                      <a:pt x="4002" y="8483"/>
                    </a:lnTo>
                    <a:lnTo>
                      <a:pt x="3976" y="8470"/>
                    </a:lnTo>
                    <a:lnTo>
                      <a:pt x="3950" y="8458"/>
                    </a:lnTo>
                    <a:lnTo>
                      <a:pt x="3925" y="8447"/>
                    </a:lnTo>
                    <a:lnTo>
                      <a:pt x="3899" y="8435"/>
                    </a:lnTo>
                    <a:lnTo>
                      <a:pt x="3874" y="8427"/>
                    </a:lnTo>
                    <a:lnTo>
                      <a:pt x="3849" y="8420"/>
                    </a:lnTo>
                    <a:lnTo>
                      <a:pt x="3826" y="8414"/>
                    </a:lnTo>
                    <a:lnTo>
                      <a:pt x="3837" y="8403"/>
                    </a:lnTo>
                    <a:lnTo>
                      <a:pt x="3848" y="8392"/>
                    </a:lnTo>
                    <a:lnTo>
                      <a:pt x="3859" y="8380"/>
                    </a:lnTo>
                    <a:lnTo>
                      <a:pt x="3869" y="8367"/>
                    </a:lnTo>
                    <a:lnTo>
                      <a:pt x="3879" y="8353"/>
                    </a:lnTo>
                    <a:lnTo>
                      <a:pt x="3889" y="8339"/>
                    </a:lnTo>
                    <a:lnTo>
                      <a:pt x="3899" y="8324"/>
                    </a:lnTo>
                    <a:lnTo>
                      <a:pt x="3911" y="8311"/>
                    </a:lnTo>
                    <a:lnTo>
                      <a:pt x="3904" y="8308"/>
                    </a:lnTo>
                    <a:lnTo>
                      <a:pt x="3896" y="8305"/>
                    </a:lnTo>
                    <a:lnTo>
                      <a:pt x="3889" y="8303"/>
                    </a:lnTo>
                    <a:lnTo>
                      <a:pt x="3883" y="8300"/>
                    </a:lnTo>
                    <a:lnTo>
                      <a:pt x="3876" y="8298"/>
                    </a:lnTo>
                    <a:lnTo>
                      <a:pt x="3869" y="8294"/>
                    </a:lnTo>
                    <a:lnTo>
                      <a:pt x="3863" y="8292"/>
                    </a:lnTo>
                    <a:lnTo>
                      <a:pt x="3855" y="8289"/>
                    </a:lnTo>
                    <a:lnTo>
                      <a:pt x="3832" y="8279"/>
                    </a:lnTo>
                    <a:lnTo>
                      <a:pt x="3807" y="8269"/>
                    </a:lnTo>
                    <a:lnTo>
                      <a:pt x="3783" y="8259"/>
                    </a:lnTo>
                    <a:lnTo>
                      <a:pt x="3759" y="8249"/>
                    </a:lnTo>
                    <a:lnTo>
                      <a:pt x="3735" y="8239"/>
                    </a:lnTo>
                    <a:lnTo>
                      <a:pt x="3711" y="8229"/>
                    </a:lnTo>
                    <a:lnTo>
                      <a:pt x="3687" y="8219"/>
                    </a:lnTo>
                    <a:lnTo>
                      <a:pt x="3663" y="8209"/>
                    </a:lnTo>
                    <a:lnTo>
                      <a:pt x="3638" y="8199"/>
                    </a:lnTo>
                    <a:lnTo>
                      <a:pt x="3615" y="8189"/>
                    </a:lnTo>
                    <a:lnTo>
                      <a:pt x="3591" y="8178"/>
                    </a:lnTo>
                    <a:lnTo>
                      <a:pt x="3567" y="8168"/>
                    </a:lnTo>
                    <a:lnTo>
                      <a:pt x="3543" y="8158"/>
                    </a:lnTo>
                    <a:lnTo>
                      <a:pt x="3520" y="8147"/>
                    </a:lnTo>
                    <a:lnTo>
                      <a:pt x="3496" y="8137"/>
                    </a:lnTo>
                    <a:lnTo>
                      <a:pt x="3472" y="8125"/>
                    </a:lnTo>
                    <a:lnTo>
                      <a:pt x="3449" y="8114"/>
                    </a:lnTo>
                    <a:lnTo>
                      <a:pt x="3425" y="8104"/>
                    </a:lnTo>
                    <a:lnTo>
                      <a:pt x="3401" y="8093"/>
                    </a:lnTo>
                    <a:lnTo>
                      <a:pt x="3377" y="8082"/>
                    </a:lnTo>
                    <a:lnTo>
                      <a:pt x="3354" y="8071"/>
                    </a:lnTo>
                    <a:lnTo>
                      <a:pt x="3331" y="8061"/>
                    </a:lnTo>
                    <a:lnTo>
                      <a:pt x="3307" y="8050"/>
                    </a:lnTo>
                    <a:lnTo>
                      <a:pt x="3283" y="8039"/>
                    </a:lnTo>
                    <a:lnTo>
                      <a:pt x="3260" y="8028"/>
                    </a:lnTo>
                    <a:lnTo>
                      <a:pt x="3236" y="8016"/>
                    </a:lnTo>
                    <a:lnTo>
                      <a:pt x="3213" y="8005"/>
                    </a:lnTo>
                    <a:lnTo>
                      <a:pt x="3190" y="7993"/>
                    </a:lnTo>
                    <a:lnTo>
                      <a:pt x="3168" y="7982"/>
                    </a:lnTo>
                    <a:lnTo>
                      <a:pt x="3144" y="7971"/>
                    </a:lnTo>
                    <a:lnTo>
                      <a:pt x="3121" y="7960"/>
                    </a:lnTo>
                    <a:lnTo>
                      <a:pt x="3098" y="7948"/>
                    </a:lnTo>
                    <a:lnTo>
                      <a:pt x="3074" y="7936"/>
                    </a:lnTo>
                    <a:lnTo>
                      <a:pt x="3052" y="7924"/>
                    </a:lnTo>
                    <a:lnTo>
                      <a:pt x="3029" y="7913"/>
                    </a:lnTo>
                    <a:lnTo>
                      <a:pt x="3005" y="7901"/>
                    </a:lnTo>
                    <a:lnTo>
                      <a:pt x="2983" y="7890"/>
                    </a:lnTo>
                    <a:lnTo>
                      <a:pt x="2960" y="7878"/>
                    </a:lnTo>
                    <a:lnTo>
                      <a:pt x="2937" y="7865"/>
                    </a:lnTo>
                    <a:lnTo>
                      <a:pt x="2914" y="7854"/>
                    </a:lnTo>
                    <a:lnTo>
                      <a:pt x="2892" y="7842"/>
                    </a:lnTo>
                    <a:lnTo>
                      <a:pt x="2869" y="7830"/>
                    </a:lnTo>
                    <a:lnTo>
                      <a:pt x="2847" y="7818"/>
                    </a:lnTo>
                    <a:lnTo>
                      <a:pt x="2824" y="7805"/>
                    </a:lnTo>
                    <a:lnTo>
                      <a:pt x="2801" y="7793"/>
                    </a:lnTo>
                    <a:lnTo>
                      <a:pt x="2779" y="7781"/>
                    </a:lnTo>
                    <a:lnTo>
                      <a:pt x="2757" y="7769"/>
                    </a:lnTo>
                    <a:lnTo>
                      <a:pt x="2734" y="7755"/>
                    </a:lnTo>
                    <a:lnTo>
                      <a:pt x="2712" y="7743"/>
                    </a:lnTo>
                    <a:lnTo>
                      <a:pt x="2690" y="7731"/>
                    </a:lnTo>
                    <a:lnTo>
                      <a:pt x="2668" y="7719"/>
                    </a:lnTo>
                    <a:lnTo>
                      <a:pt x="2646" y="7705"/>
                    </a:lnTo>
                    <a:lnTo>
                      <a:pt x="2623" y="7693"/>
                    </a:lnTo>
                    <a:lnTo>
                      <a:pt x="2601" y="7680"/>
                    </a:lnTo>
                    <a:lnTo>
                      <a:pt x="2579" y="7668"/>
                    </a:lnTo>
                    <a:lnTo>
                      <a:pt x="2558" y="7654"/>
                    </a:lnTo>
                    <a:lnTo>
                      <a:pt x="2536" y="7641"/>
                    </a:lnTo>
                    <a:lnTo>
                      <a:pt x="2515" y="7629"/>
                    </a:lnTo>
                    <a:lnTo>
                      <a:pt x="2492" y="7615"/>
                    </a:lnTo>
                    <a:lnTo>
                      <a:pt x="2471" y="7602"/>
                    </a:lnTo>
                    <a:lnTo>
                      <a:pt x="2449" y="7589"/>
                    </a:lnTo>
                    <a:lnTo>
                      <a:pt x="2428" y="7575"/>
                    </a:lnTo>
                    <a:lnTo>
                      <a:pt x="2406" y="7562"/>
                    </a:lnTo>
                    <a:lnTo>
                      <a:pt x="2385" y="7549"/>
                    </a:lnTo>
                    <a:lnTo>
                      <a:pt x="2364" y="7535"/>
                    </a:lnTo>
                    <a:lnTo>
                      <a:pt x="2342" y="7522"/>
                    </a:lnTo>
                    <a:lnTo>
                      <a:pt x="2321" y="7509"/>
                    </a:lnTo>
                    <a:lnTo>
                      <a:pt x="2300" y="7494"/>
                    </a:lnTo>
                    <a:lnTo>
                      <a:pt x="2279" y="7481"/>
                    </a:lnTo>
                    <a:lnTo>
                      <a:pt x="2258" y="7468"/>
                    </a:lnTo>
                    <a:lnTo>
                      <a:pt x="2237" y="7453"/>
                    </a:lnTo>
                    <a:lnTo>
                      <a:pt x="2216" y="7440"/>
                    </a:lnTo>
                    <a:lnTo>
                      <a:pt x="2195" y="7425"/>
                    </a:lnTo>
                    <a:lnTo>
                      <a:pt x="2175" y="7411"/>
                    </a:lnTo>
                    <a:lnTo>
                      <a:pt x="2154" y="7398"/>
                    </a:lnTo>
                    <a:lnTo>
                      <a:pt x="2133" y="7383"/>
                    </a:lnTo>
                    <a:lnTo>
                      <a:pt x="2113" y="7369"/>
                    </a:lnTo>
                    <a:lnTo>
                      <a:pt x="2091" y="7354"/>
                    </a:lnTo>
                    <a:lnTo>
                      <a:pt x="2071" y="7340"/>
                    </a:lnTo>
                    <a:lnTo>
                      <a:pt x="2051" y="7325"/>
                    </a:lnTo>
                    <a:lnTo>
                      <a:pt x="2032" y="7311"/>
                    </a:lnTo>
                    <a:lnTo>
                      <a:pt x="2010" y="7296"/>
                    </a:lnTo>
                    <a:lnTo>
                      <a:pt x="1990" y="7282"/>
                    </a:lnTo>
                    <a:lnTo>
                      <a:pt x="1970" y="7268"/>
                    </a:lnTo>
                    <a:lnTo>
                      <a:pt x="1950" y="7253"/>
                    </a:lnTo>
                    <a:lnTo>
                      <a:pt x="1930" y="7238"/>
                    </a:lnTo>
                    <a:lnTo>
                      <a:pt x="1910" y="7223"/>
                    </a:lnTo>
                    <a:lnTo>
                      <a:pt x="1892" y="7208"/>
                    </a:lnTo>
                    <a:lnTo>
                      <a:pt x="1872" y="7193"/>
                    </a:lnTo>
                    <a:lnTo>
                      <a:pt x="1852" y="7178"/>
                    </a:lnTo>
                    <a:lnTo>
                      <a:pt x="1833" y="7163"/>
                    </a:lnTo>
                    <a:lnTo>
                      <a:pt x="1813" y="7148"/>
                    </a:lnTo>
                    <a:lnTo>
                      <a:pt x="1794" y="7132"/>
                    </a:lnTo>
                    <a:lnTo>
                      <a:pt x="1775" y="7117"/>
                    </a:lnTo>
                    <a:lnTo>
                      <a:pt x="1755" y="7102"/>
                    </a:lnTo>
                    <a:lnTo>
                      <a:pt x="1736" y="7086"/>
                    </a:lnTo>
                    <a:lnTo>
                      <a:pt x="1717" y="7071"/>
                    </a:lnTo>
                    <a:lnTo>
                      <a:pt x="1698" y="7055"/>
                    </a:lnTo>
                    <a:lnTo>
                      <a:pt x="1679" y="7040"/>
                    </a:lnTo>
                    <a:lnTo>
                      <a:pt x="1661" y="7023"/>
                    </a:lnTo>
                    <a:lnTo>
                      <a:pt x="1642" y="7007"/>
                    </a:lnTo>
                    <a:lnTo>
                      <a:pt x="1624" y="6992"/>
                    </a:lnTo>
                    <a:lnTo>
                      <a:pt x="1605" y="6975"/>
                    </a:lnTo>
                    <a:lnTo>
                      <a:pt x="1586" y="6960"/>
                    </a:lnTo>
                    <a:lnTo>
                      <a:pt x="1568" y="6944"/>
                    </a:lnTo>
                    <a:lnTo>
                      <a:pt x="1550" y="6927"/>
                    </a:lnTo>
                    <a:lnTo>
                      <a:pt x="1532" y="6911"/>
                    </a:lnTo>
                    <a:lnTo>
                      <a:pt x="1514" y="6895"/>
                    </a:lnTo>
                    <a:lnTo>
                      <a:pt x="1495" y="6879"/>
                    </a:lnTo>
                    <a:lnTo>
                      <a:pt x="1477" y="6862"/>
                    </a:lnTo>
                    <a:lnTo>
                      <a:pt x="1460" y="6845"/>
                    </a:lnTo>
                    <a:lnTo>
                      <a:pt x="1442" y="6829"/>
                    </a:lnTo>
                    <a:lnTo>
                      <a:pt x="1424" y="6812"/>
                    </a:lnTo>
                    <a:lnTo>
                      <a:pt x="1407" y="6795"/>
                    </a:lnTo>
                    <a:lnTo>
                      <a:pt x="1390" y="6779"/>
                    </a:lnTo>
                    <a:lnTo>
                      <a:pt x="1372" y="6762"/>
                    </a:lnTo>
                    <a:lnTo>
                      <a:pt x="1355" y="6745"/>
                    </a:lnTo>
                    <a:lnTo>
                      <a:pt x="1337" y="6727"/>
                    </a:lnTo>
                    <a:lnTo>
                      <a:pt x="1321" y="6711"/>
                    </a:lnTo>
                    <a:lnTo>
                      <a:pt x="1304" y="6693"/>
                    </a:lnTo>
                    <a:lnTo>
                      <a:pt x="1286" y="6676"/>
                    </a:lnTo>
                    <a:lnTo>
                      <a:pt x="1270" y="6659"/>
                    </a:lnTo>
                    <a:lnTo>
                      <a:pt x="1253" y="6642"/>
                    </a:lnTo>
                    <a:lnTo>
                      <a:pt x="1236" y="6624"/>
                    </a:lnTo>
                    <a:lnTo>
                      <a:pt x="1220" y="6606"/>
                    </a:lnTo>
                    <a:lnTo>
                      <a:pt x="1204" y="6589"/>
                    </a:lnTo>
                    <a:lnTo>
                      <a:pt x="1188" y="6572"/>
                    </a:lnTo>
                    <a:lnTo>
                      <a:pt x="1171" y="6553"/>
                    </a:lnTo>
                    <a:lnTo>
                      <a:pt x="1155" y="6535"/>
                    </a:lnTo>
                    <a:lnTo>
                      <a:pt x="1140" y="6517"/>
                    </a:lnTo>
                    <a:lnTo>
                      <a:pt x="1123" y="6500"/>
                    </a:lnTo>
                    <a:lnTo>
                      <a:pt x="1108" y="6482"/>
                    </a:lnTo>
                    <a:lnTo>
                      <a:pt x="1092" y="6464"/>
                    </a:lnTo>
                    <a:lnTo>
                      <a:pt x="1076" y="6445"/>
                    </a:lnTo>
                    <a:lnTo>
                      <a:pt x="1061" y="6427"/>
                    </a:lnTo>
                    <a:lnTo>
                      <a:pt x="1045" y="6409"/>
                    </a:lnTo>
                    <a:lnTo>
                      <a:pt x="1030" y="6391"/>
                    </a:lnTo>
                    <a:lnTo>
                      <a:pt x="1015" y="6372"/>
                    </a:lnTo>
                    <a:lnTo>
                      <a:pt x="1000" y="6353"/>
                    </a:lnTo>
                    <a:lnTo>
                      <a:pt x="985" y="6335"/>
                    </a:lnTo>
                    <a:lnTo>
                      <a:pt x="970" y="6316"/>
                    </a:lnTo>
                    <a:lnTo>
                      <a:pt x="955" y="6297"/>
                    </a:lnTo>
                    <a:lnTo>
                      <a:pt x="941" y="6279"/>
                    </a:lnTo>
                    <a:lnTo>
                      <a:pt x="927" y="6260"/>
                    </a:lnTo>
                    <a:lnTo>
                      <a:pt x="912" y="6241"/>
                    </a:lnTo>
                    <a:lnTo>
                      <a:pt x="898" y="6221"/>
                    </a:lnTo>
                    <a:lnTo>
                      <a:pt x="883" y="6202"/>
                    </a:lnTo>
                    <a:lnTo>
                      <a:pt x="869" y="6183"/>
                    </a:lnTo>
                    <a:lnTo>
                      <a:pt x="855" y="6163"/>
                    </a:lnTo>
                    <a:lnTo>
                      <a:pt x="841" y="6144"/>
                    </a:lnTo>
                    <a:lnTo>
                      <a:pt x="828" y="6124"/>
                    </a:lnTo>
                    <a:lnTo>
                      <a:pt x="813" y="6105"/>
                    </a:lnTo>
                    <a:lnTo>
                      <a:pt x="800" y="6085"/>
                    </a:lnTo>
                    <a:lnTo>
                      <a:pt x="787" y="6065"/>
                    </a:lnTo>
                    <a:lnTo>
                      <a:pt x="773" y="6045"/>
                    </a:lnTo>
                    <a:lnTo>
                      <a:pt x="760" y="6025"/>
                    </a:lnTo>
                    <a:lnTo>
                      <a:pt x="747" y="6005"/>
                    </a:lnTo>
                    <a:lnTo>
                      <a:pt x="734" y="5985"/>
                    </a:lnTo>
                    <a:lnTo>
                      <a:pt x="721" y="5965"/>
                    </a:lnTo>
                    <a:lnTo>
                      <a:pt x="709" y="5945"/>
                    </a:lnTo>
                    <a:lnTo>
                      <a:pt x="696" y="5925"/>
                    </a:lnTo>
                    <a:lnTo>
                      <a:pt x="683" y="5904"/>
                    </a:lnTo>
                    <a:lnTo>
                      <a:pt x="671" y="5884"/>
                    </a:lnTo>
                    <a:lnTo>
                      <a:pt x="659" y="5864"/>
                    </a:lnTo>
                    <a:lnTo>
                      <a:pt x="647" y="5843"/>
                    </a:lnTo>
                    <a:lnTo>
                      <a:pt x="634" y="5822"/>
                    </a:lnTo>
                    <a:lnTo>
                      <a:pt x="623" y="5802"/>
                    </a:lnTo>
                    <a:lnTo>
                      <a:pt x="611" y="5781"/>
                    </a:lnTo>
                    <a:lnTo>
                      <a:pt x="599" y="5760"/>
                    </a:lnTo>
                    <a:lnTo>
                      <a:pt x="588" y="5738"/>
                    </a:lnTo>
                    <a:lnTo>
                      <a:pt x="577" y="5717"/>
                    </a:lnTo>
                    <a:lnTo>
                      <a:pt x="566" y="5696"/>
                    </a:lnTo>
                    <a:lnTo>
                      <a:pt x="555" y="5675"/>
                    </a:lnTo>
                    <a:lnTo>
                      <a:pt x="543" y="5654"/>
                    </a:lnTo>
                    <a:lnTo>
                      <a:pt x="532" y="5632"/>
                    </a:lnTo>
                    <a:lnTo>
                      <a:pt x="521" y="5611"/>
                    </a:lnTo>
                    <a:lnTo>
                      <a:pt x="511" y="5590"/>
                    </a:lnTo>
                    <a:lnTo>
                      <a:pt x="500" y="5567"/>
                    </a:lnTo>
                    <a:lnTo>
                      <a:pt x="490" y="5545"/>
                    </a:lnTo>
                    <a:lnTo>
                      <a:pt x="479" y="5524"/>
                    </a:lnTo>
                    <a:lnTo>
                      <a:pt x="469" y="5502"/>
                    </a:lnTo>
                    <a:lnTo>
                      <a:pt x="459" y="5480"/>
                    </a:lnTo>
                    <a:lnTo>
                      <a:pt x="449" y="5457"/>
                    </a:lnTo>
                    <a:lnTo>
                      <a:pt x="440" y="5435"/>
                    </a:lnTo>
                    <a:lnTo>
                      <a:pt x="430" y="5413"/>
                    </a:lnTo>
                    <a:lnTo>
                      <a:pt x="420" y="5391"/>
                    </a:lnTo>
                    <a:lnTo>
                      <a:pt x="411" y="5368"/>
                    </a:lnTo>
                    <a:lnTo>
                      <a:pt x="402" y="5345"/>
                    </a:lnTo>
                    <a:lnTo>
                      <a:pt x="392" y="5323"/>
                    </a:lnTo>
                    <a:lnTo>
                      <a:pt x="383" y="5301"/>
                    </a:lnTo>
                    <a:lnTo>
                      <a:pt x="376" y="5277"/>
                    </a:lnTo>
                    <a:lnTo>
                      <a:pt x="367" y="5255"/>
                    </a:lnTo>
                    <a:lnTo>
                      <a:pt x="358" y="5232"/>
                    </a:lnTo>
                    <a:lnTo>
                      <a:pt x="349" y="5208"/>
                    </a:lnTo>
                    <a:lnTo>
                      <a:pt x="341" y="5185"/>
                    </a:lnTo>
                    <a:lnTo>
                      <a:pt x="334" y="5162"/>
                    </a:lnTo>
                    <a:lnTo>
                      <a:pt x="325" y="5138"/>
                    </a:lnTo>
                    <a:lnTo>
                      <a:pt x="317" y="5115"/>
                    </a:lnTo>
                    <a:lnTo>
                      <a:pt x="309" y="5092"/>
                    </a:lnTo>
                    <a:lnTo>
                      <a:pt x="302" y="5068"/>
                    </a:lnTo>
                    <a:lnTo>
                      <a:pt x="295" y="5044"/>
                    </a:lnTo>
                    <a:lnTo>
                      <a:pt x="287" y="5021"/>
                    </a:lnTo>
                    <a:lnTo>
                      <a:pt x="280" y="4996"/>
                    </a:lnTo>
                    <a:lnTo>
                      <a:pt x="274" y="4973"/>
                    </a:lnTo>
                    <a:lnTo>
                      <a:pt x="266" y="4948"/>
                    </a:lnTo>
                    <a:lnTo>
                      <a:pt x="259" y="4924"/>
                    </a:lnTo>
                    <a:lnTo>
                      <a:pt x="252" y="4901"/>
                    </a:lnTo>
                    <a:lnTo>
                      <a:pt x="247" y="4876"/>
                    </a:lnTo>
                    <a:lnTo>
                      <a:pt x="240" y="4852"/>
                    </a:lnTo>
                    <a:lnTo>
                      <a:pt x="234" y="4827"/>
                    </a:lnTo>
                    <a:lnTo>
                      <a:pt x="228" y="4803"/>
                    </a:lnTo>
                    <a:lnTo>
                      <a:pt x="222" y="4777"/>
                    </a:lnTo>
                    <a:lnTo>
                      <a:pt x="216" y="4753"/>
                    </a:lnTo>
                    <a:lnTo>
                      <a:pt x="211" y="4728"/>
                    </a:lnTo>
                    <a:lnTo>
                      <a:pt x="206" y="4703"/>
                    </a:lnTo>
                    <a:lnTo>
                      <a:pt x="200" y="4678"/>
                    </a:lnTo>
                    <a:lnTo>
                      <a:pt x="195" y="4653"/>
                    </a:lnTo>
                    <a:lnTo>
                      <a:pt x="190" y="4627"/>
                    </a:lnTo>
                    <a:lnTo>
                      <a:pt x="185" y="4602"/>
                    </a:lnTo>
                    <a:lnTo>
                      <a:pt x="180" y="4576"/>
                    </a:lnTo>
                    <a:lnTo>
                      <a:pt x="176" y="4551"/>
                    </a:lnTo>
                    <a:lnTo>
                      <a:pt x="171" y="4525"/>
                    </a:lnTo>
                    <a:lnTo>
                      <a:pt x="168" y="4499"/>
                    </a:lnTo>
                    <a:lnTo>
                      <a:pt x="164" y="4474"/>
                    </a:lnTo>
                    <a:lnTo>
                      <a:pt x="159" y="4448"/>
                    </a:lnTo>
                    <a:lnTo>
                      <a:pt x="156" y="4422"/>
                    </a:lnTo>
                    <a:lnTo>
                      <a:pt x="153" y="4396"/>
                    </a:lnTo>
                    <a:lnTo>
                      <a:pt x="149" y="4369"/>
                    </a:lnTo>
                    <a:lnTo>
                      <a:pt x="146" y="4343"/>
                    </a:lnTo>
                    <a:lnTo>
                      <a:pt x="143" y="4317"/>
                    </a:lnTo>
                    <a:lnTo>
                      <a:pt x="139" y="4290"/>
                    </a:lnTo>
                    <a:lnTo>
                      <a:pt x="137" y="4264"/>
                    </a:lnTo>
                    <a:lnTo>
                      <a:pt x="134" y="4237"/>
                    </a:lnTo>
                    <a:lnTo>
                      <a:pt x="131" y="4210"/>
                    </a:lnTo>
                    <a:lnTo>
                      <a:pt x="129" y="4184"/>
                    </a:lnTo>
                    <a:lnTo>
                      <a:pt x="127" y="4156"/>
                    </a:lnTo>
                    <a:lnTo>
                      <a:pt x="125" y="4129"/>
                    </a:lnTo>
                    <a:lnTo>
                      <a:pt x="124" y="4103"/>
                    </a:lnTo>
                    <a:lnTo>
                      <a:pt x="121" y="4075"/>
                    </a:lnTo>
                    <a:lnTo>
                      <a:pt x="120" y="4048"/>
                    </a:lnTo>
                    <a:lnTo>
                      <a:pt x="118" y="4020"/>
                    </a:lnTo>
                    <a:lnTo>
                      <a:pt x="117" y="3993"/>
                    </a:lnTo>
                    <a:lnTo>
                      <a:pt x="116" y="3965"/>
                    </a:lnTo>
                    <a:lnTo>
                      <a:pt x="115" y="3937"/>
                    </a:lnTo>
                    <a:lnTo>
                      <a:pt x="115" y="3909"/>
                    </a:lnTo>
                    <a:lnTo>
                      <a:pt x="114" y="3882"/>
                    </a:lnTo>
                    <a:lnTo>
                      <a:pt x="114" y="3854"/>
                    </a:lnTo>
                    <a:lnTo>
                      <a:pt x="114" y="3826"/>
                    </a:lnTo>
                    <a:lnTo>
                      <a:pt x="115" y="3783"/>
                    </a:lnTo>
                    <a:lnTo>
                      <a:pt x="115" y="3739"/>
                    </a:lnTo>
                    <a:lnTo>
                      <a:pt x="116" y="3696"/>
                    </a:lnTo>
                    <a:lnTo>
                      <a:pt x="117" y="3652"/>
                    </a:lnTo>
                    <a:lnTo>
                      <a:pt x="118" y="3608"/>
                    </a:lnTo>
                    <a:lnTo>
                      <a:pt x="120" y="3565"/>
                    </a:lnTo>
                    <a:lnTo>
                      <a:pt x="123" y="3521"/>
                    </a:lnTo>
                    <a:lnTo>
                      <a:pt x="126" y="3478"/>
                    </a:lnTo>
                    <a:lnTo>
                      <a:pt x="129" y="3437"/>
                    </a:lnTo>
                    <a:lnTo>
                      <a:pt x="133" y="3396"/>
                    </a:lnTo>
                    <a:lnTo>
                      <a:pt x="136" y="3355"/>
                    </a:lnTo>
                    <a:lnTo>
                      <a:pt x="140" y="3314"/>
                    </a:lnTo>
                    <a:lnTo>
                      <a:pt x="146" y="3271"/>
                    </a:lnTo>
                    <a:lnTo>
                      <a:pt x="150" y="3230"/>
                    </a:lnTo>
                    <a:lnTo>
                      <a:pt x="156" y="3189"/>
                    </a:lnTo>
                    <a:lnTo>
                      <a:pt x="162" y="3148"/>
                    </a:lnTo>
                    <a:lnTo>
                      <a:pt x="168" y="3109"/>
                    </a:lnTo>
                    <a:lnTo>
                      <a:pt x="175" y="3070"/>
                    </a:lnTo>
                    <a:lnTo>
                      <a:pt x="182" y="3030"/>
                    </a:lnTo>
                    <a:lnTo>
                      <a:pt x="189" y="2991"/>
                    </a:lnTo>
                    <a:lnTo>
                      <a:pt x="197" y="2953"/>
                    </a:lnTo>
                    <a:lnTo>
                      <a:pt x="206" y="2914"/>
                    </a:lnTo>
                    <a:lnTo>
                      <a:pt x="215" y="2875"/>
                    </a:lnTo>
                    <a:lnTo>
                      <a:pt x="224" y="2836"/>
                    </a:lnTo>
                    <a:lnTo>
                      <a:pt x="232" y="2798"/>
                    </a:lnTo>
                    <a:lnTo>
                      <a:pt x="241" y="2761"/>
                    </a:lnTo>
                    <a:lnTo>
                      <a:pt x="251" y="2724"/>
                    </a:lnTo>
                    <a:lnTo>
                      <a:pt x="261" y="2687"/>
                    </a:lnTo>
                    <a:lnTo>
                      <a:pt x="272" y="2649"/>
                    </a:lnTo>
                    <a:lnTo>
                      <a:pt x="284" y="2612"/>
                    </a:lnTo>
                    <a:lnTo>
                      <a:pt x="295" y="2576"/>
                    </a:lnTo>
                    <a:lnTo>
                      <a:pt x="307" y="2539"/>
                    </a:lnTo>
                    <a:lnTo>
                      <a:pt x="319" y="2504"/>
                    </a:lnTo>
                    <a:lnTo>
                      <a:pt x="331" y="2468"/>
                    </a:lnTo>
                    <a:lnTo>
                      <a:pt x="344" y="2432"/>
                    </a:lnTo>
                    <a:lnTo>
                      <a:pt x="357" y="2398"/>
                    </a:lnTo>
                    <a:lnTo>
                      <a:pt x="370" y="2362"/>
                    </a:lnTo>
                    <a:lnTo>
                      <a:pt x="383" y="2328"/>
                    </a:lnTo>
                    <a:lnTo>
                      <a:pt x="398" y="2294"/>
                    </a:lnTo>
                    <a:lnTo>
                      <a:pt x="412" y="2259"/>
                    </a:lnTo>
                    <a:lnTo>
                      <a:pt x="427" y="2225"/>
                    </a:lnTo>
                    <a:lnTo>
                      <a:pt x="441" y="2191"/>
                    </a:lnTo>
                    <a:lnTo>
                      <a:pt x="457" y="2158"/>
                    </a:lnTo>
                    <a:lnTo>
                      <a:pt x="472" y="2125"/>
                    </a:lnTo>
                    <a:lnTo>
                      <a:pt x="488" y="2091"/>
                    </a:lnTo>
                    <a:lnTo>
                      <a:pt x="505" y="2059"/>
                    </a:lnTo>
                    <a:lnTo>
                      <a:pt x="521" y="2026"/>
                    </a:lnTo>
                    <a:lnTo>
                      <a:pt x="538" y="1994"/>
                    </a:lnTo>
                    <a:lnTo>
                      <a:pt x="555" y="1961"/>
                    </a:lnTo>
                    <a:lnTo>
                      <a:pt x="572" y="1930"/>
                    </a:lnTo>
                    <a:lnTo>
                      <a:pt x="590" y="1898"/>
                    </a:lnTo>
                    <a:lnTo>
                      <a:pt x="608" y="1867"/>
                    </a:lnTo>
                    <a:lnTo>
                      <a:pt x="627" y="1836"/>
                    </a:lnTo>
                    <a:lnTo>
                      <a:pt x="646" y="1805"/>
                    </a:lnTo>
                    <a:lnTo>
                      <a:pt x="664" y="1775"/>
                    </a:lnTo>
                    <a:lnTo>
                      <a:pt x="683" y="1743"/>
                    </a:lnTo>
                    <a:lnTo>
                      <a:pt x="702" y="1713"/>
                    </a:lnTo>
                    <a:lnTo>
                      <a:pt x="722" y="1683"/>
                    </a:lnTo>
                    <a:lnTo>
                      <a:pt x="742" y="1653"/>
                    </a:lnTo>
                    <a:lnTo>
                      <a:pt x="763" y="1625"/>
                    </a:lnTo>
                    <a:lnTo>
                      <a:pt x="783" y="1595"/>
                    </a:lnTo>
                    <a:lnTo>
                      <a:pt x="804" y="1566"/>
                    </a:lnTo>
                    <a:lnTo>
                      <a:pt x="825" y="1537"/>
                    </a:lnTo>
                    <a:lnTo>
                      <a:pt x="847" y="1508"/>
                    </a:lnTo>
                    <a:lnTo>
                      <a:pt x="869" y="1480"/>
                    </a:lnTo>
                    <a:lnTo>
                      <a:pt x="891" y="1451"/>
                    </a:lnTo>
                    <a:lnTo>
                      <a:pt x="913" y="1423"/>
                    </a:lnTo>
                    <a:lnTo>
                      <a:pt x="935" y="1396"/>
                    </a:lnTo>
                    <a:lnTo>
                      <a:pt x="959" y="1368"/>
                    </a:lnTo>
                    <a:lnTo>
                      <a:pt x="981" y="1341"/>
                    </a:lnTo>
                    <a:lnTo>
                      <a:pt x="1004" y="1313"/>
                    </a:lnTo>
                    <a:lnTo>
                      <a:pt x="1028" y="1287"/>
                    </a:lnTo>
                    <a:lnTo>
                      <a:pt x="1052" y="1260"/>
                    </a:lnTo>
                    <a:lnTo>
                      <a:pt x="1076" y="1233"/>
                    </a:lnTo>
                    <a:lnTo>
                      <a:pt x="1101" y="1208"/>
                    </a:lnTo>
                    <a:lnTo>
                      <a:pt x="1125" y="1181"/>
                    </a:lnTo>
                    <a:lnTo>
                      <a:pt x="1150" y="1156"/>
                    </a:lnTo>
                    <a:lnTo>
                      <a:pt x="1175" y="1130"/>
                    </a:lnTo>
                    <a:lnTo>
                      <a:pt x="1200" y="1105"/>
                    </a:lnTo>
                    <a:lnTo>
                      <a:pt x="1225" y="1080"/>
                    </a:lnTo>
                    <a:lnTo>
                      <a:pt x="1251" y="1055"/>
                    </a:lnTo>
                    <a:lnTo>
                      <a:pt x="1277" y="1030"/>
                    </a:lnTo>
                    <a:lnTo>
                      <a:pt x="1304" y="1006"/>
                    </a:lnTo>
                    <a:lnTo>
                      <a:pt x="1330" y="981"/>
                    </a:lnTo>
                    <a:lnTo>
                      <a:pt x="1356" y="957"/>
                    </a:lnTo>
                    <a:lnTo>
                      <a:pt x="1384" y="933"/>
                    </a:lnTo>
                    <a:lnTo>
                      <a:pt x="1411" y="909"/>
                    </a:lnTo>
                    <a:lnTo>
                      <a:pt x="1438" y="886"/>
                    </a:lnTo>
                    <a:lnTo>
                      <a:pt x="1466" y="862"/>
                    </a:lnTo>
                    <a:lnTo>
                      <a:pt x="1494" y="839"/>
                    </a:lnTo>
                    <a:lnTo>
                      <a:pt x="1522" y="817"/>
                    </a:lnTo>
                    <a:lnTo>
                      <a:pt x="1550" y="793"/>
                    </a:lnTo>
                    <a:lnTo>
                      <a:pt x="1578" y="771"/>
                    </a:lnTo>
                    <a:lnTo>
                      <a:pt x="1607" y="749"/>
                    </a:lnTo>
                    <a:lnTo>
                      <a:pt x="1636" y="727"/>
                    </a:lnTo>
                    <a:lnTo>
                      <a:pt x="1665" y="706"/>
                    </a:lnTo>
                    <a:lnTo>
                      <a:pt x="1694" y="683"/>
                    </a:lnTo>
                    <a:lnTo>
                      <a:pt x="1724" y="662"/>
                    </a:lnTo>
                    <a:lnTo>
                      <a:pt x="1754" y="641"/>
                    </a:lnTo>
                    <a:lnTo>
                      <a:pt x="1784" y="620"/>
                    </a:lnTo>
                    <a:lnTo>
                      <a:pt x="1814" y="599"/>
                    </a:lnTo>
                    <a:lnTo>
                      <a:pt x="1844" y="578"/>
                    </a:lnTo>
                    <a:lnTo>
                      <a:pt x="1874" y="558"/>
                    </a:lnTo>
                    <a:lnTo>
                      <a:pt x="1905" y="538"/>
                    </a:lnTo>
                    <a:lnTo>
                      <a:pt x="1936" y="517"/>
                    </a:lnTo>
                    <a:lnTo>
                      <a:pt x="1967" y="498"/>
                    </a:lnTo>
                    <a:lnTo>
                      <a:pt x="1998" y="478"/>
                    </a:lnTo>
                    <a:lnTo>
                      <a:pt x="2029" y="458"/>
                    </a:lnTo>
                    <a:lnTo>
                      <a:pt x="2060" y="439"/>
                    </a:lnTo>
                    <a:lnTo>
                      <a:pt x="2093" y="420"/>
                    </a:lnTo>
                    <a:lnTo>
                      <a:pt x="2125" y="401"/>
                    </a:lnTo>
                    <a:lnTo>
                      <a:pt x="2156" y="382"/>
                    </a:lnTo>
                    <a:lnTo>
                      <a:pt x="2188" y="363"/>
                    </a:lnTo>
                    <a:lnTo>
                      <a:pt x="2221" y="346"/>
                    </a:lnTo>
                    <a:lnTo>
                      <a:pt x="2254" y="327"/>
                    </a:lnTo>
                    <a:lnTo>
                      <a:pt x="2287" y="309"/>
                    </a:lnTo>
                    <a:lnTo>
                      <a:pt x="2319" y="291"/>
                    </a:lnTo>
                    <a:lnTo>
                      <a:pt x="2352" y="273"/>
                    </a:lnTo>
                    <a:lnTo>
                      <a:pt x="2386" y="257"/>
                    </a:lnTo>
                    <a:lnTo>
                      <a:pt x="2419" y="239"/>
                    </a:lnTo>
                    <a:lnTo>
                      <a:pt x="2449" y="223"/>
                    </a:lnTo>
                    <a:lnTo>
                      <a:pt x="2480" y="208"/>
                    </a:lnTo>
                    <a:lnTo>
                      <a:pt x="2511" y="193"/>
                    </a:lnTo>
                    <a:lnTo>
                      <a:pt x="2542" y="179"/>
                    </a:lnTo>
                    <a:lnTo>
                      <a:pt x="2573" y="164"/>
                    </a:lnTo>
                    <a:lnTo>
                      <a:pt x="2605" y="149"/>
                    </a:lnTo>
                    <a:lnTo>
                      <a:pt x="2636" y="134"/>
                    </a:lnTo>
                    <a:lnTo>
                      <a:pt x="2667" y="120"/>
                    </a:lnTo>
                    <a:lnTo>
                      <a:pt x="2667" y="118"/>
                    </a:lnTo>
                    <a:lnTo>
                      <a:pt x="2666" y="114"/>
                    </a:lnTo>
                    <a:lnTo>
                      <a:pt x="2666" y="112"/>
                    </a:lnTo>
                    <a:lnTo>
                      <a:pt x="2665" y="110"/>
                    </a:lnTo>
                    <a:lnTo>
                      <a:pt x="2665" y="108"/>
                    </a:lnTo>
                    <a:lnTo>
                      <a:pt x="2665" y="106"/>
                    </a:lnTo>
                    <a:lnTo>
                      <a:pt x="2663" y="102"/>
                    </a:lnTo>
                    <a:lnTo>
                      <a:pt x="2663" y="100"/>
                    </a:lnTo>
                    <a:lnTo>
                      <a:pt x="2662" y="96"/>
                    </a:lnTo>
                    <a:lnTo>
                      <a:pt x="2662" y="92"/>
                    </a:lnTo>
                    <a:lnTo>
                      <a:pt x="2661" y="88"/>
                    </a:lnTo>
                    <a:lnTo>
                      <a:pt x="2661" y="83"/>
                    </a:lnTo>
                    <a:lnTo>
                      <a:pt x="2660" y="80"/>
                    </a:lnTo>
                    <a:lnTo>
                      <a:pt x="2660" y="76"/>
                    </a:lnTo>
                    <a:lnTo>
                      <a:pt x="2659" y="71"/>
                    </a:lnTo>
                    <a:lnTo>
                      <a:pt x="2659" y="68"/>
                    </a:lnTo>
                    <a:lnTo>
                      <a:pt x="2659" y="63"/>
                    </a:lnTo>
                    <a:lnTo>
                      <a:pt x="2658" y="59"/>
                    </a:lnTo>
                    <a:lnTo>
                      <a:pt x="2658" y="56"/>
                    </a:lnTo>
                    <a:lnTo>
                      <a:pt x="2658" y="51"/>
                    </a:lnTo>
                    <a:lnTo>
                      <a:pt x="2657" y="48"/>
                    </a:lnTo>
                    <a:lnTo>
                      <a:pt x="2657" y="43"/>
                    </a:lnTo>
                    <a:lnTo>
                      <a:pt x="2657" y="39"/>
                    </a:lnTo>
                    <a:lnTo>
                      <a:pt x="2657" y="36"/>
                    </a:lnTo>
                    <a:lnTo>
                      <a:pt x="2656" y="31"/>
                    </a:lnTo>
                    <a:lnTo>
                      <a:pt x="2656" y="28"/>
                    </a:lnTo>
                    <a:lnTo>
                      <a:pt x="2656" y="23"/>
                    </a:lnTo>
                    <a:lnTo>
                      <a:pt x="2655" y="19"/>
                    </a:lnTo>
                    <a:lnTo>
                      <a:pt x="2655" y="14"/>
                    </a:lnTo>
                    <a:lnTo>
                      <a:pt x="2655" y="10"/>
                    </a:lnTo>
                    <a:lnTo>
                      <a:pt x="2653" y="5"/>
                    </a:lnTo>
                    <a:lnTo>
                      <a:pt x="2653" y="0"/>
                    </a:lnTo>
                    <a:lnTo>
                      <a:pt x="2618" y="18"/>
                    </a:lnTo>
                    <a:lnTo>
                      <a:pt x="2581" y="34"/>
                    </a:lnTo>
                    <a:lnTo>
                      <a:pt x="2546" y="51"/>
                    </a:lnTo>
                    <a:lnTo>
                      <a:pt x="2510" y="69"/>
                    </a:lnTo>
                    <a:lnTo>
                      <a:pt x="2473" y="86"/>
                    </a:lnTo>
                    <a:lnTo>
                      <a:pt x="2438" y="102"/>
                    </a:lnTo>
                    <a:lnTo>
                      <a:pt x="2402" y="120"/>
                    </a:lnTo>
                    <a:lnTo>
                      <a:pt x="2367" y="138"/>
                    </a:lnTo>
                    <a:lnTo>
                      <a:pt x="2334" y="156"/>
                    </a:lnTo>
                    <a:lnTo>
                      <a:pt x="2299" y="173"/>
                    </a:lnTo>
                    <a:lnTo>
                      <a:pt x="2266" y="191"/>
                    </a:lnTo>
                    <a:lnTo>
                      <a:pt x="2233" y="209"/>
                    </a:lnTo>
                    <a:lnTo>
                      <a:pt x="2199" y="228"/>
                    </a:lnTo>
                    <a:lnTo>
                      <a:pt x="2166" y="247"/>
                    </a:lnTo>
                    <a:lnTo>
                      <a:pt x="2133" y="264"/>
                    </a:lnTo>
                    <a:lnTo>
                      <a:pt x="2099" y="284"/>
                    </a:lnTo>
                    <a:lnTo>
                      <a:pt x="2067" y="303"/>
                    </a:lnTo>
                    <a:lnTo>
                      <a:pt x="2035" y="322"/>
                    </a:lnTo>
                    <a:lnTo>
                      <a:pt x="2002" y="342"/>
                    </a:lnTo>
                    <a:lnTo>
                      <a:pt x="1969" y="361"/>
                    </a:lnTo>
                    <a:lnTo>
                      <a:pt x="1937" y="381"/>
                    </a:lnTo>
                    <a:lnTo>
                      <a:pt x="1906" y="401"/>
                    </a:lnTo>
                    <a:lnTo>
                      <a:pt x="1874" y="422"/>
                    </a:lnTo>
                    <a:lnTo>
                      <a:pt x="1843" y="442"/>
                    </a:lnTo>
                    <a:lnTo>
                      <a:pt x="1812" y="463"/>
                    </a:lnTo>
                    <a:lnTo>
                      <a:pt x="1781" y="484"/>
                    </a:lnTo>
                    <a:lnTo>
                      <a:pt x="1749" y="506"/>
                    </a:lnTo>
                    <a:lnTo>
                      <a:pt x="1718" y="527"/>
                    </a:lnTo>
                    <a:lnTo>
                      <a:pt x="1687" y="548"/>
                    </a:lnTo>
                    <a:lnTo>
                      <a:pt x="1657" y="570"/>
                    </a:lnTo>
                    <a:lnTo>
                      <a:pt x="1627" y="592"/>
                    </a:lnTo>
                    <a:lnTo>
                      <a:pt x="1597" y="614"/>
                    </a:lnTo>
                    <a:lnTo>
                      <a:pt x="1567" y="637"/>
                    </a:lnTo>
                    <a:lnTo>
                      <a:pt x="1537" y="659"/>
                    </a:lnTo>
                    <a:lnTo>
                      <a:pt x="1508" y="682"/>
                    </a:lnTo>
                    <a:lnTo>
                      <a:pt x="1480" y="706"/>
                    </a:lnTo>
                    <a:lnTo>
                      <a:pt x="1451" y="728"/>
                    </a:lnTo>
                    <a:lnTo>
                      <a:pt x="1422" y="752"/>
                    </a:lnTo>
                    <a:lnTo>
                      <a:pt x="1393" y="776"/>
                    </a:lnTo>
                    <a:lnTo>
                      <a:pt x="1365" y="800"/>
                    </a:lnTo>
                    <a:lnTo>
                      <a:pt x="1336" y="823"/>
                    </a:lnTo>
                    <a:lnTo>
                      <a:pt x="1309" y="848"/>
                    </a:lnTo>
                    <a:lnTo>
                      <a:pt x="1281" y="872"/>
                    </a:lnTo>
                    <a:lnTo>
                      <a:pt x="1254" y="897"/>
                    </a:lnTo>
                    <a:lnTo>
                      <a:pt x="1226" y="922"/>
                    </a:lnTo>
                    <a:lnTo>
                      <a:pt x="1200" y="948"/>
                    </a:lnTo>
                    <a:lnTo>
                      <a:pt x="1173" y="973"/>
                    </a:lnTo>
                    <a:lnTo>
                      <a:pt x="1146" y="999"/>
                    </a:lnTo>
                    <a:lnTo>
                      <a:pt x="1120" y="1025"/>
                    </a:lnTo>
                    <a:lnTo>
                      <a:pt x="1094" y="1050"/>
                    </a:lnTo>
                    <a:lnTo>
                      <a:pt x="1069" y="1077"/>
                    </a:lnTo>
                    <a:lnTo>
                      <a:pt x="1043" y="1103"/>
                    </a:lnTo>
                    <a:lnTo>
                      <a:pt x="1018" y="1130"/>
                    </a:lnTo>
                    <a:lnTo>
                      <a:pt x="992" y="1157"/>
                    </a:lnTo>
                    <a:lnTo>
                      <a:pt x="968" y="1185"/>
                    </a:lnTo>
                    <a:lnTo>
                      <a:pt x="943" y="1212"/>
                    </a:lnTo>
                    <a:lnTo>
                      <a:pt x="919" y="1240"/>
                    </a:lnTo>
                    <a:lnTo>
                      <a:pt x="895" y="1268"/>
                    </a:lnTo>
                    <a:lnTo>
                      <a:pt x="871" y="1296"/>
                    </a:lnTo>
                    <a:lnTo>
                      <a:pt x="848" y="1325"/>
                    </a:lnTo>
                    <a:lnTo>
                      <a:pt x="824" y="1352"/>
                    </a:lnTo>
                    <a:lnTo>
                      <a:pt x="801" y="1381"/>
                    </a:lnTo>
                    <a:lnTo>
                      <a:pt x="779" y="1410"/>
                    </a:lnTo>
                    <a:lnTo>
                      <a:pt x="757" y="1440"/>
                    </a:lnTo>
                    <a:lnTo>
                      <a:pt x="734" y="1469"/>
                    </a:lnTo>
                    <a:lnTo>
                      <a:pt x="712" y="1499"/>
                    </a:lnTo>
                    <a:lnTo>
                      <a:pt x="691" y="1529"/>
                    </a:lnTo>
                    <a:lnTo>
                      <a:pt x="670" y="1559"/>
                    </a:lnTo>
                    <a:lnTo>
                      <a:pt x="649" y="1590"/>
                    </a:lnTo>
                    <a:lnTo>
                      <a:pt x="628" y="1620"/>
                    </a:lnTo>
                    <a:lnTo>
                      <a:pt x="608" y="1651"/>
                    </a:lnTo>
                    <a:lnTo>
                      <a:pt x="588" y="1682"/>
                    </a:lnTo>
                    <a:lnTo>
                      <a:pt x="568" y="1715"/>
                    </a:lnTo>
                    <a:lnTo>
                      <a:pt x="548" y="1746"/>
                    </a:lnTo>
                    <a:lnTo>
                      <a:pt x="529" y="1778"/>
                    </a:lnTo>
                    <a:lnTo>
                      <a:pt x="510" y="1810"/>
                    </a:lnTo>
                    <a:lnTo>
                      <a:pt x="491" y="1842"/>
                    </a:lnTo>
                    <a:lnTo>
                      <a:pt x="473" y="1875"/>
                    </a:lnTo>
                    <a:lnTo>
                      <a:pt x="456" y="1908"/>
                    </a:lnTo>
                    <a:lnTo>
                      <a:pt x="438" y="1940"/>
                    </a:lnTo>
                    <a:lnTo>
                      <a:pt x="420" y="1975"/>
                    </a:lnTo>
                    <a:lnTo>
                      <a:pt x="403" y="2008"/>
                    </a:lnTo>
                    <a:lnTo>
                      <a:pt x="386" y="2042"/>
                    </a:lnTo>
                    <a:lnTo>
                      <a:pt x="370" y="2076"/>
                    </a:lnTo>
                    <a:lnTo>
                      <a:pt x="354" y="2110"/>
                    </a:lnTo>
                    <a:lnTo>
                      <a:pt x="338" y="2145"/>
                    </a:lnTo>
                    <a:lnTo>
                      <a:pt x="322" y="2179"/>
                    </a:lnTo>
                    <a:lnTo>
                      <a:pt x="308" y="2215"/>
                    </a:lnTo>
                    <a:lnTo>
                      <a:pt x="292" y="2250"/>
                    </a:lnTo>
                    <a:lnTo>
                      <a:pt x="278" y="2286"/>
                    </a:lnTo>
                    <a:lnTo>
                      <a:pt x="264" y="2321"/>
                    </a:lnTo>
                    <a:lnTo>
                      <a:pt x="250" y="2358"/>
                    </a:lnTo>
                    <a:lnTo>
                      <a:pt x="237" y="2395"/>
                    </a:lnTo>
                    <a:lnTo>
                      <a:pt x="224" y="2430"/>
                    </a:lnTo>
                    <a:lnTo>
                      <a:pt x="211" y="2467"/>
                    </a:lnTo>
                    <a:lnTo>
                      <a:pt x="199" y="2504"/>
                    </a:lnTo>
                    <a:lnTo>
                      <a:pt x="187" y="2541"/>
                    </a:lnTo>
                    <a:lnTo>
                      <a:pt x="175" y="2579"/>
                    </a:lnTo>
                    <a:lnTo>
                      <a:pt x="164" y="2618"/>
                    </a:lnTo>
                    <a:lnTo>
                      <a:pt x="153" y="2656"/>
                    </a:lnTo>
                    <a:lnTo>
                      <a:pt x="143" y="2694"/>
                    </a:lnTo>
                    <a:lnTo>
                      <a:pt x="133" y="2733"/>
                    </a:lnTo>
                    <a:lnTo>
                      <a:pt x="123" y="2771"/>
                    </a:lnTo>
                    <a:lnTo>
                      <a:pt x="113" y="2809"/>
                    </a:lnTo>
                    <a:lnTo>
                      <a:pt x="104" y="2849"/>
                    </a:lnTo>
                    <a:lnTo>
                      <a:pt x="95" y="2889"/>
                    </a:lnTo>
                    <a:lnTo>
                      <a:pt x="86" y="2929"/>
                    </a:lnTo>
                    <a:lnTo>
                      <a:pt x="78" y="2970"/>
                    </a:lnTo>
                    <a:lnTo>
                      <a:pt x="70" y="3010"/>
                    </a:lnTo>
                    <a:lnTo>
                      <a:pt x="64" y="3050"/>
                    </a:lnTo>
                    <a:lnTo>
                      <a:pt x="57" y="3091"/>
                    </a:lnTo>
                    <a:lnTo>
                      <a:pt x="50" y="3131"/>
                    </a:lnTo>
                    <a:lnTo>
                      <a:pt x="44" y="3174"/>
                    </a:lnTo>
                    <a:lnTo>
                      <a:pt x="38" y="3216"/>
                    </a:lnTo>
                    <a:lnTo>
                      <a:pt x="33" y="3258"/>
                    </a:lnTo>
                    <a:lnTo>
                      <a:pt x="28" y="3300"/>
                    </a:lnTo>
                    <a:lnTo>
                      <a:pt x="24" y="3343"/>
                    </a:lnTo>
                    <a:lnTo>
                      <a:pt x="19" y="3385"/>
                    </a:lnTo>
                    <a:lnTo>
                      <a:pt x="16" y="3428"/>
                    </a:lnTo>
                    <a:lnTo>
                      <a:pt x="13" y="3470"/>
                    </a:lnTo>
                    <a:lnTo>
                      <a:pt x="9" y="3515"/>
                    </a:lnTo>
                    <a:lnTo>
                      <a:pt x="7" y="3559"/>
                    </a:lnTo>
                    <a:lnTo>
                      <a:pt x="5" y="3604"/>
                    </a:lnTo>
                    <a:lnTo>
                      <a:pt x="4" y="3648"/>
                    </a:lnTo>
                    <a:lnTo>
                      <a:pt x="3" y="3693"/>
                    </a:lnTo>
                    <a:lnTo>
                      <a:pt x="1" y="3737"/>
                    </a:lnTo>
                    <a:lnTo>
                      <a:pt x="1" y="3782"/>
                    </a:lnTo>
                    <a:lnTo>
                      <a:pt x="0" y="3826"/>
                    </a:lnTo>
                    <a:lnTo>
                      <a:pt x="0" y="3854"/>
                    </a:lnTo>
                    <a:lnTo>
                      <a:pt x="0" y="3883"/>
                    </a:lnTo>
                    <a:lnTo>
                      <a:pt x="1" y="3912"/>
                    </a:lnTo>
                    <a:lnTo>
                      <a:pt x="1" y="3939"/>
                    </a:lnTo>
                    <a:lnTo>
                      <a:pt x="3" y="3968"/>
                    </a:lnTo>
                    <a:lnTo>
                      <a:pt x="4" y="3997"/>
                    </a:lnTo>
                    <a:lnTo>
                      <a:pt x="6" y="4025"/>
                    </a:lnTo>
                    <a:lnTo>
                      <a:pt x="7" y="4054"/>
                    </a:lnTo>
                    <a:lnTo>
                      <a:pt x="8" y="4082"/>
                    </a:lnTo>
                    <a:lnTo>
                      <a:pt x="10" y="4109"/>
                    </a:lnTo>
                    <a:lnTo>
                      <a:pt x="11" y="4137"/>
                    </a:lnTo>
                    <a:lnTo>
                      <a:pt x="14" y="4165"/>
                    </a:lnTo>
                    <a:lnTo>
                      <a:pt x="16" y="4193"/>
                    </a:lnTo>
                    <a:lnTo>
                      <a:pt x="18" y="4220"/>
                    </a:lnTo>
                    <a:lnTo>
                      <a:pt x="21" y="4248"/>
                    </a:lnTo>
                    <a:lnTo>
                      <a:pt x="24" y="4276"/>
                    </a:lnTo>
                    <a:lnTo>
                      <a:pt x="27" y="4303"/>
                    </a:lnTo>
                    <a:lnTo>
                      <a:pt x="30" y="4329"/>
                    </a:lnTo>
                    <a:lnTo>
                      <a:pt x="33" y="4357"/>
                    </a:lnTo>
                    <a:lnTo>
                      <a:pt x="36" y="4384"/>
                    </a:lnTo>
                    <a:lnTo>
                      <a:pt x="40" y="4410"/>
                    </a:lnTo>
                    <a:lnTo>
                      <a:pt x="44" y="4438"/>
                    </a:lnTo>
                    <a:lnTo>
                      <a:pt x="47" y="4465"/>
                    </a:lnTo>
                    <a:lnTo>
                      <a:pt x="51" y="4492"/>
                    </a:lnTo>
                    <a:lnTo>
                      <a:pt x="56" y="4518"/>
                    </a:lnTo>
                    <a:lnTo>
                      <a:pt x="60" y="4544"/>
                    </a:lnTo>
                    <a:lnTo>
                      <a:pt x="65" y="4571"/>
                    </a:lnTo>
                    <a:lnTo>
                      <a:pt x="69" y="4596"/>
                    </a:lnTo>
                    <a:lnTo>
                      <a:pt x="74" y="4623"/>
                    </a:lnTo>
                    <a:lnTo>
                      <a:pt x="79" y="4649"/>
                    </a:lnTo>
                    <a:lnTo>
                      <a:pt x="84" y="4675"/>
                    </a:lnTo>
                    <a:lnTo>
                      <a:pt x="89" y="4702"/>
                    </a:lnTo>
                    <a:lnTo>
                      <a:pt x="95" y="4727"/>
                    </a:lnTo>
                    <a:lnTo>
                      <a:pt x="100" y="4753"/>
                    </a:lnTo>
                    <a:lnTo>
                      <a:pt x="106" y="4778"/>
                    </a:lnTo>
                    <a:lnTo>
                      <a:pt x="111" y="4803"/>
                    </a:lnTo>
                    <a:lnTo>
                      <a:pt x="118" y="4828"/>
                    </a:lnTo>
                    <a:lnTo>
                      <a:pt x="124" y="4854"/>
                    </a:lnTo>
                    <a:lnTo>
                      <a:pt x="130" y="4879"/>
                    </a:lnTo>
                    <a:lnTo>
                      <a:pt x="137" y="4905"/>
                    </a:lnTo>
                    <a:lnTo>
                      <a:pt x="144" y="4929"/>
                    </a:lnTo>
                    <a:lnTo>
                      <a:pt x="150" y="4955"/>
                    </a:lnTo>
                    <a:lnTo>
                      <a:pt x="157" y="4979"/>
                    </a:lnTo>
                    <a:lnTo>
                      <a:pt x="165" y="5004"/>
                    </a:lnTo>
                    <a:lnTo>
                      <a:pt x="171" y="5028"/>
                    </a:lnTo>
                    <a:lnTo>
                      <a:pt x="179" y="5054"/>
                    </a:lnTo>
                    <a:lnTo>
                      <a:pt x="186" y="5078"/>
                    </a:lnTo>
                    <a:lnTo>
                      <a:pt x="194" y="5103"/>
                    </a:lnTo>
                    <a:lnTo>
                      <a:pt x="201" y="5127"/>
                    </a:lnTo>
                    <a:lnTo>
                      <a:pt x="210" y="5151"/>
                    </a:lnTo>
                    <a:lnTo>
                      <a:pt x="218" y="5175"/>
                    </a:lnTo>
                    <a:lnTo>
                      <a:pt x="226" y="5199"/>
                    </a:lnTo>
                    <a:lnTo>
                      <a:pt x="235" y="5223"/>
                    </a:lnTo>
                    <a:lnTo>
                      <a:pt x="242" y="5247"/>
                    </a:lnTo>
                    <a:lnTo>
                      <a:pt x="251" y="5271"/>
                    </a:lnTo>
                    <a:lnTo>
                      <a:pt x="260" y="5294"/>
                    </a:lnTo>
                    <a:lnTo>
                      <a:pt x="269" y="5318"/>
                    </a:lnTo>
                    <a:lnTo>
                      <a:pt x="278" y="5342"/>
                    </a:lnTo>
                    <a:lnTo>
                      <a:pt x="288" y="5365"/>
                    </a:lnTo>
                    <a:lnTo>
                      <a:pt x="297" y="5388"/>
                    </a:lnTo>
                    <a:lnTo>
                      <a:pt x="307" y="5412"/>
                    </a:lnTo>
                    <a:lnTo>
                      <a:pt x="316" y="5434"/>
                    </a:lnTo>
                    <a:lnTo>
                      <a:pt x="326" y="5457"/>
                    </a:lnTo>
                    <a:lnTo>
                      <a:pt x="336" y="5481"/>
                    </a:lnTo>
                    <a:lnTo>
                      <a:pt x="346" y="5504"/>
                    </a:lnTo>
                    <a:lnTo>
                      <a:pt x="356" y="5526"/>
                    </a:lnTo>
                    <a:lnTo>
                      <a:pt x="366" y="5548"/>
                    </a:lnTo>
                    <a:lnTo>
                      <a:pt x="377" y="5572"/>
                    </a:lnTo>
                    <a:lnTo>
                      <a:pt x="387" y="5594"/>
                    </a:lnTo>
                    <a:lnTo>
                      <a:pt x="398" y="5616"/>
                    </a:lnTo>
                    <a:lnTo>
                      <a:pt x="409" y="5638"/>
                    </a:lnTo>
                    <a:lnTo>
                      <a:pt x="420" y="5661"/>
                    </a:lnTo>
                    <a:lnTo>
                      <a:pt x="431" y="5683"/>
                    </a:lnTo>
                    <a:lnTo>
                      <a:pt x="442" y="5705"/>
                    </a:lnTo>
                    <a:lnTo>
                      <a:pt x="453" y="5727"/>
                    </a:lnTo>
                    <a:lnTo>
                      <a:pt x="465" y="5750"/>
                    </a:lnTo>
                    <a:lnTo>
                      <a:pt x="477" y="5771"/>
                    </a:lnTo>
                    <a:lnTo>
                      <a:pt x="488" y="5793"/>
                    </a:lnTo>
                    <a:lnTo>
                      <a:pt x="500" y="5814"/>
                    </a:lnTo>
                    <a:lnTo>
                      <a:pt x="512" y="5836"/>
                    </a:lnTo>
                    <a:lnTo>
                      <a:pt x="525" y="5857"/>
                    </a:lnTo>
                    <a:lnTo>
                      <a:pt x="537" y="5878"/>
                    </a:lnTo>
                    <a:lnTo>
                      <a:pt x="549" y="5900"/>
                    </a:lnTo>
                    <a:lnTo>
                      <a:pt x="561" y="5922"/>
                    </a:lnTo>
                    <a:lnTo>
                      <a:pt x="575" y="5943"/>
                    </a:lnTo>
                    <a:lnTo>
                      <a:pt x="587" y="5964"/>
                    </a:lnTo>
                    <a:lnTo>
                      <a:pt x="600" y="5984"/>
                    </a:lnTo>
                    <a:lnTo>
                      <a:pt x="612" y="6005"/>
                    </a:lnTo>
                    <a:lnTo>
                      <a:pt x="626" y="6026"/>
                    </a:lnTo>
                    <a:lnTo>
                      <a:pt x="639" y="6047"/>
                    </a:lnTo>
                    <a:lnTo>
                      <a:pt x="652" y="6067"/>
                    </a:lnTo>
                    <a:lnTo>
                      <a:pt x="666" y="6088"/>
                    </a:lnTo>
                    <a:lnTo>
                      <a:pt x="679" y="6108"/>
                    </a:lnTo>
                    <a:lnTo>
                      <a:pt x="693" y="6128"/>
                    </a:lnTo>
                    <a:lnTo>
                      <a:pt x="707" y="6150"/>
                    </a:lnTo>
                    <a:lnTo>
                      <a:pt x="721" y="6170"/>
                    </a:lnTo>
                    <a:lnTo>
                      <a:pt x="734" y="6190"/>
                    </a:lnTo>
                    <a:lnTo>
                      <a:pt x="749" y="6210"/>
                    </a:lnTo>
                    <a:lnTo>
                      <a:pt x="763" y="6230"/>
                    </a:lnTo>
                    <a:lnTo>
                      <a:pt x="778" y="6250"/>
                    </a:lnTo>
                    <a:lnTo>
                      <a:pt x="792" y="6270"/>
                    </a:lnTo>
                    <a:lnTo>
                      <a:pt x="807" y="6289"/>
                    </a:lnTo>
                    <a:lnTo>
                      <a:pt x="821" y="6309"/>
                    </a:lnTo>
                    <a:lnTo>
                      <a:pt x="835" y="6329"/>
                    </a:lnTo>
                    <a:lnTo>
                      <a:pt x="851" y="6347"/>
                    </a:lnTo>
                    <a:lnTo>
                      <a:pt x="865" y="6367"/>
                    </a:lnTo>
                    <a:lnTo>
                      <a:pt x="881" y="6386"/>
                    </a:lnTo>
                    <a:lnTo>
                      <a:pt x="897" y="6405"/>
                    </a:lnTo>
                    <a:lnTo>
                      <a:pt x="912" y="6424"/>
                    </a:lnTo>
                    <a:lnTo>
                      <a:pt x="927" y="6444"/>
                    </a:lnTo>
                    <a:lnTo>
                      <a:pt x="942" y="6463"/>
                    </a:lnTo>
                    <a:lnTo>
                      <a:pt x="959" y="6482"/>
                    </a:lnTo>
                    <a:lnTo>
                      <a:pt x="974" y="6501"/>
                    </a:lnTo>
                    <a:lnTo>
                      <a:pt x="990" y="6519"/>
                    </a:lnTo>
                    <a:lnTo>
                      <a:pt x="1006" y="6537"/>
                    </a:lnTo>
                    <a:lnTo>
                      <a:pt x="1022" y="6556"/>
                    </a:lnTo>
                    <a:lnTo>
                      <a:pt x="1039" y="6575"/>
                    </a:lnTo>
                    <a:lnTo>
                      <a:pt x="1054" y="6593"/>
                    </a:lnTo>
                    <a:lnTo>
                      <a:pt x="1071" y="6612"/>
                    </a:lnTo>
                    <a:lnTo>
                      <a:pt x="1088" y="6630"/>
                    </a:lnTo>
                    <a:lnTo>
                      <a:pt x="1104" y="6647"/>
                    </a:lnTo>
                    <a:lnTo>
                      <a:pt x="1121" y="6666"/>
                    </a:lnTo>
                    <a:lnTo>
                      <a:pt x="1138" y="6684"/>
                    </a:lnTo>
                    <a:lnTo>
                      <a:pt x="1154" y="6702"/>
                    </a:lnTo>
                    <a:lnTo>
                      <a:pt x="1171" y="6720"/>
                    </a:lnTo>
                    <a:lnTo>
                      <a:pt x="1189" y="6737"/>
                    </a:lnTo>
                    <a:lnTo>
                      <a:pt x="1205" y="6755"/>
                    </a:lnTo>
                    <a:lnTo>
                      <a:pt x="1223" y="6773"/>
                    </a:lnTo>
                    <a:lnTo>
                      <a:pt x="1241" y="6791"/>
                    </a:lnTo>
                    <a:lnTo>
                      <a:pt x="1257" y="6809"/>
                    </a:lnTo>
                    <a:lnTo>
                      <a:pt x="1275" y="6825"/>
                    </a:lnTo>
                    <a:lnTo>
                      <a:pt x="1293" y="6843"/>
                    </a:lnTo>
                    <a:lnTo>
                      <a:pt x="1311" y="6860"/>
                    </a:lnTo>
                    <a:lnTo>
                      <a:pt x="1329" y="6877"/>
                    </a:lnTo>
                    <a:lnTo>
                      <a:pt x="1346" y="6894"/>
                    </a:lnTo>
                    <a:lnTo>
                      <a:pt x="1364" y="6912"/>
                    </a:lnTo>
                    <a:lnTo>
                      <a:pt x="1383" y="6929"/>
                    </a:lnTo>
                    <a:lnTo>
                      <a:pt x="1401" y="6945"/>
                    </a:lnTo>
                    <a:lnTo>
                      <a:pt x="1420" y="6962"/>
                    </a:lnTo>
                    <a:lnTo>
                      <a:pt x="1437" y="6979"/>
                    </a:lnTo>
                    <a:lnTo>
                      <a:pt x="1456" y="6995"/>
                    </a:lnTo>
                    <a:lnTo>
                      <a:pt x="1474" y="7012"/>
                    </a:lnTo>
                    <a:lnTo>
                      <a:pt x="1493" y="7029"/>
                    </a:lnTo>
                    <a:lnTo>
                      <a:pt x="1512" y="7045"/>
                    </a:lnTo>
                    <a:lnTo>
                      <a:pt x="1531" y="7062"/>
                    </a:lnTo>
                    <a:lnTo>
                      <a:pt x="1550" y="7077"/>
                    </a:lnTo>
                    <a:lnTo>
                      <a:pt x="1568" y="7094"/>
                    </a:lnTo>
                    <a:lnTo>
                      <a:pt x="1587" y="7110"/>
                    </a:lnTo>
                    <a:lnTo>
                      <a:pt x="1607" y="7126"/>
                    </a:lnTo>
                    <a:lnTo>
                      <a:pt x="1626" y="7142"/>
                    </a:lnTo>
                    <a:lnTo>
                      <a:pt x="1645" y="7159"/>
                    </a:lnTo>
                    <a:lnTo>
                      <a:pt x="1665" y="7174"/>
                    </a:lnTo>
                    <a:lnTo>
                      <a:pt x="1684" y="7190"/>
                    </a:lnTo>
                    <a:lnTo>
                      <a:pt x="1704" y="7205"/>
                    </a:lnTo>
                    <a:lnTo>
                      <a:pt x="1724" y="7221"/>
                    </a:lnTo>
                    <a:lnTo>
                      <a:pt x="1743" y="7236"/>
                    </a:lnTo>
                    <a:lnTo>
                      <a:pt x="1763" y="7252"/>
                    </a:lnTo>
                    <a:lnTo>
                      <a:pt x="1783" y="7268"/>
                    </a:lnTo>
                    <a:lnTo>
                      <a:pt x="1803" y="7283"/>
                    </a:lnTo>
                    <a:lnTo>
                      <a:pt x="1823" y="7299"/>
                    </a:lnTo>
                    <a:lnTo>
                      <a:pt x="1843" y="7313"/>
                    </a:lnTo>
                    <a:lnTo>
                      <a:pt x="1863" y="7329"/>
                    </a:lnTo>
                    <a:lnTo>
                      <a:pt x="1883" y="7344"/>
                    </a:lnTo>
                    <a:lnTo>
                      <a:pt x="1904" y="7359"/>
                    </a:lnTo>
                    <a:lnTo>
                      <a:pt x="1924" y="7374"/>
                    </a:lnTo>
                    <a:lnTo>
                      <a:pt x="1945" y="7389"/>
                    </a:lnTo>
                    <a:lnTo>
                      <a:pt x="1965" y="7403"/>
                    </a:lnTo>
                    <a:lnTo>
                      <a:pt x="1986" y="7418"/>
                    </a:lnTo>
                    <a:lnTo>
                      <a:pt x="2006" y="7433"/>
                    </a:lnTo>
                    <a:lnTo>
                      <a:pt x="2027" y="7448"/>
                    </a:lnTo>
                    <a:lnTo>
                      <a:pt x="2048" y="7462"/>
                    </a:lnTo>
                    <a:lnTo>
                      <a:pt x="2068" y="7476"/>
                    </a:lnTo>
                    <a:lnTo>
                      <a:pt x="2089" y="7491"/>
                    </a:lnTo>
                    <a:lnTo>
                      <a:pt x="2110" y="7505"/>
                    </a:lnTo>
                    <a:lnTo>
                      <a:pt x="2131" y="7520"/>
                    </a:lnTo>
                    <a:lnTo>
                      <a:pt x="2153" y="7533"/>
                    </a:lnTo>
                    <a:lnTo>
                      <a:pt x="2174" y="7548"/>
                    </a:lnTo>
                    <a:lnTo>
                      <a:pt x="2196" y="7562"/>
                    </a:lnTo>
                    <a:lnTo>
                      <a:pt x="2217" y="7575"/>
                    </a:lnTo>
                    <a:lnTo>
                      <a:pt x="2238" y="7590"/>
                    </a:lnTo>
                    <a:lnTo>
                      <a:pt x="2259" y="7603"/>
                    </a:lnTo>
                    <a:lnTo>
                      <a:pt x="2281" y="7618"/>
                    </a:lnTo>
                    <a:lnTo>
                      <a:pt x="2302" y="7631"/>
                    </a:lnTo>
                    <a:lnTo>
                      <a:pt x="2325" y="7644"/>
                    </a:lnTo>
                    <a:lnTo>
                      <a:pt x="2346" y="7659"/>
                    </a:lnTo>
                    <a:lnTo>
                      <a:pt x="2368" y="7672"/>
                    </a:lnTo>
                    <a:lnTo>
                      <a:pt x="2390" y="7685"/>
                    </a:lnTo>
                    <a:lnTo>
                      <a:pt x="2411" y="7699"/>
                    </a:lnTo>
                    <a:lnTo>
                      <a:pt x="2434" y="7712"/>
                    </a:lnTo>
                    <a:lnTo>
                      <a:pt x="2456" y="7725"/>
                    </a:lnTo>
                    <a:lnTo>
                      <a:pt x="2478" y="7739"/>
                    </a:lnTo>
                    <a:lnTo>
                      <a:pt x="2500" y="7752"/>
                    </a:lnTo>
                    <a:lnTo>
                      <a:pt x="2522" y="7765"/>
                    </a:lnTo>
                    <a:lnTo>
                      <a:pt x="2545" y="7778"/>
                    </a:lnTo>
                    <a:lnTo>
                      <a:pt x="2567" y="7791"/>
                    </a:lnTo>
                    <a:lnTo>
                      <a:pt x="2589" y="7804"/>
                    </a:lnTo>
                    <a:lnTo>
                      <a:pt x="2611" y="7816"/>
                    </a:lnTo>
                    <a:lnTo>
                      <a:pt x="2635" y="7830"/>
                    </a:lnTo>
                    <a:lnTo>
                      <a:pt x="2657" y="7842"/>
                    </a:lnTo>
                    <a:lnTo>
                      <a:pt x="2679" y="7855"/>
                    </a:lnTo>
                    <a:lnTo>
                      <a:pt x="2701" y="7868"/>
                    </a:lnTo>
                    <a:lnTo>
                      <a:pt x="2724" y="7880"/>
                    </a:lnTo>
                    <a:lnTo>
                      <a:pt x="2747" y="7892"/>
                    </a:lnTo>
                    <a:lnTo>
                      <a:pt x="2770" y="7905"/>
                    </a:lnTo>
                    <a:lnTo>
                      <a:pt x="2792" y="7918"/>
                    </a:lnTo>
                    <a:lnTo>
                      <a:pt x="2816" y="7930"/>
                    </a:lnTo>
                    <a:lnTo>
                      <a:pt x="2839" y="7942"/>
                    </a:lnTo>
                    <a:lnTo>
                      <a:pt x="2861" y="7954"/>
                    </a:lnTo>
                    <a:lnTo>
                      <a:pt x="2884" y="7966"/>
                    </a:lnTo>
                    <a:lnTo>
                      <a:pt x="2908" y="7979"/>
                    </a:lnTo>
                    <a:lnTo>
                      <a:pt x="2931" y="7990"/>
                    </a:lnTo>
                    <a:lnTo>
                      <a:pt x="2954" y="8002"/>
                    </a:lnTo>
                    <a:lnTo>
                      <a:pt x="2977" y="8014"/>
                    </a:lnTo>
                    <a:lnTo>
                      <a:pt x="3000" y="8025"/>
                    </a:lnTo>
                    <a:lnTo>
                      <a:pt x="3023" y="8038"/>
                    </a:lnTo>
                    <a:lnTo>
                      <a:pt x="3047" y="8049"/>
                    </a:lnTo>
                    <a:lnTo>
                      <a:pt x="3070" y="8061"/>
                    </a:lnTo>
                    <a:lnTo>
                      <a:pt x="3094" y="8072"/>
                    </a:lnTo>
                    <a:lnTo>
                      <a:pt x="3118" y="8084"/>
                    </a:lnTo>
                    <a:lnTo>
                      <a:pt x="3141" y="8095"/>
                    </a:lnTo>
                    <a:lnTo>
                      <a:pt x="3164" y="8107"/>
                    </a:lnTo>
                    <a:lnTo>
                      <a:pt x="3188" y="8119"/>
                    </a:lnTo>
                    <a:lnTo>
                      <a:pt x="3211" y="8130"/>
                    </a:lnTo>
                    <a:lnTo>
                      <a:pt x="3235" y="8141"/>
                    </a:lnTo>
                    <a:lnTo>
                      <a:pt x="3259" y="8152"/>
                    </a:lnTo>
                    <a:lnTo>
                      <a:pt x="3283" y="8163"/>
                    </a:lnTo>
                    <a:lnTo>
                      <a:pt x="3306" y="8174"/>
                    </a:lnTo>
                    <a:lnTo>
                      <a:pt x="3330" y="8185"/>
                    </a:lnTo>
                    <a:lnTo>
                      <a:pt x="3354" y="8197"/>
                    </a:lnTo>
                    <a:lnTo>
                      <a:pt x="3377" y="8208"/>
                    </a:lnTo>
                    <a:lnTo>
                      <a:pt x="3402" y="8218"/>
                    </a:lnTo>
                    <a:lnTo>
                      <a:pt x="3425" y="8229"/>
                    </a:lnTo>
                    <a:lnTo>
                      <a:pt x="3450" y="8240"/>
                    </a:lnTo>
                    <a:lnTo>
                      <a:pt x="3474" y="8250"/>
                    </a:lnTo>
                    <a:lnTo>
                      <a:pt x="3497" y="8261"/>
                    </a:lnTo>
                    <a:lnTo>
                      <a:pt x="3522" y="8271"/>
                    </a:lnTo>
                    <a:lnTo>
                      <a:pt x="3546" y="8282"/>
                    </a:lnTo>
                    <a:lnTo>
                      <a:pt x="3570" y="8292"/>
                    </a:lnTo>
                    <a:lnTo>
                      <a:pt x="3594" y="8303"/>
                    </a:lnTo>
                    <a:lnTo>
                      <a:pt x="3618" y="8313"/>
                    </a:lnTo>
                    <a:lnTo>
                      <a:pt x="3631" y="8319"/>
                    </a:lnTo>
                    <a:lnTo>
                      <a:pt x="3643" y="8323"/>
                    </a:lnTo>
                    <a:lnTo>
                      <a:pt x="3655" y="8329"/>
                    </a:lnTo>
                    <a:lnTo>
                      <a:pt x="3667" y="8334"/>
                    </a:lnTo>
                    <a:lnTo>
                      <a:pt x="3680" y="8339"/>
                    </a:lnTo>
                    <a:lnTo>
                      <a:pt x="3692" y="8344"/>
                    </a:lnTo>
                    <a:lnTo>
                      <a:pt x="3705" y="8349"/>
                    </a:lnTo>
                    <a:lnTo>
                      <a:pt x="3717" y="8354"/>
                    </a:lnTo>
                    <a:lnTo>
                      <a:pt x="3690" y="8373"/>
                    </a:lnTo>
                    <a:lnTo>
                      <a:pt x="3662" y="8391"/>
                    </a:lnTo>
                    <a:lnTo>
                      <a:pt x="3632" y="8409"/>
                    </a:lnTo>
                    <a:lnTo>
                      <a:pt x="3602" y="8425"/>
                    </a:lnTo>
                    <a:lnTo>
                      <a:pt x="3571" y="8442"/>
                    </a:lnTo>
                    <a:lnTo>
                      <a:pt x="3540" y="8458"/>
                    </a:lnTo>
                    <a:lnTo>
                      <a:pt x="3508" y="8472"/>
                    </a:lnTo>
                    <a:lnTo>
                      <a:pt x="3476" y="8484"/>
                    </a:lnTo>
                    <a:lnTo>
                      <a:pt x="3515" y="8484"/>
                    </a:lnTo>
                    <a:lnTo>
                      <a:pt x="3553" y="8484"/>
                    </a:lnTo>
                    <a:lnTo>
                      <a:pt x="3588" y="8485"/>
                    </a:lnTo>
                    <a:lnTo>
                      <a:pt x="3624" y="8488"/>
                    </a:lnTo>
                    <a:lnTo>
                      <a:pt x="3658" y="8491"/>
                    </a:lnTo>
                    <a:lnTo>
                      <a:pt x="3691" y="8495"/>
                    </a:lnTo>
                    <a:lnTo>
                      <a:pt x="3723" y="8500"/>
                    </a:lnTo>
                    <a:lnTo>
                      <a:pt x="3754" y="8505"/>
                    </a:lnTo>
                    <a:lnTo>
                      <a:pt x="3785" y="8512"/>
                    </a:lnTo>
                    <a:lnTo>
                      <a:pt x="3814" y="8520"/>
                    </a:lnTo>
                    <a:lnTo>
                      <a:pt x="3843" y="8529"/>
                    </a:lnTo>
                    <a:lnTo>
                      <a:pt x="3871" y="8539"/>
                    </a:lnTo>
                    <a:lnTo>
                      <a:pt x="3897" y="8549"/>
                    </a:lnTo>
                    <a:lnTo>
                      <a:pt x="3923" y="8560"/>
                    </a:lnTo>
                    <a:lnTo>
                      <a:pt x="3948" y="8573"/>
                    </a:lnTo>
                    <a:lnTo>
                      <a:pt x="3973" y="8587"/>
                    </a:lnTo>
                    <a:lnTo>
                      <a:pt x="3996" y="8601"/>
                    </a:lnTo>
                    <a:lnTo>
                      <a:pt x="4019" y="8617"/>
                    </a:lnTo>
                    <a:lnTo>
                      <a:pt x="4042" y="8633"/>
                    </a:lnTo>
                    <a:lnTo>
                      <a:pt x="4064" y="8651"/>
                    </a:lnTo>
                    <a:lnTo>
                      <a:pt x="4085" y="8669"/>
                    </a:lnTo>
                    <a:lnTo>
                      <a:pt x="4106" y="8689"/>
                    </a:lnTo>
                    <a:lnTo>
                      <a:pt x="4126" y="8710"/>
                    </a:lnTo>
                    <a:lnTo>
                      <a:pt x="4145" y="8731"/>
                    </a:lnTo>
                    <a:lnTo>
                      <a:pt x="4164" y="8754"/>
                    </a:lnTo>
                    <a:lnTo>
                      <a:pt x="4183" y="8779"/>
                    </a:lnTo>
                    <a:lnTo>
                      <a:pt x="4200" y="8803"/>
                    </a:lnTo>
                    <a:lnTo>
                      <a:pt x="4218" y="8830"/>
                    </a:lnTo>
                    <a:lnTo>
                      <a:pt x="4236" y="8857"/>
                    </a:lnTo>
                    <a:lnTo>
                      <a:pt x="4253" y="8885"/>
                    </a:lnTo>
                    <a:lnTo>
                      <a:pt x="4269" y="8914"/>
                    </a:lnTo>
                    <a:lnTo>
                      <a:pt x="4286" y="8946"/>
                    </a:lnTo>
                    <a:lnTo>
                      <a:pt x="4281" y="8905"/>
                    </a:lnTo>
                    <a:lnTo>
                      <a:pt x="4279" y="8867"/>
                    </a:lnTo>
                    <a:lnTo>
                      <a:pt x="4277" y="8830"/>
                    </a:lnTo>
                    <a:lnTo>
                      <a:pt x="4276" y="8794"/>
                    </a:lnTo>
                    <a:lnTo>
                      <a:pt x="4275" y="8760"/>
                    </a:lnTo>
                    <a:lnTo>
                      <a:pt x="4276" y="8727"/>
                    </a:lnTo>
                    <a:lnTo>
                      <a:pt x="4277" y="8694"/>
                    </a:lnTo>
                    <a:lnTo>
                      <a:pt x="4279" y="8663"/>
                    </a:lnTo>
                    <a:lnTo>
                      <a:pt x="4283" y="8634"/>
                    </a:lnTo>
                    <a:lnTo>
                      <a:pt x="4288" y="8605"/>
                    </a:lnTo>
                    <a:lnTo>
                      <a:pt x="4294" y="8579"/>
                    </a:lnTo>
                    <a:lnTo>
                      <a:pt x="4300" y="8552"/>
                    </a:lnTo>
                    <a:lnTo>
                      <a:pt x="4309" y="8528"/>
                    </a:lnTo>
                    <a:lnTo>
                      <a:pt x="4318" y="8503"/>
                    </a:lnTo>
                    <a:lnTo>
                      <a:pt x="4329" y="8481"/>
                    </a:lnTo>
                    <a:lnTo>
                      <a:pt x="4341" y="8459"/>
                    </a:lnTo>
                    <a:lnTo>
                      <a:pt x="4355" y="8439"/>
                    </a:lnTo>
                    <a:lnTo>
                      <a:pt x="4370" y="8420"/>
                    </a:lnTo>
                    <a:lnTo>
                      <a:pt x="4387" y="8401"/>
                    </a:lnTo>
                    <a:lnTo>
                      <a:pt x="4405" y="8383"/>
                    </a:lnTo>
                    <a:lnTo>
                      <a:pt x="4425" y="8368"/>
                    </a:lnTo>
                    <a:lnTo>
                      <a:pt x="4447" y="8352"/>
                    </a:lnTo>
                    <a:lnTo>
                      <a:pt x="4470" y="8338"/>
                    </a:lnTo>
                    <a:lnTo>
                      <a:pt x="4495" y="8324"/>
                    </a:lnTo>
                    <a:lnTo>
                      <a:pt x="4521" y="8312"/>
                    </a:lnTo>
                    <a:lnTo>
                      <a:pt x="4550" y="8301"/>
                    </a:lnTo>
                    <a:lnTo>
                      <a:pt x="4581" y="8291"/>
                    </a:lnTo>
                    <a:lnTo>
                      <a:pt x="4613" y="8281"/>
                    </a:lnTo>
                    <a:lnTo>
                      <a:pt x="4648" y="8273"/>
                    </a:lnTo>
                    <a:lnTo>
                      <a:pt x="4685" y="8265"/>
                    </a:lnTo>
                    <a:lnTo>
                      <a:pt x="4723" y="8259"/>
                    </a:lnTo>
                    <a:lnTo>
                      <a:pt x="4764" y="8253"/>
                    </a:lnTo>
                    <a:lnTo>
                      <a:pt x="4736" y="8249"/>
                    </a:lnTo>
                    <a:lnTo>
                      <a:pt x="4707" y="8243"/>
                    </a:lnTo>
                    <a:lnTo>
                      <a:pt x="4678" y="8237"/>
                    </a:lnTo>
                    <a:lnTo>
                      <a:pt x="4649" y="8229"/>
                    </a:lnTo>
                    <a:lnTo>
                      <a:pt x="4621" y="8221"/>
                    </a:lnTo>
                    <a:lnTo>
                      <a:pt x="4592" y="8211"/>
                    </a:lnTo>
                    <a:lnTo>
                      <a:pt x="4565" y="8201"/>
                    </a:lnTo>
                    <a:lnTo>
                      <a:pt x="4537" y="8190"/>
                    </a:lnTo>
                    <a:lnTo>
                      <a:pt x="4509" y="8178"/>
                    </a:lnTo>
                    <a:lnTo>
                      <a:pt x="4482" y="8165"/>
                    </a:lnTo>
                    <a:lnTo>
                      <a:pt x="4456" y="8151"/>
                    </a:lnTo>
                    <a:lnTo>
                      <a:pt x="4429" y="8137"/>
                    </a:lnTo>
                    <a:lnTo>
                      <a:pt x="4404" y="8121"/>
                    </a:lnTo>
                    <a:lnTo>
                      <a:pt x="4378" y="8105"/>
                    </a:lnTo>
                    <a:lnTo>
                      <a:pt x="4354" y="8089"/>
                    </a:lnTo>
                    <a:lnTo>
                      <a:pt x="4330" y="8071"/>
                    </a:lnTo>
                    <a:lnTo>
                      <a:pt x="4307" y="8052"/>
                    </a:lnTo>
                    <a:lnTo>
                      <a:pt x="4285" y="8033"/>
                    </a:lnTo>
                    <a:lnTo>
                      <a:pt x="4264" y="8013"/>
                    </a:lnTo>
                    <a:lnTo>
                      <a:pt x="4244" y="7993"/>
                    </a:lnTo>
                    <a:lnTo>
                      <a:pt x="4224" y="7972"/>
                    </a:lnTo>
                    <a:lnTo>
                      <a:pt x="4205" y="7951"/>
                    </a:lnTo>
                    <a:lnTo>
                      <a:pt x="4188" y="7929"/>
                    </a:lnTo>
                    <a:lnTo>
                      <a:pt x="4171" y="7905"/>
                    </a:lnTo>
                    <a:lnTo>
                      <a:pt x="4156" y="7882"/>
                    </a:lnTo>
                    <a:lnTo>
                      <a:pt x="4143" y="7859"/>
                    </a:lnTo>
                    <a:lnTo>
                      <a:pt x="4129" y="7834"/>
                    </a:lnTo>
                    <a:lnTo>
                      <a:pt x="4118" y="7809"/>
                    </a:lnTo>
                    <a:lnTo>
                      <a:pt x="4108" y="7784"/>
                    </a:lnTo>
                    <a:lnTo>
                      <a:pt x="4099" y="7758"/>
                    </a:lnTo>
                    <a:lnTo>
                      <a:pt x="4093" y="7732"/>
                    </a:lnTo>
                    <a:lnTo>
                      <a:pt x="4087" y="7705"/>
                    </a:lnTo>
                    <a:lnTo>
                      <a:pt x="4083" y="7745"/>
                    </a:lnTo>
                    <a:lnTo>
                      <a:pt x="4077" y="7785"/>
                    </a:lnTo>
                    <a:lnTo>
                      <a:pt x="4070" y="7824"/>
                    </a:lnTo>
                    <a:lnTo>
                      <a:pt x="4062" y="7862"/>
                    </a:lnTo>
                    <a:lnTo>
                      <a:pt x="4050" y="7900"/>
                    </a:lnTo>
                    <a:lnTo>
                      <a:pt x="4038" y="7935"/>
                    </a:lnTo>
                    <a:lnTo>
                      <a:pt x="4025" y="7972"/>
                    </a:lnTo>
                    <a:lnTo>
                      <a:pt x="4009" y="8006"/>
                    </a:lnTo>
                    <a:lnTo>
                      <a:pt x="4008" y="8005"/>
                    </a:lnTo>
                    <a:lnTo>
                      <a:pt x="4006" y="8004"/>
                    </a:lnTo>
                    <a:lnTo>
                      <a:pt x="4004" y="8004"/>
                    </a:lnTo>
                    <a:lnTo>
                      <a:pt x="4002" y="8003"/>
                    </a:lnTo>
                    <a:lnTo>
                      <a:pt x="3999" y="8002"/>
                    </a:lnTo>
                    <a:lnTo>
                      <a:pt x="3997" y="8001"/>
                    </a:lnTo>
                    <a:lnTo>
                      <a:pt x="3995" y="8001"/>
                    </a:lnTo>
                    <a:lnTo>
                      <a:pt x="3993" y="8000"/>
                    </a:lnTo>
                    <a:lnTo>
                      <a:pt x="3970" y="7990"/>
                    </a:lnTo>
                    <a:lnTo>
                      <a:pt x="3948" y="7981"/>
                    </a:lnTo>
                    <a:lnTo>
                      <a:pt x="3926" y="7972"/>
                    </a:lnTo>
                    <a:lnTo>
                      <a:pt x="3904" y="7962"/>
                    </a:lnTo>
                    <a:lnTo>
                      <a:pt x="3882" y="7953"/>
                    </a:lnTo>
                    <a:lnTo>
                      <a:pt x="3859" y="7943"/>
                    </a:lnTo>
                    <a:lnTo>
                      <a:pt x="3837" y="7934"/>
                    </a:lnTo>
                    <a:lnTo>
                      <a:pt x="3815" y="7924"/>
                    </a:lnTo>
                    <a:lnTo>
                      <a:pt x="3793" y="7915"/>
                    </a:lnTo>
                    <a:lnTo>
                      <a:pt x="3771" y="7905"/>
                    </a:lnTo>
                    <a:lnTo>
                      <a:pt x="3748" y="7895"/>
                    </a:lnTo>
                    <a:lnTo>
                      <a:pt x="3726" y="7885"/>
                    </a:lnTo>
                    <a:lnTo>
                      <a:pt x="3704" y="7875"/>
                    </a:lnTo>
                    <a:lnTo>
                      <a:pt x="3682" y="7865"/>
                    </a:lnTo>
                    <a:lnTo>
                      <a:pt x="3660" y="7855"/>
                    </a:lnTo>
                    <a:lnTo>
                      <a:pt x="3637" y="7845"/>
                    </a:lnTo>
                    <a:lnTo>
                      <a:pt x="3615" y="7835"/>
                    </a:lnTo>
                    <a:lnTo>
                      <a:pt x="3593" y="7825"/>
                    </a:lnTo>
                    <a:lnTo>
                      <a:pt x="3571" y="7815"/>
                    </a:lnTo>
                    <a:lnTo>
                      <a:pt x="3550" y="7805"/>
                    </a:lnTo>
                    <a:lnTo>
                      <a:pt x="3527" y="7794"/>
                    </a:lnTo>
                    <a:lnTo>
                      <a:pt x="3505" y="7784"/>
                    </a:lnTo>
                    <a:lnTo>
                      <a:pt x="3483" y="7773"/>
                    </a:lnTo>
                    <a:lnTo>
                      <a:pt x="3462" y="7763"/>
                    </a:lnTo>
                    <a:lnTo>
                      <a:pt x="3440" y="7752"/>
                    </a:lnTo>
                    <a:lnTo>
                      <a:pt x="3417" y="7742"/>
                    </a:lnTo>
                    <a:lnTo>
                      <a:pt x="3395" y="7731"/>
                    </a:lnTo>
                    <a:lnTo>
                      <a:pt x="3374" y="7720"/>
                    </a:lnTo>
                    <a:lnTo>
                      <a:pt x="3352" y="7710"/>
                    </a:lnTo>
                    <a:lnTo>
                      <a:pt x="3331" y="7699"/>
                    </a:lnTo>
                    <a:lnTo>
                      <a:pt x="3309" y="7688"/>
                    </a:lnTo>
                    <a:lnTo>
                      <a:pt x="3288" y="7676"/>
                    </a:lnTo>
                    <a:lnTo>
                      <a:pt x="3265" y="7665"/>
                    </a:lnTo>
                    <a:lnTo>
                      <a:pt x="3244" y="7654"/>
                    </a:lnTo>
                    <a:lnTo>
                      <a:pt x="3222" y="7643"/>
                    </a:lnTo>
                    <a:lnTo>
                      <a:pt x="3201" y="7632"/>
                    </a:lnTo>
                    <a:lnTo>
                      <a:pt x="3179" y="7621"/>
                    </a:lnTo>
                    <a:lnTo>
                      <a:pt x="3158" y="7609"/>
                    </a:lnTo>
                    <a:lnTo>
                      <a:pt x="3136" y="7598"/>
                    </a:lnTo>
                    <a:lnTo>
                      <a:pt x="3115" y="7586"/>
                    </a:lnTo>
                    <a:lnTo>
                      <a:pt x="3093" y="7574"/>
                    </a:lnTo>
                    <a:lnTo>
                      <a:pt x="3072" y="7563"/>
                    </a:lnTo>
                    <a:lnTo>
                      <a:pt x="3051" y="7551"/>
                    </a:lnTo>
                    <a:lnTo>
                      <a:pt x="3030" y="7540"/>
                    </a:lnTo>
                    <a:lnTo>
                      <a:pt x="3009" y="7528"/>
                    </a:lnTo>
                    <a:lnTo>
                      <a:pt x="2988" y="7515"/>
                    </a:lnTo>
                    <a:lnTo>
                      <a:pt x="2967" y="7504"/>
                    </a:lnTo>
                    <a:lnTo>
                      <a:pt x="2945" y="7492"/>
                    </a:lnTo>
                    <a:lnTo>
                      <a:pt x="2924" y="7480"/>
                    </a:lnTo>
                    <a:lnTo>
                      <a:pt x="2903" y="7468"/>
                    </a:lnTo>
                    <a:lnTo>
                      <a:pt x="2882" y="7455"/>
                    </a:lnTo>
                    <a:lnTo>
                      <a:pt x="2861" y="7443"/>
                    </a:lnTo>
                    <a:lnTo>
                      <a:pt x="2840" y="7431"/>
                    </a:lnTo>
                    <a:lnTo>
                      <a:pt x="2820" y="7419"/>
                    </a:lnTo>
                    <a:lnTo>
                      <a:pt x="2799" y="7406"/>
                    </a:lnTo>
                    <a:lnTo>
                      <a:pt x="2778" y="7393"/>
                    </a:lnTo>
                    <a:lnTo>
                      <a:pt x="2758" y="7381"/>
                    </a:lnTo>
                    <a:lnTo>
                      <a:pt x="2737" y="7369"/>
                    </a:lnTo>
                    <a:lnTo>
                      <a:pt x="2716" y="7355"/>
                    </a:lnTo>
                    <a:lnTo>
                      <a:pt x="2696" y="7343"/>
                    </a:lnTo>
                    <a:lnTo>
                      <a:pt x="2676" y="7330"/>
                    </a:lnTo>
                    <a:lnTo>
                      <a:pt x="2655" y="7318"/>
                    </a:lnTo>
                    <a:lnTo>
                      <a:pt x="2635" y="7304"/>
                    </a:lnTo>
                    <a:lnTo>
                      <a:pt x="2613" y="7291"/>
                    </a:lnTo>
                    <a:lnTo>
                      <a:pt x="2593" y="7279"/>
                    </a:lnTo>
                    <a:lnTo>
                      <a:pt x="2573" y="7265"/>
                    </a:lnTo>
                    <a:lnTo>
                      <a:pt x="2553" y="7252"/>
                    </a:lnTo>
                    <a:lnTo>
                      <a:pt x="2533" y="7239"/>
                    </a:lnTo>
                    <a:lnTo>
                      <a:pt x="2513" y="7225"/>
                    </a:lnTo>
                    <a:lnTo>
                      <a:pt x="2493" y="7212"/>
                    </a:lnTo>
                    <a:lnTo>
                      <a:pt x="2473" y="7199"/>
                    </a:lnTo>
                    <a:lnTo>
                      <a:pt x="2454" y="7185"/>
                    </a:lnTo>
                    <a:lnTo>
                      <a:pt x="2434" y="7172"/>
                    </a:lnTo>
                    <a:lnTo>
                      <a:pt x="2414" y="7159"/>
                    </a:lnTo>
                    <a:lnTo>
                      <a:pt x="2394" y="7144"/>
                    </a:lnTo>
                    <a:lnTo>
                      <a:pt x="2375" y="7131"/>
                    </a:lnTo>
                    <a:lnTo>
                      <a:pt x="2355" y="7117"/>
                    </a:lnTo>
                    <a:lnTo>
                      <a:pt x="2335" y="7103"/>
                    </a:lnTo>
                    <a:lnTo>
                      <a:pt x="2316" y="7090"/>
                    </a:lnTo>
                    <a:lnTo>
                      <a:pt x="2296" y="7075"/>
                    </a:lnTo>
                    <a:lnTo>
                      <a:pt x="2277" y="7061"/>
                    </a:lnTo>
                    <a:lnTo>
                      <a:pt x="2258" y="7047"/>
                    </a:lnTo>
                    <a:lnTo>
                      <a:pt x="2238" y="7033"/>
                    </a:lnTo>
                    <a:lnTo>
                      <a:pt x="2219" y="7019"/>
                    </a:lnTo>
                    <a:lnTo>
                      <a:pt x="2200" y="7004"/>
                    </a:lnTo>
                    <a:lnTo>
                      <a:pt x="2181" y="6990"/>
                    </a:lnTo>
                    <a:lnTo>
                      <a:pt x="2163" y="6975"/>
                    </a:lnTo>
                    <a:lnTo>
                      <a:pt x="2144" y="6961"/>
                    </a:lnTo>
                    <a:lnTo>
                      <a:pt x="2125" y="6946"/>
                    </a:lnTo>
                    <a:lnTo>
                      <a:pt x="2106" y="6932"/>
                    </a:lnTo>
                    <a:lnTo>
                      <a:pt x="2087" y="6917"/>
                    </a:lnTo>
                    <a:lnTo>
                      <a:pt x="2068" y="6903"/>
                    </a:lnTo>
                    <a:lnTo>
                      <a:pt x="2050" y="6889"/>
                    </a:lnTo>
                    <a:lnTo>
                      <a:pt x="2032" y="6873"/>
                    </a:lnTo>
                    <a:lnTo>
                      <a:pt x="2013" y="6859"/>
                    </a:lnTo>
                    <a:lnTo>
                      <a:pt x="1995" y="6843"/>
                    </a:lnTo>
                    <a:lnTo>
                      <a:pt x="1977" y="6829"/>
                    </a:lnTo>
                    <a:lnTo>
                      <a:pt x="1958" y="6813"/>
                    </a:lnTo>
                    <a:lnTo>
                      <a:pt x="1940" y="6797"/>
                    </a:lnTo>
                    <a:lnTo>
                      <a:pt x="1923" y="6783"/>
                    </a:lnTo>
                    <a:lnTo>
                      <a:pt x="1904" y="6767"/>
                    </a:lnTo>
                    <a:lnTo>
                      <a:pt x="1886" y="6752"/>
                    </a:lnTo>
                    <a:lnTo>
                      <a:pt x="1868" y="6736"/>
                    </a:lnTo>
                    <a:lnTo>
                      <a:pt x="1850" y="6721"/>
                    </a:lnTo>
                    <a:lnTo>
                      <a:pt x="1834" y="6705"/>
                    </a:lnTo>
                    <a:lnTo>
                      <a:pt x="1816" y="6690"/>
                    </a:lnTo>
                    <a:lnTo>
                      <a:pt x="1798" y="6674"/>
                    </a:lnTo>
                    <a:lnTo>
                      <a:pt x="1781" y="6659"/>
                    </a:lnTo>
                    <a:lnTo>
                      <a:pt x="1764" y="6643"/>
                    </a:lnTo>
                    <a:lnTo>
                      <a:pt x="1746" y="6627"/>
                    </a:lnTo>
                    <a:lnTo>
                      <a:pt x="1729" y="6611"/>
                    </a:lnTo>
                    <a:lnTo>
                      <a:pt x="1712" y="6595"/>
                    </a:lnTo>
                    <a:lnTo>
                      <a:pt x="1695" y="6580"/>
                    </a:lnTo>
                    <a:lnTo>
                      <a:pt x="1678" y="6563"/>
                    </a:lnTo>
                    <a:lnTo>
                      <a:pt x="1662" y="6546"/>
                    </a:lnTo>
                    <a:lnTo>
                      <a:pt x="1645" y="6531"/>
                    </a:lnTo>
                    <a:lnTo>
                      <a:pt x="1628" y="6514"/>
                    </a:lnTo>
                    <a:lnTo>
                      <a:pt x="1612" y="6497"/>
                    </a:lnTo>
                    <a:lnTo>
                      <a:pt x="1595" y="6482"/>
                    </a:lnTo>
                    <a:lnTo>
                      <a:pt x="1578" y="6465"/>
                    </a:lnTo>
                    <a:lnTo>
                      <a:pt x="1563" y="6449"/>
                    </a:lnTo>
                    <a:lnTo>
                      <a:pt x="1546" y="6432"/>
                    </a:lnTo>
                    <a:lnTo>
                      <a:pt x="1530" y="6415"/>
                    </a:lnTo>
                    <a:lnTo>
                      <a:pt x="1514" y="6399"/>
                    </a:lnTo>
                    <a:lnTo>
                      <a:pt x="1498" y="6382"/>
                    </a:lnTo>
                    <a:lnTo>
                      <a:pt x="1482" y="6365"/>
                    </a:lnTo>
                    <a:lnTo>
                      <a:pt x="1466" y="6347"/>
                    </a:lnTo>
                    <a:lnTo>
                      <a:pt x="1451" y="6331"/>
                    </a:lnTo>
                    <a:lnTo>
                      <a:pt x="1435" y="6314"/>
                    </a:lnTo>
                    <a:lnTo>
                      <a:pt x="1420" y="6296"/>
                    </a:lnTo>
                    <a:lnTo>
                      <a:pt x="1404" y="6280"/>
                    </a:lnTo>
                    <a:lnTo>
                      <a:pt x="1390" y="6262"/>
                    </a:lnTo>
                    <a:lnTo>
                      <a:pt x="1374" y="6245"/>
                    </a:lnTo>
                    <a:lnTo>
                      <a:pt x="1359" y="6227"/>
                    </a:lnTo>
                    <a:lnTo>
                      <a:pt x="1344" y="6210"/>
                    </a:lnTo>
                    <a:lnTo>
                      <a:pt x="1329" y="6193"/>
                    </a:lnTo>
                    <a:lnTo>
                      <a:pt x="1314" y="6175"/>
                    </a:lnTo>
                    <a:lnTo>
                      <a:pt x="1300" y="6157"/>
                    </a:lnTo>
                    <a:lnTo>
                      <a:pt x="1285" y="6140"/>
                    </a:lnTo>
                    <a:lnTo>
                      <a:pt x="1271" y="6122"/>
                    </a:lnTo>
                    <a:lnTo>
                      <a:pt x="1256" y="6104"/>
                    </a:lnTo>
                    <a:lnTo>
                      <a:pt x="1242" y="6086"/>
                    </a:lnTo>
                    <a:lnTo>
                      <a:pt x="1227" y="6068"/>
                    </a:lnTo>
                    <a:lnTo>
                      <a:pt x="1213" y="6050"/>
                    </a:lnTo>
                    <a:lnTo>
                      <a:pt x="1200" y="6032"/>
                    </a:lnTo>
                    <a:lnTo>
                      <a:pt x="1185" y="6014"/>
                    </a:lnTo>
                    <a:lnTo>
                      <a:pt x="1172" y="5996"/>
                    </a:lnTo>
                    <a:lnTo>
                      <a:pt x="1159" y="5977"/>
                    </a:lnTo>
                    <a:lnTo>
                      <a:pt x="1145" y="5960"/>
                    </a:lnTo>
                    <a:lnTo>
                      <a:pt x="1131" y="5941"/>
                    </a:lnTo>
                    <a:lnTo>
                      <a:pt x="1118" y="5922"/>
                    </a:lnTo>
                    <a:lnTo>
                      <a:pt x="1104" y="5904"/>
                    </a:lnTo>
                    <a:lnTo>
                      <a:pt x="1092" y="5885"/>
                    </a:lnTo>
                    <a:lnTo>
                      <a:pt x="1079" y="5866"/>
                    </a:lnTo>
                    <a:lnTo>
                      <a:pt x="1065" y="5847"/>
                    </a:lnTo>
                    <a:lnTo>
                      <a:pt x="1053" y="5828"/>
                    </a:lnTo>
                    <a:lnTo>
                      <a:pt x="1040" y="5810"/>
                    </a:lnTo>
                    <a:lnTo>
                      <a:pt x="1028" y="5791"/>
                    </a:lnTo>
                    <a:lnTo>
                      <a:pt x="1015" y="5772"/>
                    </a:lnTo>
                    <a:lnTo>
                      <a:pt x="1003" y="5753"/>
                    </a:lnTo>
                    <a:lnTo>
                      <a:pt x="991" y="5734"/>
                    </a:lnTo>
                    <a:lnTo>
                      <a:pt x="979" y="5715"/>
                    </a:lnTo>
                    <a:lnTo>
                      <a:pt x="967" y="5695"/>
                    </a:lnTo>
                    <a:lnTo>
                      <a:pt x="954" y="5676"/>
                    </a:lnTo>
                    <a:lnTo>
                      <a:pt x="943" y="5656"/>
                    </a:lnTo>
                    <a:lnTo>
                      <a:pt x="931" y="5637"/>
                    </a:lnTo>
                    <a:lnTo>
                      <a:pt x="920" y="5617"/>
                    </a:lnTo>
                    <a:lnTo>
                      <a:pt x="909" y="5598"/>
                    </a:lnTo>
                    <a:lnTo>
                      <a:pt x="897" y="5578"/>
                    </a:lnTo>
                    <a:lnTo>
                      <a:pt x="885" y="5558"/>
                    </a:lnTo>
                    <a:lnTo>
                      <a:pt x="874" y="5540"/>
                    </a:lnTo>
                    <a:lnTo>
                      <a:pt x="864" y="5520"/>
                    </a:lnTo>
                    <a:lnTo>
                      <a:pt x="853" y="5500"/>
                    </a:lnTo>
                    <a:lnTo>
                      <a:pt x="842" y="5480"/>
                    </a:lnTo>
                    <a:lnTo>
                      <a:pt x="832" y="5460"/>
                    </a:lnTo>
                    <a:lnTo>
                      <a:pt x="821" y="5440"/>
                    </a:lnTo>
                    <a:lnTo>
                      <a:pt x="811" y="5420"/>
                    </a:lnTo>
                    <a:lnTo>
                      <a:pt x="801" y="5398"/>
                    </a:lnTo>
                    <a:lnTo>
                      <a:pt x="791" y="5378"/>
                    </a:lnTo>
                    <a:lnTo>
                      <a:pt x="781" y="5358"/>
                    </a:lnTo>
                    <a:lnTo>
                      <a:pt x="771" y="5337"/>
                    </a:lnTo>
                    <a:lnTo>
                      <a:pt x="761" y="5317"/>
                    </a:lnTo>
                    <a:lnTo>
                      <a:pt x="752" y="5296"/>
                    </a:lnTo>
                    <a:lnTo>
                      <a:pt x="742" y="5276"/>
                    </a:lnTo>
                    <a:lnTo>
                      <a:pt x="733" y="5255"/>
                    </a:lnTo>
                    <a:lnTo>
                      <a:pt x="724" y="5234"/>
                    </a:lnTo>
                    <a:lnTo>
                      <a:pt x="714" y="5214"/>
                    </a:lnTo>
                    <a:lnTo>
                      <a:pt x="706" y="5193"/>
                    </a:lnTo>
                    <a:lnTo>
                      <a:pt x="697" y="5172"/>
                    </a:lnTo>
                    <a:lnTo>
                      <a:pt x="689" y="5151"/>
                    </a:lnTo>
                    <a:lnTo>
                      <a:pt x="680" y="5129"/>
                    </a:lnTo>
                    <a:lnTo>
                      <a:pt x="671" y="5108"/>
                    </a:lnTo>
                    <a:lnTo>
                      <a:pt x="663" y="5087"/>
                    </a:lnTo>
                    <a:lnTo>
                      <a:pt x="656" y="5066"/>
                    </a:lnTo>
                    <a:lnTo>
                      <a:pt x="647" y="5045"/>
                    </a:lnTo>
                    <a:lnTo>
                      <a:pt x="639" y="5023"/>
                    </a:lnTo>
                    <a:lnTo>
                      <a:pt x="631" y="5002"/>
                    </a:lnTo>
                    <a:lnTo>
                      <a:pt x="624" y="4979"/>
                    </a:lnTo>
                    <a:lnTo>
                      <a:pt x="617" y="4958"/>
                    </a:lnTo>
                    <a:lnTo>
                      <a:pt x="609" y="4937"/>
                    </a:lnTo>
                    <a:lnTo>
                      <a:pt x="602" y="4915"/>
                    </a:lnTo>
                    <a:lnTo>
                      <a:pt x="596" y="4893"/>
                    </a:lnTo>
                    <a:lnTo>
                      <a:pt x="588" y="4871"/>
                    </a:lnTo>
                    <a:lnTo>
                      <a:pt x="581" y="4849"/>
                    </a:lnTo>
                    <a:lnTo>
                      <a:pt x="575" y="4827"/>
                    </a:lnTo>
                    <a:lnTo>
                      <a:pt x="569" y="4805"/>
                    </a:lnTo>
                    <a:lnTo>
                      <a:pt x="562" y="4783"/>
                    </a:lnTo>
                    <a:lnTo>
                      <a:pt x="556" y="4761"/>
                    </a:lnTo>
                    <a:lnTo>
                      <a:pt x="550" y="4738"/>
                    </a:lnTo>
                    <a:lnTo>
                      <a:pt x="545" y="4716"/>
                    </a:lnTo>
                    <a:lnTo>
                      <a:pt x="538" y="4693"/>
                    </a:lnTo>
                    <a:lnTo>
                      <a:pt x="532" y="4671"/>
                    </a:lnTo>
                    <a:lnTo>
                      <a:pt x="527" y="4648"/>
                    </a:lnTo>
                    <a:lnTo>
                      <a:pt x="522" y="4625"/>
                    </a:lnTo>
                    <a:lnTo>
                      <a:pt x="517" y="4603"/>
                    </a:lnTo>
                    <a:lnTo>
                      <a:pt x="511" y="4581"/>
                    </a:lnTo>
                    <a:lnTo>
                      <a:pt x="507" y="4557"/>
                    </a:lnTo>
                    <a:lnTo>
                      <a:pt x="502" y="4534"/>
                    </a:lnTo>
                    <a:lnTo>
                      <a:pt x="498" y="4511"/>
                    </a:lnTo>
                    <a:lnTo>
                      <a:pt x="493" y="4488"/>
                    </a:lnTo>
                    <a:lnTo>
                      <a:pt x="489" y="4465"/>
                    </a:lnTo>
                    <a:lnTo>
                      <a:pt x="485" y="4442"/>
                    </a:lnTo>
                    <a:lnTo>
                      <a:pt x="481" y="4418"/>
                    </a:lnTo>
                    <a:lnTo>
                      <a:pt x="477" y="4395"/>
                    </a:lnTo>
                    <a:lnTo>
                      <a:pt x="473" y="4372"/>
                    </a:lnTo>
                    <a:lnTo>
                      <a:pt x="470" y="4348"/>
                    </a:lnTo>
                    <a:lnTo>
                      <a:pt x="467" y="4324"/>
                    </a:lnTo>
                    <a:lnTo>
                      <a:pt x="463" y="4300"/>
                    </a:lnTo>
                    <a:lnTo>
                      <a:pt x="460" y="4277"/>
                    </a:lnTo>
                    <a:lnTo>
                      <a:pt x="457" y="4253"/>
                    </a:lnTo>
                    <a:lnTo>
                      <a:pt x="455" y="4229"/>
                    </a:lnTo>
                    <a:lnTo>
                      <a:pt x="452" y="4206"/>
                    </a:lnTo>
                    <a:lnTo>
                      <a:pt x="450" y="4182"/>
                    </a:lnTo>
                    <a:lnTo>
                      <a:pt x="448" y="4157"/>
                    </a:lnTo>
                    <a:lnTo>
                      <a:pt x="446" y="4133"/>
                    </a:lnTo>
                    <a:lnTo>
                      <a:pt x="443" y="4109"/>
                    </a:lnTo>
                    <a:lnTo>
                      <a:pt x="441" y="4085"/>
                    </a:lnTo>
                    <a:lnTo>
                      <a:pt x="440" y="4060"/>
                    </a:lnTo>
                    <a:lnTo>
                      <a:pt x="439" y="4036"/>
                    </a:lnTo>
                    <a:lnTo>
                      <a:pt x="438" y="4012"/>
                    </a:lnTo>
                    <a:lnTo>
                      <a:pt x="436" y="3987"/>
                    </a:lnTo>
                    <a:lnTo>
                      <a:pt x="435" y="3963"/>
                    </a:lnTo>
                    <a:lnTo>
                      <a:pt x="435" y="3937"/>
                    </a:lnTo>
                    <a:lnTo>
                      <a:pt x="433" y="3913"/>
                    </a:lnTo>
                    <a:lnTo>
                      <a:pt x="432" y="3888"/>
                    </a:lnTo>
                    <a:lnTo>
                      <a:pt x="432" y="3864"/>
                    </a:lnTo>
                    <a:lnTo>
                      <a:pt x="432" y="3838"/>
                    </a:lnTo>
                    <a:lnTo>
                      <a:pt x="433" y="3814"/>
                    </a:lnTo>
                    <a:lnTo>
                      <a:pt x="435" y="3763"/>
                    </a:lnTo>
                    <a:lnTo>
                      <a:pt x="436" y="3712"/>
                    </a:lnTo>
                    <a:lnTo>
                      <a:pt x="438" y="3660"/>
                    </a:lnTo>
                    <a:lnTo>
                      <a:pt x="440" y="3609"/>
                    </a:lnTo>
                    <a:lnTo>
                      <a:pt x="442" y="3558"/>
                    </a:lnTo>
                    <a:lnTo>
                      <a:pt x="445" y="3507"/>
                    </a:lnTo>
                    <a:lnTo>
                      <a:pt x="449" y="3456"/>
                    </a:lnTo>
                    <a:lnTo>
                      <a:pt x="453" y="3405"/>
                    </a:lnTo>
                    <a:lnTo>
                      <a:pt x="458" y="3356"/>
                    </a:lnTo>
                    <a:lnTo>
                      <a:pt x="463" y="3308"/>
                    </a:lnTo>
                    <a:lnTo>
                      <a:pt x="469" y="3260"/>
                    </a:lnTo>
                    <a:lnTo>
                      <a:pt x="476" y="3213"/>
                    </a:lnTo>
                    <a:lnTo>
                      <a:pt x="482" y="3165"/>
                    </a:lnTo>
                    <a:lnTo>
                      <a:pt x="490" y="3117"/>
                    </a:lnTo>
                    <a:lnTo>
                      <a:pt x="498" y="3069"/>
                    </a:lnTo>
                    <a:lnTo>
                      <a:pt x="507" y="3021"/>
                    </a:lnTo>
                    <a:lnTo>
                      <a:pt x="516" y="2977"/>
                    </a:lnTo>
                    <a:lnTo>
                      <a:pt x="525" y="2931"/>
                    </a:lnTo>
                    <a:lnTo>
                      <a:pt x="535" y="2887"/>
                    </a:lnTo>
                    <a:lnTo>
                      <a:pt x="545" y="2843"/>
                    </a:lnTo>
                    <a:lnTo>
                      <a:pt x="556" y="2797"/>
                    </a:lnTo>
                    <a:lnTo>
                      <a:pt x="568" y="2753"/>
                    </a:lnTo>
                    <a:lnTo>
                      <a:pt x="579" y="2708"/>
                    </a:lnTo>
                    <a:lnTo>
                      <a:pt x="592" y="2665"/>
                    </a:lnTo>
                    <a:lnTo>
                      <a:pt x="604" y="2622"/>
                    </a:lnTo>
                    <a:lnTo>
                      <a:pt x="618" y="2580"/>
                    </a:lnTo>
                    <a:lnTo>
                      <a:pt x="631" y="2538"/>
                    </a:lnTo>
                    <a:lnTo>
                      <a:pt x="644" y="2497"/>
                    </a:lnTo>
                    <a:lnTo>
                      <a:pt x="660" y="2455"/>
                    </a:lnTo>
                    <a:lnTo>
                      <a:pt x="674" y="2414"/>
                    </a:lnTo>
                    <a:lnTo>
                      <a:pt x="690" y="2372"/>
                    </a:lnTo>
                    <a:lnTo>
                      <a:pt x="707" y="2331"/>
                    </a:lnTo>
                    <a:lnTo>
                      <a:pt x="722" y="2291"/>
                    </a:lnTo>
                    <a:lnTo>
                      <a:pt x="739" y="2252"/>
                    </a:lnTo>
                    <a:lnTo>
                      <a:pt x="756" y="2214"/>
                    </a:lnTo>
                    <a:lnTo>
                      <a:pt x="773" y="2175"/>
                    </a:lnTo>
                    <a:lnTo>
                      <a:pt x="791" y="2136"/>
                    </a:lnTo>
                    <a:lnTo>
                      <a:pt x="810" y="2098"/>
                    </a:lnTo>
                    <a:lnTo>
                      <a:pt x="829" y="2059"/>
                    </a:lnTo>
                    <a:lnTo>
                      <a:pt x="848" y="2021"/>
                    </a:lnTo>
                    <a:lnTo>
                      <a:pt x="868" y="1985"/>
                    </a:lnTo>
                    <a:lnTo>
                      <a:pt x="888" y="1948"/>
                    </a:lnTo>
                    <a:lnTo>
                      <a:pt x="908" y="1911"/>
                    </a:lnTo>
                    <a:lnTo>
                      <a:pt x="929" y="1876"/>
                    </a:lnTo>
                    <a:lnTo>
                      <a:pt x="950" y="1840"/>
                    </a:lnTo>
                    <a:lnTo>
                      <a:pt x="971" y="1805"/>
                    </a:lnTo>
                    <a:lnTo>
                      <a:pt x="993" y="1769"/>
                    </a:lnTo>
                    <a:lnTo>
                      <a:pt x="1015" y="1733"/>
                    </a:lnTo>
                    <a:lnTo>
                      <a:pt x="1038" y="1700"/>
                    </a:lnTo>
                    <a:lnTo>
                      <a:pt x="1061" y="1666"/>
                    </a:lnTo>
                    <a:lnTo>
                      <a:pt x="1083" y="1632"/>
                    </a:lnTo>
                    <a:lnTo>
                      <a:pt x="1108" y="1599"/>
                    </a:lnTo>
                    <a:lnTo>
                      <a:pt x="1131" y="1566"/>
                    </a:lnTo>
                    <a:lnTo>
                      <a:pt x="1155" y="1532"/>
                    </a:lnTo>
                    <a:lnTo>
                      <a:pt x="1181" y="1500"/>
                    </a:lnTo>
                    <a:lnTo>
                      <a:pt x="1205" y="1468"/>
                    </a:lnTo>
                    <a:lnTo>
                      <a:pt x="1231" y="1436"/>
                    </a:lnTo>
                    <a:lnTo>
                      <a:pt x="1256" y="1405"/>
                    </a:lnTo>
                    <a:lnTo>
                      <a:pt x="1282" y="1373"/>
                    </a:lnTo>
                    <a:lnTo>
                      <a:pt x="1309" y="1342"/>
                    </a:lnTo>
                    <a:lnTo>
                      <a:pt x="1335" y="1312"/>
                    </a:lnTo>
                    <a:lnTo>
                      <a:pt x="1362" y="1281"/>
                    </a:lnTo>
                    <a:lnTo>
                      <a:pt x="1390" y="1251"/>
                    </a:lnTo>
                    <a:lnTo>
                      <a:pt x="1417" y="1222"/>
                    </a:lnTo>
                    <a:lnTo>
                      <a:pt x="1445" y="1192"/>
                    </a:lnTo>
                    <a:lnTo>
                      <a:pt x="1473" y="1163"/>
                    </a:lnTo>
                    <a:lnTo>
                      <a:pt x="1502" y="1135"/>
                    </a:lnTo>
                    <a:lnTo>
                      <a:pt x="1530" y="1107"/>
                    </a:lnTo>
                    <a:lnTo>
                      <a:pt x="1560" y="1078"/>
                    </a:lnTo>
                    <a:lnTo>
                      <a:pt x="1588" y="1050"/>
                    </a:lnTo>
                    <a:lnTo>
                      <a:pt x="1618" y="1023"/>
                    </a:lnTo>
                    <a:lnTo>
                      <a:pt x="1647" y="996"/>
                    </a:lnTo>
                    <a:lnTo>
                      <a:pt x="1678" y="969"/>
                    </a:lnTo>
                    <a:lnTo>
                      <a:pt x="1708" y="942"/>
                    </a:lnTo>
                    <a:lnTo>
                      <a:pt x="1738" y="916"/>
                    </a:lnTo>
                    <a:lnTo>
                      <a:pt x="1769" y="890"/>
                    </a:lnTo>
                    <a:lnTo>
                      <a:pt x="1801" y="863"/>
                    </a:lnTo>
                    <a:lnTo>
                      <a:pt x="1833" y="839"/>
                    </a:lnTo>
                    <a:lnTo>
                      <a:pt x="1864" y="813"/>
                    </a:lnTo>
                    <a:lnTo>
                      <a:pt x="1896" y="788"/>
                    </a:lnTo>
                    <a:lnTo>
                      <a:pt x="1928" y="763"/>
                    </a:lnTo>
                    <a:lnTo>
                      <a:pt x="1960" y="739"/>
                    </a:lnTo>
                    <a:lnTo>
                      <a:pt x="1993" y="716"/>
                    </a:lnTo>
                    <a:lnTo>
                      <a:pt x="2026" y="691"/>
                    </a:lnTo>
                    <a:lnTo>
                      <a:pt x="2058" y="668"/>
                    </a:lnTo>
                    <a:lnTo>
                      <a:pt x="2091" y="644"/>
                    </a:lnTo>
                    <a:lnTo>
                      <a:pt x="2125" y="621"/>
                    </a:lnTo>
                    <a:lnTo>
                      <a:pt x="2159" y="599"/>
                    </a:lnTo>
                    <a:lnTo>
                      <a:pt x="2193" y="577"/>
                    </a:lnTo>
                    <a:lnTo>
                      <a:pt x="2227" y="554"/>
                    </a:lnTo>
                    <a:lnTo>
                      <a:pt x="2261" y="532"/>
                    </a:lnTo>
                    <a:lnTo>
                      <a:pt x="2296" y="510"/>
                    </a:lnTo>
                    <a:lnTo>
                      <a:pt x="2330" y="489"/>
                    </a:lnTo>
                    <a:lnTo>
                      <a:pt x="2365" y="468"/>
                    </a:lnTo>
                    <a:lnTo>
                      <a:pt x="2400" y="447"/>
                    </a:lnTo>
                    <a:lnTo>
                      <a:pt x="2435" y="427"/>
                    </a:lnTo>
                    <a:lnTo>
                      <a:pt x="2469" y="407"/>
                    </a:lnTo>
                    <a:lnTo>
                      <a:pt x="2502" y="388"/>
                    </a:lnTo>
                    <a:lnTo>
                      <a:pt x="2537" y="370"/>
                    </a:lnTo>
                    <a:lnTo>
                      <a:pt x="2571" y="351"/>
                    </a:lnTo>
                    <a:lnTo>
                      <a:pt x="2606" y="333"/>
                    </a:lnTo>
                    <a:lnTo>
                      <a:pt x="2640" y="314"/>
                    </a:lnTo>
                    <a:lnTo>
                      <a:pt x="2674" y="297"/>
                    </a:lnTo>
                    <a:lnTo>
                      <a:pt x="2709" y="278"/>
                    </a:lnTo>
                    <a:lnTo>
                      <a:pt x="2708" y="276"/>
                    </a:lnTo>
                    <a:lnTo>
                      <a:pt x="2707" y="273"/>
                    </a:lnTo>
                    <a:lnTo>
                      <a:pt x="2706" y="271"/>
                    </a:lnTo>
                    <a:lnTo>
                      <a:pt x="2706" y="269"/>
                    </a:lnTo>
                    <a:lnTo>
                      <a:pt x="2704" y="267"/>
                    </a:lnTo>
                    <a:lnTo>
                      <a:pt x="2703" y="263"/>
                    </a:lnTo>
                    <a:lnTo>
                      <a:pt x="2702" y="261"/>
                    </a:lnTo>
                    <a:lnTo>
                      <a:pt x="2701" y="259"/>
                    </a:lnTo>
                    <a:lnTo>
                      <a:pt x="2700" y="254"/>
                    </a:lnTo>
                    <a:lnTo>
                      <a:pt x="2699" y="251"/>
                    </a:lnTo>
                    <a:lnTo>
                      <a:pt x="2698" y="247"/>
                    </a:lnTo>
                    <a:lnTo>
                      <a:pt x="2697" y="242"/>
                    </a:lnTo>
                    <a:lnTo>
                      <a:pt x="2696" y="239"/>
                    </a:lnTo>
                    <a:lnTo>
                      <a:pt x="2693" y="234"/>
                    </a:lnTo>
                    <a:lnTo>
                      <a:pt x="2692" y="231"/>
                    </a:lnTo>
                    <a:lnTo>
                      <a:pt x="2691" y="227"/>
                    </a:lnTo>
                    <a:lnTo>
                      <a:pt x="2690" y="222"/>
                    </a:lnTo>
                    <a:lnTo>
                      <a:pt x="2689" y="219"/>
                    </a:lnTo>
                    <a:lnTo>
                      <a:pt x="2688" y="214"/>
                    </a:lnTo>
                    <a:lnTo>
                      <a:pt x="2687" y="211"/>
                    </a:lnTo>
                    <a:lnTo>
                      <a:pt x="2686" y="207"/>
                    </a:lnTo>
                    <a:lnTo>
                      <a:pt x="2684" y="202"/>
                    </a:lnTo>
                    <a:lnTo>
                      <a:pt x="2683" y="199"/>
                    </a:lnTo>
                    <a:lnTo>
                      <a:pt x="2682" y="194"/>
                    </a:lnTo>
                    <a:lnTo>
                      <a:pt x="2682" y="191"/>
                    </a:lnTo>
                    <a:lnTo>
                      <a:pt x="2681" y="188"/>
                    </a:lnTo>
                    <a:lnTo>
                      <a:pt x="2680" y="184"/>
                    </a:lnTo>
                    <a:lnTo>
                      <a:pt x="2679" y="181"/>
                    </a:lnTo>
                    <a:lnTo>
                      <a:pt x="2679" y="178"/>
                    </a:lnTo>
                    <a:lnTo>
                      <a:pt x="2678" y="173"/>
                    </a:lnTo>
                    <a:lnTo>
                      <a:pt x="2677" y="170"/>
                    </a:lnTo>
                    <a:lnTo>
                      <a:pt x="2676" y="167"/>
                    </a:lnTo>
                    <a:lnTo>
                      <a:pt x="2639" y="187"/>
                    </a:lnTo>
                    <a:lnTo>
                      <a:pt x="2601" y="207"/>
                    </a:lnTo>
                    <a:lnTo>
                      <a:pt x="2563" y="227"/>
                    </a:lnTo>
                    <a:lnTo>
                      <a:pt x="2527" y="247"/>
                    </a:lnTo>
                    <a:lnTo>
                      <a:pt x="2489" y="267"/>
                    </a:lnTo>
                    <a:lnTo>
                      <a:pt x="2451" y="287"/>
                    </a:lnTo>
                    <a:lnTo>
                      <a:pt x="2415" y="308"/>
                    </a:lnTo>
                    <a:lnTo>
                      <a:pt x="2378" y="329"/>
                    </a:lnTo>
                    <a:lnTo>
                      <a:pt x="2342" y="350"/>
                    </a:lnTo>
                    <a:lnTo>
                      <a:pt x="2306" y="371"/>
                    </a:lnTo>
                    <a:lnTo>
                      <a:pt x="2270" y="392"/>
                    </a:lnTo>
                    <a:lnTo>
                      <a:pt x="2236" y="414"/>
                    </a:lnTo>
                    <a:lnTo>
                      <a:pt x="2200" y="437"/>
                    </a:lnTo>
                    <a:lnTo>
                      <a:pt x="2165" y="459"/>
                    </a:lnTo>
                    <a:lnTo>
                      <a:pt x="2130" y="481"/>
                    </a:lnTo>
                    <a:lnTo>
                      <a:pt x="2096" y="504"/>
                    </a:lnTo>
                    <a:lnTo>
                      <a:pt x="2061" y="528"/>
                    </a:lnTo>
                    <a:lnTo>
                      <a:pt x="2027" y="551"/>
                    </a:lnTo>
                    <a:lnTo>
                      <a:pt x="1993" y="576"/>
                    </a:lnTo>
                    <a:lnTo>
                      <a:pt x="1959" y="599"/>
                    </a:lnTo>
                    <a:lnTo>
                      <a:pt x="1926" y="623"/>
                    </a:lnTo>
                    <a:lnTo>
                      <a:pt x="1893" y="649"/>
                    </a:lnTo>
                    <a:lnTo>
                      <a:pt x="1859" y="673"/>
                    </a:lnTo>
                    <a:lnTo>
                      <a:pt x="1826" y="699"/>
                    </a:lnTo>
                    <a:lnTo>
                      <a:pt x="1794" y="724"/>
                    </a:lnTo>
                    <a:lnTo>
                      <a:pt x="1762" y="750"/>
                    </a:lnTo>
                    <a:lnTo>
                      <a:pt x="1729" y="777"/>
                    </a:lnTo>
                    <a:lnTo>
                      <a:pt x="1697" y="802"/>
                    </a:lnTo>
                    <a:lnTo>
                      <a:pt x="1665" y="830"/>
                    </a:lnTo>
                    <a:lnTo>
                      <a:pt x="1634" y="857"/>
                    </a:lnTo>
                    <a:lnTo>
                      <a:pt x="1603" y="883"/>
                    </a:lnTo>
                    <a:lnTo>
                      <a:pt x="1572" y="911"/>
                    </a:lnTo>
                    <a:lnTo>
                      <a:pt x="1541" y="940"/>
                    </a:lnTo>
                    <a:lnTo>
                      <a:pt x="1511" y="968"/>
                    </a:lnTo>
                    <a:lnTo>
                      <a:pt x="1481" y="997"/>
                    </a:lnTo>
                    <a:lnTo>
                      <a:pt x="1451" y="1026"/>
                    </a:lnTo>
                    <a:lnTo>
                      <a:pt x="1421" y="1055"/>
                    </a:lnTo>
                    <a:lnTo>
                      <a:pt x="1392" y="1085"/>
                    </a:lnTo>
                    <a:lnTo>
                      <a:pt x="1363" y="1115"/>
                    </a:lnTo>
                    <a:lnTo>
                      <a:pt x="1334" y="1145"/>
                    </a:lnTo>
                    <a:lnTo>
                      <a:pt x="1306" y="1175"/>
                    </a:lnTo>
                    <a:lnTo>
                      <a:pt x="1277" y="1206"/>
                    </a:lnTo>
                    <a:lnTo>
                      <a:pt x="1250" y="1237"/>
                    </a:lnTo>
                    <a:lnTo>
                      <a:pt x="1223" y="1269"/>
                    </a:lnTo>
                    <a:lnTo>
                      <a:pt x="1195" y="1300"/>
                    </a:lnTo>
                    <a:lnTo>
                      <a:pt x="1169" y="1332"/>
                    </a:lnTo>
                    <a:lnTo>
                      <a:pt x="1142" y="1365"/>
                    </a:lnTo>
                    <a:lnTo>
                      <a:pt x="1116" y="1398"/>
                    </a:lnTo>
                    <a:lnTo>
                      <a:pt x="1091" y="1431"/>
                    </a:lnTo>
                    <a:lnTo>
                      <a:pt x="1065" y="1465"/>
                    </a:lnTo>
                    <a:lnTo>
                      <a:pt x="1040" y="1498"/>
                    </a:lnTo>
                    <a:lnTo>
                      <a:pt x="1015" y="1532"/>
                    </a:lnTo>
                    <a:lnTo>
                      <a:pt x="991" y="1567"/>
                    </a:lnTo>
                    <a:lnTo>
                      <a:pt x="967" y="1602"/>
                    </a:lnTo>
                    <a:lnTo>
                      <a:pt x="943" y="1637"/>
                    </a:lnTo>
                    <a:lnTo>
                      <a:pt x="920" y="1672"/>
                    </a:lnTo>
                    <a:lnTo>
                      <a:pt x="897" y="1708"/>
                    </a:lnTo>
                    <a:lnTo>
                      <a:pt x="874" y="1745"/>
                    </a:lnTo>
                    <a:lnTo>
                      <a:pt x="852" y="1781"/>
                    </a:lnTo>
                    <a:lnTo>
                      <a:pt x="830" y="1819"/>
                    </a:lnTo>
                    <a:lnTo>
                      <a:pt x="809" y="1856"/>
                    </a:lnTo>
                    <a:lnTo>
                      <a:pt x="788" y="1894"/>
                    </a:lnTo>
                    <a:lnTo>
                      <a:pt x="768" y="1931"/>
                    </a:lnTo>
                    <a:lnTo>
                      <a:pt x="748" y="1969"/>
                    </a:lnTo>
                    <a:lnTo>
                      <a:pt x="728" y="2008"/>
                    </a:lnTo>
                    <a:lnTo>
                      <a:pt x="708" y="2048"/>
                    </a:lnTo>
                    <a:lnTo>
                      <a:pt x="689" y="2088"/>
                    </a:lnTo>
                    <a:lnTo>
                      <a:pt x="670" y="2127"/>
                    </a:lnTo>
                    <a:lnTo>
                      <a:pt x="652" y="2168"/>
                    </a:lnTo>
                    <a:lnTo>
                      <a:pt x="634" y="2208"/>
                    </a:lnTo>
                    <a:lnTo>
                      <a:pt x="618" y="2248"/>
                    </a:lnTo>
                    <a:lnTo>
                      <a:pt x="601" y="2289"/>
                    </a:lnTo>
                    <a:lnTo>
                      <a:pt x="584" y="2331"/>
                    </a:lnTo>
                    <a:lnTo>
                      <a:pt x="568" y="2374"/>
                    </a:lnTo>
                    <a:lnTo>
                      <a:pt x="552" y="2417"/>
                    </a:lnTo>
                    <a:lnTo>
                      <a:pt x="538" y="2459"/>
                    </a:lnTo>
                    <a:lnTo>
                      <a:pt x="523" y="2502"/>
                    </a:lnTo>
                    <a:lnTo>
                      <a:pt x="509" y="2546"/>
                    </a:lnTo>
                    <a:lnTo>
                      <a:pt x="496" y="2589"/>
                    </a:lnTo>
                    <a:lnTo>
                      <a:pt x="483" y="2632"/>
                    </a:lnTo>
                    <a:lnTo>
                      <a:pt x="470" y="2678"/>
                    </a:lnTo>
                    <a:lnTo>
                      <a:pt x="458" y="2724"/>
                    </a:lnTo>
                    <a:lnTo>
                      <a:pt x="446" y="2769"/>
                    </a:lnTo>
                    <a:lnTo>
                      <a:pt x="435" y="2816"/>
                    </a:lnTo>
                    <a:lnTo>
                      <a:pt x="423" y="2861"/>
                    </a:lnTo>
                    <a:lnTo>
                      <a:pt x="413" y="2908"/>
                    </a:lnTo>
                    <a:lnTo>
                      <a:pt x="405" y="2955"/>
                    </a:lnTo>
                    <a:lnTo>
                      <a:pt x="396" y="3000"/>
                    </a:lnTo>
                    <a:lnTo>
                      <a:pt x="387" y="3049"/>
                    </a:lnTo>
                    <a:lnTo>
                      <a:pt x="378" y="3098"/>
                    </a:lnTo>
                    <a:lnTo>
                      <a:pt x="370" y="3147"/>
                    </a:lnTo>
                    <a:lnTo>
                      <a:pt x="364" y="3197"/>
                    </a:lnTo>
                    <a:lnTo>
                      <a:pt x="357" y="3246"/>
                    </a:lnTo>
                    <a:lnTo>
                      <a:pt x="350" y="3295"/>
                    </a:lnTo>
                    <a:lnTo>
                      <a:pt x="345" y="3345"/>
                    </a:lnTo>
                    <a:lnTo>
                      <a:pt x="340" y="3394"/>
                    </a:lnTo>
                    <a:lnTo>
                      <a:pt x="336" y="3446"/>
                    </a:lnTo>
                    <a:lnTo>
                      <a:pt x="332" y="3498"/>
                    </a:lnTo>
                    <a:lnTo>
                      <a:pt x="329" y="3550"/>
                    </a:lnTo>
                    <a:lnTo>
                      <a:pt x="327" y="3603"/>
                    </a:lnTo>
                    <a:lnTo>
                      <a:pt x="325" y="3655"/>
                    </a:lnTo>
                    <a:lnTo>
                      <a:pt x="322" y="3707"/>
                    </a:lnTo>
                    <a:lnTo>
                      <a:pt x="321" y="3759"/>
                    </a:lnTo>
                    <a:lnTo>
                      <a:pt x="320" y="3813"/>
                    </a:lnTo>
                    <a:lnTo>
                      <a:pt x="319" y="3838"/>
                    </a:lnTo>
                    <a:lnTo>
                      <a:pt x="319" y="3864"/>
                    </a:lnTo>
                    <a:lnTo>
                      <a:pt x="319" y="3889"/>
                    </a:lnTo>
                    <a:lnTo>
                      <a:pt x="320" y="3915"/>
                    </a:lnTo>
                    <a:lnTo>
                      <a:pt x="321" y="3940"/>
                    </a:lnTo>
                    <a:lnTo>
                      <a:pt x="322" y="3966"/>
                    </a:lnTo>
                    <a:lnTo>
                      <a:pt x="324" y="3992"/>
                    </a:lnTo>
                    <a:lnTo>
                      <a:pt x="325" y="4017"/>
                    </a:lnTo>
                    <a:lnTo>
                      <a:pt x="326" y="4043"/>
                    </a:lnTo>
                    <a:lnTo>
                      <a:pt x="327" y="4067"/>
                    </a:lnTo>
                    <a:lnTo>
                      <a:pt x="329" y="4093"/>
                    </a:lnTo>
                    <a:lnTo>
                      <a:pt x="330" y="4117"/>
                    </a:lnTo>
                    <a:lnTo>
                      <a:pt x="332" y="4143"/>
                    </a:lnTo>
                    <a:lnTo>
                      <a:pt x="335" y="4167"/>
                    </a:lnTo>
                    <a:lnTo>
                      <a:pt x="337" y="4193"/>
                    </a:lnTo>
                    <a:lnTo>
                      <a:pt x="339" y="4217"/>
                    </a:lnTo>
                    <a:lnTo>
                      <a:pt x="342" y="4242"/>
                    </a:lnTo>
                    <a:lnTo>
                      <a:pt x="345" y="4266"/>
                    </a:lnTo>
                    <a:lnTo>
                      <a:pt x="348" y="4290"/>
                    </a:lnTo>
                    <a:lnTo>
                      <a:pt x="351" y="4315"/>
                    </a:lnTo>
                    <a:lnTo>
                      <a:pt x="355" y="4339"/>
                    </a:lnTo>
                    <a:lnTo>
                      <a:pt x="358" y="4364"/>
                    </a:lnTo>
                    <a:lnTo>
                      <a:pt x="361" y="4388"/>
                    </a:lnTo>
                    <a:lnTo>
                      <a:pt x="365" y="4413"/>
                    </a:lnTo>
                    <a:lnTo>
                      <a:pt x="369" y="4437"/>
                    </a:lnTo>
                    <a:lnTo>
                      <a:pt x="373" y="4460"/>
                    </a:lnTo>
                    <a:lnTo>
                      <a:pt x="377" y="4485"/>
                    </a:lnTo>
                    <a:lnTo>
                      <a:pt x="381" y="4508"/>
                    </a:lnTo>
                    <a:lnTo>
                      <a:pt x="387" y="4533"/>
                    </a:lnTo>
                    <a:lnTo>
                      <a:pt x="391" y="4556"/>
                    </a:lnTo>
                    <a:lnTo>
                      <a:pt x="396" y="4581"/>
                    </a:lnTo>
                    <a:lnTo>
                      <a:pt x="401" y="4604"/>
                    </a:lnTo>
                    <a:lnTo>
                      <a:pt x="406" y="4627"/>
                    </a:lnTo>
                    <a:lnTo>
                      <a:pt x="411" y="4651"/>
                    </a:lnTo>
                    <a:lnTo>
                      <a:pt x="417" y="4674"/>
                    </a:lnTo>
                    <a:lnTo>
                      <a:pt x="422" y="4697"/>
                    </a:lnTo>
                    <a:lnTo>
                      <a:pt x="428" y="4721"/>
                    </a:lnTo>
                    <a:lnTo>
                      <a:pt x="435" y="4744"/>
                    </a:lnTo>
                    <a:lnTo>
                      <a:pt x="440" y="4767"/>
                    </a:lnTo>
                    <a:lnTo>
                      <a:pt x="447" y="4791"/>
                    </a:lnTo>
                    <a:lnTo>
                      <a:pt x="453" y="4814"/>
                    </a:lnTo>
                    <a:lnTo>
                      <a:pt x="459" y="4836"/>
                    </a:lnTo>
                    <a:lnTo>
                      <a:pt x="466" y="4859"/>
                    </a:lnTo>
                    <a:lnTo>
                      <a:pt x="473" y="4882"/>
                    </a:lnTo>
                    <a:lnTo>
                      <a:pt x="480" y="4905"/>
                    </a:lnTo>
                    <a:lnTo>
                      <a:pt x="487" y="4927"/>
                    </a:lnTo>
                    <a:lnTo>
                      <a:pt x="495" y="4949"/>
                    </a:lnTo>
                    <a:lnTo>
                      <a:pt x="502" y="4973"/>
                    </a:lnTo>
                    <a:lnTo>
                      <a:pt x="509" y="4995"/>
                    </a:lnTo>
                    <a:lnTo>
                      <a:pt x="517" y="5017"/>
                    </a:lnTo>
                    <a:lnTo>
                      <a:pt x="525" y="5039"/>
                    </a:lnTo>
                    <a:lnTo>
                      <a:pt x="532" y="5062"/>
                    </a:lnTo>
                    <a:lnTo>
                      <a:pt x="541" y="5084"/>
                    </a:lnTo>
                    <a:lnTo>
                      <a:pt x="549" y="5106"/>
                    </a:lnTo>
                    <a:lnTo>
                      <a:pt x="558" y="5128"/>
                    </a:lnTo>
                    <a:lnTo>
                      <a:pt x="566" y="5149"/>
                    </a:lnTo>
                    <a:lnTo>
                      <a:pt x="575" y="5172"/>
                    </a:lnTo>
                    <a:lnTo>
                      <a:pt x="583" y="5194"/>
                    </a:lnTo>
                    <a:lnTo>
                      <a:pt x="592" y="5215"/>
                    </a:lnTo>
                    <a:lnTo>
                      <a:pt x="601" y="5237"/>
                    </a:lnTo>
                    <a:lnTo>
                      <a:pt x="611" y="5258"/>
                    </a:lnTo>
                    <a:lnTo>
                      <a:pt x="620" y="5279"/>
                    </a:lnTo>
                    <a:lnTo>
                      <a:pt x="630" y="5302"/>
                    </a:lnTo>
                    <a:lnTo>
                      <a:pt x="639" y="5323"/>
                    </a:lnTo>
                    <a:lnTo>
                      <a:pt x="649" y="5344"/>
                    </a:lnTo>
                    <a:lnTo>
                      <a:pt x="659" y="5365"/>
                    </a:lnTo>
                    <a:lnTo>
                      <a:pt x="669" y="5386"/>
                    </a:lnTo>
                    <a:lnTo>
                      <a:pt x="679" y="5407"/>
                    </a:lnTo>
                    <a:lnTo>
                      <a:pt x="689" y="5428"/>
                    </a:lnTo>
                    <a:lnTo>
                      <a:pt x="700" y="5450"/>
                    </a:lnTo>
                    <a:lnTo>
                      <a:pt x="710" y="5471"/>
                    </a:lnTo>
                    <a:lnTo>
                      <a:pt x="721" y="5491"/>
                    </a:lnTo>
                    <a:lnTo>
                      <a:pt x="731" y="5512"/>
                    </a:lnTo>
                    <a:lnTo>
                      <a:pt x="742" y="5533"/>
                    </a:lnTo>
                    <a:lnTo>
                      <a:pt x="753" y="5553"/>
                    </a:lnTo>
                    <a:lnTo>
                      <a:pt x="764" y="5574"/>
                    </a:lnTo>
                    <a:lnTo>
                      <a:pt x="776" y="5594"/>
                    </a:lnTo>
                    <a:lnTo>
                      <a:pt x="788" y="5614"/>
                    </a:lnTo>
                    <a:lnTo>
                      <a:pt x="799" y="5635"/>
                    </a:lnTo>
                    <a:lnTo>
                      <a:pt x="810" y="5655"/>
                    </a:lnTo>
                    <a:lnTo>
                      <a:pt x="822" y="5675"/>
                    </a:lnTo>
                    <a:lnTo>
                      <a:pt x="834" y="5695"/>
                    </a:lnTo>
                    <a:lnTo>
                      <a:pt x="845" y="5715"/>
                    </a:lnTo>
                    <a:lnTo>
                      <a:pt x="858" y="5735"/>
                    </a:lnTo>
                    <a:lnTo>
                      <a:pt x="870" y="5755"/>
                    </a:lnTo>
                    <a:lnTo>
                      <a:pt x="882" y="5775"/>
                    </a:lnTo>
                    <a:lnTo>
                      <a:pt x="895" y="5795"/>
                    </a:lnTo>
                    <a:lnTo>
                      <a:pt x="908" y="5814"/>
                    </a:lnTo>
                    <a:lnTo>
                      <a:pt x="920" y="5834"/>
                    </a:lnTo>
                    <a:lnTo>
                      <a:pt x="933" y="5854"/>
                    </a:lnTo>
                    <a:lnTo>
                      <a:pt x="947" y="5873"/>
                    </a:lnTo>
                    <a:lnTo>
                      <a:pt x="959" y="5893"/>
                    </a:lnTo>
                    <a:lnTo>
                      <a:pt x="972" y="5912"/>
                    </a:lnTo>
                    <a:lnTo>
                      <a:pt x="985" y="5931"/>
                    </a:lnTo>
                    <a:lnTo>
                      <a:pt x="999" y="5950"/>
                    </a:lnTo>
                    <a:lnTo>
                      <a:pt x="1012" y="5970"/>
                    </a:lnTo>
                    <a:lnTo>
                      <a:pt x="1025" y="5988"/>
                    </a:lnTo>
                    <a:lnTo>
                      <a:pt x="1040" y="6007"/>
                    </a:lnTo>
                    <a:lnTo>
                      <a:pt x="1053" y="6026"/>
                    </a:lnTo>
                    <a:lnTo>
                      <a:pt x="1068" y="6045"/>
                    </a:lnTo>
                    <a:lnTo>
                      <a:pt x="1081" y="6064"/>
                    </a:lnTo>
                    <a:lnTo>
                      <a:pt x="1095" y="6083"/>
                    </a:lnTo>
                    <a:lnTo>
                      <a:pt x="1110" y="6101"/>
                    </a:lnTo>
                    <a:lnTo>
                      <a:pt x="1124" y="6120"/>
                    </a:lnTo>
                    <a:lnTo>
                      <a:pt x="1139" y="6138"/>
                    </a:lnTo>
                    <a:lnTo>
                      <a:pt x="1153" y="6156"/>
                    </a:lnTo>
                    <a:lnTo>
                      <a:pt x="1168" y="6175"/>
                    </a:lnTo>
                    <a:lnTo>
                      <a:pt x="1183" y="6193"/>
                    </a:lnTo>
                    <a:lnTo>
                      <a:pt x="1198" y="6212"/>
                    </a:lnTo>
                    <a:lnTo>
                      <a:pt x="1212" y="6230"/>
                    </a:lnTo>
                    <a:lnTo>
                      <a:pt x="1227" y="6247"/>
                    </a:lnTo>
                    <a:lnTo>
                      <a:pt x="1243" y="6265"/>
                    </a:lnTo>
                    <a:lnTo>
                      <a:pt x="1257" y="6284"/>
                    </a:lnTo>
                    <a:lnTo>
                      <a:pt x="1273" y="6302"/>
                    </a:lnTo>
                    <a:lnTo>
                      <a:pt x="1289" y="6320"/>
                    </a:lnTo>
                    <a:lnTo>
                      <a:pt x="1304" y="6337"/>
                    </a:lnTo>
                    <a:lnTo>
                      <a:pt x="1320" y="6355"/>
                    </a:lnTo>
                    <a:lnTo>
                      <a:pt x="1335" y="6373"/>
                    </a:lnTo>
                    <a:lnTo>
                      <a:pt x="1352" y="6390"/>
                    </a:lnTo>
                    <a:lnTo>
                      <a:pt x="1367" y="6407"/>
                    </a:lnTo>
                    <a:lnTo>
                      <a:pt x="1383" y="6425"/>
                    </a:lnTo>
                    <a:lnTo>
                      <a:pt x="1400" y="6442"/>
                    </a:lnTo>
                    <a:lnTo>
                      <a:pt x="1415" y="6460"/>
                    </a:lnTo>
                    <a:lnTo>
                      <a:pt x="1432" y="6476"/>
                    </a:lnTo>
                    <a:lnTo>
                      <a:pt x="1448" y="6494"/>
                    </a:lnTo>
                    <a:lnTo>
                      <a:pt x="1465" y="6511"/>
                    </a:lnTo>
                    <a:lnTo>
                      <a:pt x="1482" y="6527"/>
                    </a:lnTo>
                    <a:lnTo>
                      <a:pt x="1498" y="6545"/>
                    </a:lnTo>
                    <a:lnTo>
                      <a:pt x="1515" y="6562"/>
                    </a:lnTo>
                    <a:lnTo>
                      <a:pt x="1532" y="6579"/>
                    </a:lnTo>
                    <a:lnTo>
                      <a:pt x="1548" y="6595"/>
                    </a:lnTo>
                    <a:lnTo>
                      <a:pt x="1565" y="6612"/>
                    </a:lnTo>
                    <a:lnTo>
                      <a:pt x="1583" y="6629"/>
                    </a:lnTo>
                    <a:lnTo>
                      <a:pt x="1600" y="6645"/>
                    </a:lnTo>
                    <a:lnTo>
                      <a:pt x="1617" y="6661"/>
                    </a:lnTo>
                    <a:lnTo>
                      <a:pt x="1634" y="6677"/>
                    </a:lnTo>
                    <a:lnTo>
                      <a:pt x="1652" y="6694"/>
                    </a:lnTo>
                    <a:lnTo>
                      <a:pt x="1669" y="6711"/>
                    </a:lnTo>
                    <a:lnTo>
                      <a:pt x="1687" y="6726"/>
                    </a:lnTo>
                    <a:lnTo>
                      <a:pt x="1705" y="6743"/>
                    </a:lnTo>
                    <a:lnTo>
                      <a:pt x="1723" y="6759"/>
                    </a:lnTo>
                    <a:lnTo>
                      <a:pt x="1741" y="6775"/>
                    </a:lnTo>
                    <a:lnTo>
                      <a:pt x="1758" y="6791"/>
                    </a:lnTo>
                    <a:lnTo>
                      <a:pt x="1776" y="6806"/>
                    </a:lnTo>
                    <a:lnTo>
                      <a:pt x="1794" y="6822"/>
                    </a:lnTo>
                    <a:lnTo>
                      <a:pt x="1813" y="6837"/>
                    </a:lnTo>
                    <a:lnTo>
                      <a:pt x="1830" y="6854"/>
                    </a:lnTo>
                    <a:lnTo>
                      <a:pt x="1849" y="6870"/>
                    </a:lnTo>
                    <a:lnTo>
                      <a:pt x="1867" y="6885"/>
                    </a:lnTo>
                    <a:lnTo>
                      <a:pt x="1886" y="6900"/>
                    </a:lnTo>
                    <a:lnTo>
                      <a:pt x="1904" y="6915"/>
                    </a:lnTo>
                    <a:lnTo>
                      <a:pt x="1923" y="6931"/>
                    </a:lnTo>
                    <a:lnTo>
                      <a:pt x="1942" y="6946"/>
                    </a:lnTo>
                    <a:lnTo>
                      <a:pt x="1960" y="6961"/>
                    </a:lnTo>
                    <a:lnTo>
                      <a:pt x="1979" y="6976"/>
                    </a:lnTo>
                    <a:lnTo>
                      <a:pt x="1998" y="6992"/>
                    </a:lnTo>
                    <a:lnTo>
                      <a:pt x="2017" y="7006"/>
                    </a:lnTo>
                    <a:lnTo>
                      <a:pt x="2036" y="7022"/>
                    </a:lnTo>
                    <a:lnTo>
                      <a:pt x="2055" y="7036"/>
                    </a:lnTo>
                    <a:lnTo>
                      <a:pt x="2074" y="7051"/>
                    </a:lnTo>
                    <a:lnTo>
                      <a:pt x="2094" y="7066"/>
                    </a:lnTo>
                    <a:lnTo>
                      <a:pt x="2113" y="7081"/>
                    </a:lnTo>
                    <a:lnTo>
                      <a:pt x="2133" y="7095"/>
                    </a:lnTo>
                    <a:lnTo>
                      <a:pt x="2151" y="7110"/>
                    </a:lnTo>
                    <a:lnTo>
                      <a:pt x="2171" y="7124"/>
                    </a:lnTo>
                    <a:lnTo>
                      <a:pt x="2190" y="7139"/>
                    </a:lnTo>
                    <a:lnTo>
                      <a:pt x="2210" y="7153"/>
                    </a:lnTo>
                    <a:lnTo>
                      <a:pt x="2230" y="7168"/>
                    </a:lnTo>
                    <a:lnTo>
                      <a:pt x="2249" y="7182"/>
                    </a:lnTo>
                    <a:lnTo>
                      <a:pt x="2269" y="7195"/>
                    </a:lnTo>
                    <a:lnTo>
                      <a:pt x="2289" y="7210"/>
                    </a:lnTo>
                    <a:lnTo>
                      <a:pt x="2309" y="7224"/>
                    </a:lnTo>
                    <a:lnTo>
                      <a:pt x="2329" y="7238"/>
                    </a:lnTo>
                    <a:lnTo>
                      <a:pt x="2349" y="7252"/>
                    </a:lnTo>
                    <a:lnTo>
                      <a:pt x="2369" y="7265"/>
                    </a:lnTo>
                    <a:lnTo>
                      <a:pt x="2389" y="7279"/>
                    </a:lnTo>
                    <a:lnTo>
                      <a:pt x="2410" y="7293"/>
                    </a:lnTo>
                    <a:lnTo>
                      <a:pt x="2430" y="7306"/>
                    </a:lnTo>
                    <a:lnTo>
                      <a:pt x="2450" y="7320"/>
                    </a:lnTo>
                    <a:lnTo>
                      <a:pt x="2471" y="7333"/>
                    </a:lnTo>
                    <a:lnTo>
                      <a:pt x="2491" y="7346"/>
                    </a:lnTo>
                    <a:lnTo>
                      <a:pt x="2511" y="7361"/>
                    </a:lnTo>
                    <a:lnTo>
                      <a:pt x="2532" y="7373"/>
                    </a:lnTo>
                    <a:lnTo>
                      <a:pt x="2552" y="7386"/>
                    </a:lnTo>
                    <a:lnTo>
                      <a:pt x="2573" y="7400"/>
                    </a:lnTo>
                    <a:lnTo>
                      <a:pt x="2595" y="7413"/>
                    </a:lnTo>
                    <a:lnTo>
                      <a:pt x="2615" y="7426"/>
                    </a:lnTo>
                    <a:lnTo>
                      <a:pt x="2636" y="7440"/>
                    </a:lnTo>
                    <a:lnTo>
                      <a:pt x="2657" y="7452"/>
                    </a:lnTo>
                    <a:lnTo>
                      <a:pt x="2678" y="7465"/>
                    </a:lnTo>
                    <a:lnTo>
                      <a:pt x="2698" y="7478"/>
                    </a:lnTo>
                    <a:lnTo>
                      <a:pt x="2719" y="7491"/>
                    </a:lnTo>
                    <a:lnTo>
                      <a:pt x="2740" y="7503"/>
                    </a:lnTo>
                    <a:lnTo>
                      <a:pt x="2761" y="7516"/>
                    </a:lnTo>
                    <a:lnTo>
                      <a:pt x="2782" y="7529"/>
                    </a:lnTo>
                    <a:lnTo>
                      <a:pt x="2803" y="7541"/>
                    </a:lnTo>
                    <a:lnTo>
                      <a:pt x="2826" y="7553"/>
                    </a:lnTo>
                    <a:lnTo>
                      <a:pt x="2847" y="7565"/>
                    </a:lnTo>
                    <a:lnTo>
                      <a:pt x="2868" y="7578"/>
                    </a:lnTo>
                    <a:lnTo>
                      <a:pt x="2889" y="7590"/>
                    </a:lnTo>
                    <a:lnTo>
                      <a:pt x="2910" y="7602"/>
                    </a:lnTo>
                    <a:lnTo>
                      <a:pt x="2932" y="7614"/>
                    </a:lnTo>
                    <a:lnTo>
                      <a:pt x="2953" y="7626"/>
                    </a:lnTo>
                    <a:lnTo>
                      <a:pt x="2974" y="7639"/>
                    </a:lnTo>
                    <a:lnTo>
                      <a:pt x="2997" y="7651"/>
                    </a:lnTo>
                    <a:lnTo>
                      <a:pt x="3018" y="7662"/>
                    </a:lnTo>
                    <a:lnTo>
                      <a:pt x="3040" y="7674"/>
                    </a:lnTo>
                    <a:lnTo>
                      <a:pt x="3061" y="7685"/>
                    </a:lnTo>
                    <a:lnTo>
                      <a:pt x="3083" y="7698"/>
                    </a:lnTo>
                    <a:lnTo>
                      <a:pt x="3104" y="7709"/>
                    </a:lnTo>
                    <a:lnTo>
                      <a:pt x="3126" y="7721"/>
                    </a:lnTo>
                    <a:lnTo>
                      <a:pt x="3148" y="7732"/>
                    </a:lnTo>
                    <a:lnTo>
                      <a:pt x="3170" y="7743"/>
                    </a:lnTo>
                    <a:lnTo>
                      <a:pt x="3192" y="7755"/>
                    </a:lnTo>
                    <a:lnTo>
                      <a:pt x="3214" y="7766"/>
                    </a:lnTo>
                    <a:lnTo>
                      <a:pt x="3235" y="7778"/>
                    </a:lnTo>
                    <a:lnTo>
                      <a:pt x="3258" y="7789"/>
                    </a:lnTo>
                    <a:lnTo>
                      <a:pt x="3280" y="7800"/>
                    </a:lnTo>
                    <a:lnTo>
                      <a:pt x="3302" y="7811"/>
                    </a:lnTo>
                    <a:lnTo>
                      <a:pt x="3323" y="7822"/>
                    </a:lnTo>
                    <a:lnTo>
                      <a:pt x="3345" y="7833"/>
                    </a:lnTo>
                    <a:lnTo>
                      <a:pt x="3367" y="7843"/>
                    </a:lnTo>
                    <a:lnTo>
                      <a:pt x="3390" y="7854"/>
                    </a:lnTo>
                    <a:lnTo>
                      <a:pt x="3412" y="7865"/>
                    </a:lnTo>
                    <a:lnTo>
                      <a:pt x="3434" y="7875"/>
                    </a:lnTo>
                    <a:lnTo>
                      <a:pt x="3456" y="7886"/>
                    </a:lnTo>
                    <a:lnTo>
                      <a:pt x="3479" y="7896"/>
                    </a:lnTo>
                    <a:lnTo>
                      <a:pt x="3501" y="7908"/>
                    </a:lnTo>
                    <a:lnTo>
                      <a:pt x="3523" y="7918"/>
                    </a:lnTo>
                    <a:lnTo>
                      <a:pt x="3545" y="7929"/>
                    </a:lnTo>
                    <a:lnTo>
                      <a:pt x="3567" y="7939"/>
                    </a:lnTo>
                    <a:lnTo>
                      <a:pt x="3591" y="7949"/>
                    </a:lnTo>
                    <a:lnTo>
                      <a:pt x="3613" y="7959"/>
                    </a:lnTo>
                    <a:lnTo>
                      <a:pt x="3635" y="7969"/>
                    </a:lnTo>
                    <a:lnTo>
                      <a:pt x="3657" y="7979"/>
                    </a:lnTo>
                    <a:lnTo>
                      <a:pt x="3680" y="7989"/>
                    </a:lnTo>
                    <a:lnTo>
                      <a:pt x="3702" y="7999"/>
                    </a:lnTo>
                    <a:lnTo>
                      <a:pt x="3725" y="8009"/>
                    </a:lnTo>
                    <a:lnTo>
                      <a:pt x="3747" y="8019"/>
                    </a:lnTo>
                    <a:lnTo>
                      <a:pt x="3769" y="8029"/>
                    </a:lnTo>
                    <a:lnTo>
                      <a:pt x="3792" y="8039"/>
                    </a:lnTo>
                    <a:lnTo>
                      <a:pt x="3815" y="8048"/>
                    </a:lnTo>
                    <a:lnTo>
                      <a:pt x="3837" y="8058"/>
                    </a:lnTo>
                    <a:lnTo>
                      <a:pt x="3859" y="8067"/>
                    </a:lnTo>
                    <a:lnTo>
                      <a:pt x="3883" y="8077"/>
                    </a:lnTo>
                    <a:lnTo>
                      <a:pt x="3905" y="8085"/>
                    </a:lnTo>
                    <a:lnTo>
                      <a:pt x="3927" y="8095"/>
                    </a:lnTo>
                    <a:lnTo>
                      <a:pt x="3950" y="8104"/>
                    </a:lnTo>
                    <a:lnTo>
                      <a:pt x="3964" y="8110"/>
                    </a:lnTo>
                    <a:lnTo>
                      <a:pt x="3977" y="8115"/>
                    </a:lnTo>
                    <a:lnTo>
                      <a:pt x="3990" y="8121"/>
                    </a:lnTo>
                    <a:lnTo>
                      <a:pt x="4005" y="8127"/>
                    </a:lnTo>
                    <a:lnTo>
                      <a:pt x="4018" y="8132"/>
                    </a:lnTo>
                    <a:lnTo>
                      <a:pt x="4032" y="8138"/>
                    </a:lnTo>
                    <a:lnTo>
                      <a:pt x="4046" y="8143"/>
                    </a:lnTo>
                    <a:lnTo>
                      <a:pt x="4059" y="8148"/>
                    </a:lnTo>
                    <a:lnTo>
                      <a:pt x="4065" y="8138"/>
                    </a:lnTo>
                    <a:lnTo>
                      <a:pt x="4070" y="8127"/>
                    </a:lnTo>
                    <a:lnTo>
                      <a:pt x="4076" y="8117"/>
                    </a:lnTo>
                    <a:lnTo>
                      <a:pt x="4082" y="8105"/>
                    </a:lnTo>
                    <a:lnTo>
                      <a:pt x="4088" y="8094"/>
                    </a:lnTo>
                    <a:lnTo>
                      <a:pt x="4094" y="8084"/>
                    </a:lnTo>
                    <a:lnTo>
                      <a:pt x="4099" y="8073"/>
                    </a:lnTo>
                    <a:lnTo>
                      <a:pt x="4105" y="8062"/>
                    </a:lnTo>
                    <a:lnTo>
                      <a:pt x="4106" y="8062"/>
                    </a:lnTo>
                    <a:lnTo>
                      <a:pt x="4107" y="8059"/>
                    </a:lnTo>
                    <a:lnTo>
                      <a:pt x="4109" y="8054"/>
                    </a:lnTo>
                    <a:lnTo>
                      <a:pt x="4112" y="8049"/>
                    </a:lnTo>
                    <a:lnTo>
                      <a:pt x="4115" y="8043"/>
                    </a:lnTo>
                    <a:lnTo>
                      <a:pt x="4117" y="8038"/>
                    </a:lnTo>
                    <a:lnTo>
                      <a:pt x="4119" y="8032"/>
                    </a:lnTo>
                    <a:lnTo>
                      <a:pt x="4122" y="8028"/>
                    </a:lnTo>
                    <a:lnTo>
                      <a:pt x="4124" y="8024"/>
                    </a:lnTo>
                    <a:lnTo>
                      <a:pt x="4124" y="8023"/>
                    </a:lnTo>
                    <a:lnTo>
                      <a:pt x="4124" y="8024"/>
                    </a:lnTo>
                    <a:lnTo>
                      <a:pt x="4125" y="8024"/>
                    </a:lnTo>
                    <a:lnTo>
                      <a:pt x="4156" y="8058"/>
                    </a:lnTo>
                    <a:lnTo>
                      <a:pt x="4189" y="8090"/>
                    </a:lnTo>
                    <a:lnTo>
                      <a:pt x="4224" y="8120"/>
                    </a:lnTo>
                    <a:lnTo>
                      <a:pt x="4259" y="8150"/>
                    </a:lnTo>
                    <a:lnTo>
                      <a:pt x="4296" y="8178"/>
                    </a:lnTo>
                    <a:lnTo>
                      <a:pt x="4333" y="8204"/>
                    </a:lnTo>
                    <a:lnTo>
                      <a:pt x="4369" y="8229"/>
                    </a:lnTo>
                    <a:lnTo>
                      <a:pt x="4405" y="8251"/>
                    </a:lnTo>
                    <a:lnTo>
                      <a:pt x="4380" y="8267"/>
                    </a:lnTo>
                    <a:lnTo>
                      <a:pt x="4357" y="8283"/>
                    </a:lnTo>
                    <a:lnTo>
                      <a:pt x="4336" y="8301"/>
                    </a:lnTo>
                    <a:lnTo>
                      <a:pt x="4316" y="8320"/>
                    </a:lnTo>
                    <a:lnTo>
                      <a:pt x="4298" y="8340"/>
                    </a:lnTo>
                    <a:lnTo>
                      <a:pt x="4280" y="8360"/>
                    </a:lnTo>
                    <a:lnTo>
                      <a:pt x="4265" y="8381"/>
                    </a:lnTo>
                    <a:lnTo>
                      <a:pt x="4249" y="8403"/>
                    </a:lnTo>
                    <a:lnTo>
                      <a:pt x="4236" y="8425"/>
                    </a:lnTo>
                    <a:lnTo>
                      <a:pt x="4224" y="8449"/>
                    </a:lnTo>
                    <a:lnTo>
                      <a:pt x="4214" y="8473"/>
                    </a:lnTo>
                    <a:lnTo>
                      <a:pt x="4204" y="8498"/>
                    </a:lnTo>
                    <a:lnTo>
                      <a:pt x="4195" y="8523"/>
                    </a:lnTo>
                    <a:lnTo>
                      <a:pt x="4187" y="8549"/>
                    </a:lnTo>
                    <a:lnTo>
                      <a:pt x="4181" y="8575"/>
                    </a:lnTo>
                    <a:lnTo>
                      <a:pt x="4176" y="8602"/>
                    </a:lnTo>
                    <a:close/>
                  </a:path>
                </a:pathLst>
              </a:cu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01" name="Freeform 550"/>
              <p:cNvSpPr>
                <a:spLocks noEditPoints="1"/>
              </p:cNvSpPr>
              <p:nvPr/>
            </p:nvSpPr>
            <p:spPr bwMode="auto">
              <a:xfrm>
                <a:off x="2581" y="708"/>
                <a:ext cx="369" cy="205"/>
              </a:xfrm>
              <a:custGeom>
                <a:avLst/>
                <a:gdLst>
                  <a:gd name="T0" fmla="*/ 0 w 2583"/>
                  <a:gd name="T1" fmla="*/ 0 h 1435"/>
                  <a:gd name="T2" fmla="*/ 0 w 2583"/>
                  <a:gd name="T3" fmla="*/ 0 h 1435"/>
                  <a:gd name="T4" fmla="*/ 0 w 2583"/>
                  <a:gd name="T5" fmla="*/ 0 h 1435"/>
                  <a:gd name="T6" fmla="*/ 0 w 2583"/>
                  <a:gd name="T7" fmla="*/ 0 h 1435"/>
                  <a:gd name="T8" fmla="*/ 0 w 2583"/>
                  <a:gd name="T9" fmla="*/ 0 h 1435"/>
                  <a:gd name="T10" fmla="*/ 0 w 2583"/>
                  <a:gd name="T11" fmla="*/ 0 h 1435"/>
                  <a:gd name="T12" fmla="*/ 0 w 2583"/>
                  <a:gd name="T13" fmla="*/ 0 h 1435"/>
                  <a:gd name="T14" fmla="*/ 0 w 2583"/>
                  <a:gd name="T15" fmla="*/ 0 h 1435"/>
                  <a:gd name="T16" fmla="*/ 0 w 2583"/>
                  <a:gd name="T17" fmla="*/ 0 h 1435"/>
                  <a:gd name="T18" fmla="*/ 0 w 2583"/>
                  <a:gd name="T19" fmla="*/ 0 h 1435"/>
                  <a:gd name="T20" fmla="*/ 0 w 2583"/>
                  <a:gd name="T21" fmla="*/ 0 h 1435"/>
                  <a:gd name="T22" fmla="*/ 0 w 2583"/>
                  <a:gd name="T23" fmla="*/ 0 h 1435"/>
                  <a:gd name="T24" fmla="*/ 0 w 2583"/>
                  <a:gd name="T25" fmla="*/ 0 h 1435"/>
                  <a:gd name="T26" fmla="*/ 0 w 2583"/>
                  <a:gd name="T27" fmla="*/ 0 h 1435"/>
                  <a:gd name="T28" fmla="*/ 0 w 2583"/>
                  <a:gd name="T29" fmla="*/ 0 h 1435"/>
                  <a:gd name="T30" fmla="*/ 0 w 2583"/>
                  <a:gd name="T31" fmla="*/ 0 h 1435"/>
                  <a:gd name="T32" fmla="*/ 0 w 2583"/>
                  <a:gd name="T33" fmla="*/ 0 h 1435"/>
                  <a:gd name="T34" fmla="*/ 0 w 2583"/>
                  <a:gd name="T35" fmla="*/ 0 h 1435"/>
                  <a:gd name="T36" fmla="*/ 0 w 2583"/>
                  <a:gd name="T37" fmla="*/ 0 h 1435"/>
                  <a:gd name="T38" fmla="*/ 0 w 2583"/>
                  <a:gd name="T39" fmla="*/ 0 h 1435"/>
                  <a:gd name="T40" fmla="*/ 0 w 2583"/>
                  <a:gd name="T41" fmla="*/ 0 h 1435"/>
                  <a:gd name="T42" fmla="*/ 0 w 2583"/>
                  <a:gd name="T43" fmla="*/ 0 h 1435"/>
                  <a:gd name="T44" fmla="*/ 0 w 2583"/>
                  <a:gd name="T45" fmla="*/ 0 h 1435"/>
                  <a:gd name="T46" fmla="*/ 0 w 2583"/>
                  <a:gd name="T47" fmla="*/ 0 h 1435"/>
                  <a:gd name="T48" fmla="*/ 0 w 2583"/>
                  <a:gd name="T49" fmla="*/ 0 h 1435"/>
                  <a:gd name="T50" fmla="*/ 0 w 2583"/>
                  <a:gd name="T51" fmla="*/ 0 h 1435"/>
                  <a:gd name="T52" fmla="*/ 0 w 2583"/>
                  <a:gd name="T53" fmla="*/ 0 h 1435"/>
                  <a:gd name="T54" fmla="*/ 0 w 2583"/>
                  <a:gd name="T55" fmla="*/ 0 h 1435"/>
                  <a:gd name="T56" fmla="*/ 0 w 2583"/>
                  <a:gd name="T57" fmla="*/ 0 h 1435"/>
                  <a:gd name="T58" fmla="*/ 0 w 2583"/>
                  <a:gd name="T59" fmla="*/ 0 h 1435"/>
                  <a:gd name="T60" fmla="*/ 0 w 2583"/>
                  <a:gd name="T61" fmla="*/ 0 h 1435"/>
                  <a:gd name="T62" fmla="*/ 0 w 2583"/>
                  <a:gd name="T63" fmla="*/ 0 h 1435"/>
                  <a:gd name="T64" fmla="*/ 0 w 2583"/>
                  <a:gd name="T65" fmla="*/ 0 h 1435"/>
                  <a:gd name="T66" fmla="*/ 0 w 2583"/>
                  <a:gd name="T67" fmla="*/ 0 h 1435"/>
                  <a:gd name="T68" fmla="*/ 0 w 2583"/>
                  <a:gd name="T69" fmla="*/ 0 h 1435"/>
                  <a:gd name="T70" fmla="*/ 0 w 2583"/>
                  <a:gd name="T71" fmla="*/ 0 h 1435"/>
                  <a:gd name="T72" fmla="*/ 0 w 2583"/>
                  <a:gd name="T73" fmla="*/ 0 h 1435"/>
                  <a:gd name="T74" fmla="*/ 0 w 2583"/>
                  <a:gd name="T75" fmla="*/ 0 h 1435"/>
                  <a:gd name="T76" fmla="*/ 0 w 2583"/>
                  <a:gd name="T77" fmla="*/ 0 h 1435"/>
                  <a:gd name="T78" fmla="*/ 0 w 2583"/>
                  <a:gd name="T79" fmla="*/ 0 h 1435"/>
                  <a:gd name="T80" fmla="*/ 0 w 2583"/>
                  <a:gd name="T81" fmla="*/ 0 h 1435"/>
                  <a:gd name="T82" fmla="*/ 0 w 2583"/>
                  <a:gd name="T83" fmla="*/ 0 h 1435"/>
                  <a:gd name="T84" fmla="*/ 0 w 2583"/>
                  <a:gd name="T85" fmla="*/ 0 h 1435"/>
                  <a:gd name="T86" fmla="*/ 0 w 2583"/>
                  <a:gd name="T87" fmla="*/ 0 h 1435"/>
                  <a:gd name="T88" fmla="*/ 0 w 2583"/>
                  <a:gd name="T89" fmla="*/ 0 h 1435"/>
                  <a:gd name="T90" fmla="*/ 0 w 2583"/>
                  <a:gd name="T91" fmla="*/ 0 h 1435"/>
                  <a:gd name="T92" fmla="*/ 0 w 2583"/>
                  <a:gd name="T93" fmla="*/ 0 h 1435"/>
                  <a:gd name="T94" fmla="*/ 0 w 2583"/>
                  <a:gd name="T95" fmla="*/ 0 h 1435"/>
                  <a:gd name="T96" fmla="*/ 0 w 2583"/>
                  <a:gd name="T97" fmla="*/ 0 h 1435"/>
                  <a:gd name="T98" fmla="*/ 0 w 2583"/>
                  <a:gd name="T99" fmla="*/ 0 h 1435"/>
                  <a:gd name="T100" fmla="*/ 0 w 2583"/>
                  <a:gd name="T101" fmla="*/ 0 h 1435"/>
                  <a:gd name="T102" fmla="*/ 0 w 2583"/>
                  <a:gd name="T103" fmla="*/ 0 h 1435"/>
                  <a:gd name="T104" fmla="*/ 0 w 2583"/>
                  <a:gd name="T105" fmla="*/ 0 h 1435"/>
                  <a:gd name="T106" fmla="*/ 0 w 2583"/>
                  <a:gd name="T107" fmla="*/ 0 h 1435"/>
                  <a:gd name="T108" fmla="*/ 0 w 2583"/>
                  <a:gd name="T109" fmla="*/ 0 h 1435"/>
                  <a:gd name="T110" fmla="*/ 0 w 2583"/>
                  <a:gd name="T111" fmla="*/ 0 h 1435"/>
                  <a:gd name="T112" fmla="*/ 0 w 2583"/>
                  <a:gd name="T113" fmla="*/ 0 h 143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583"/>
                  <a:gd name="T172" fmla="*/ 0 h 1435"/>
                  <a:gd name="T173" fmla="*/ 2583 w 2583"/>
                  <a:gd name="T174" fmla="*/ 1435 h 143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583" h="1435">
                    <a:moveTo>
                      <a:pt x="0" y="1435"/>
                    </a:moveTo>
                    <a:lnTo>
                      <a:pt x="95" y="1424"/>
                    </a:lnTo>
                    <a:lnTo>
                      <a:pt x="191" y="1414"/>
                    </a:lnTo>
                    <a:lnTo>
                      <a:pt x="288" y="1404"/>
                    </a:lnTo>
                    <a:lnTo>
                      <a:pt x="384" y="1395"/>
                    </a:lnTo>
                    <a:lnTo>
                      <a:pt x="481" y="1386"/>
                    </a:lnTo>
                    <a:lnTo>
                      <a:pt x="577" y="1378"/>
                    </a:lnTo>
                    <a:lnTo>
                      <a:pt x="674" y="1371"/>
                    </a:lnTo>
                    <a:lnTo>
                      <a:pt x="770" y="1365"/>
                    </a:lnTo>
                    <a:lnTo>
                      <a:pt x="872" y="1359"/>
                    </a:lnTo>
                    <a:lnTo>
                      <a:pt x="998" y="1352"/>
                    </a:lnTo>
                    <a:lnTo>
                      <a:pt x="1143" y="1347"/>
                    </a:lnTo>
                    <a:lnTo>
                      <a:pt x="1300" y="1340"/>
                    </a:lnTo>
                    <a:lnTo>
                      <a:pt x="1466" y="1334"/>
                    </a:lnTo>
                    <a:lnTo>
                      <a:pt x="1634" y="1326"/>
                    </a:lnTo>
                    <a:lnTo>
                      <a:pt x="1798" y="1319"/>
                    </a:lnTo>
                    <a:lnTo>
                      <a:pt x="1953" y="1311"/>
                    </a:lnTo>
                    <a:lnTo>
                      <a:pt x="1979" y="1310"/>
                    </a:lnTo>
                    <a:lnTo>
                      <a:pt x="2003" y="1308"/>
                    </a:lnTo>
                    <a:lnTo>
                      <a:pt x="2028" y="1305"/>
                    </a:lnTo>
                    <a:lnTo>
                      <a:pt x="2053" y="1301"/>
                    </a:lnTo>
                    <a:lnTo>
                      <a:pt x="2078" y="1297"/>
                    </a:lnTo>
                    <a:lnTo>
                      <a:pt x="2102" y="1292"/>
                    </a:lnTo>
                    <a:lnTo>
                      <a:pt x="2127" y="1287"/>
                    </a:lnTo>
                    <a:lnTo>
                      <a:pt x="2150" y="1281"/>
                    </a:lnTo>
                    <a:lnTo>
                      <a:pt x="2173" y="1274"/>
                    </a:lnTo>
                    <a:lnTo>
                      <a:pt x="2197" y="1266"/>
                    </a:lnTo>
                    <a:lnTo>
                      <a:pt x="2220" y="1258"/>
                    </a:lnTo>
                    <a:lnTo>
                      <a:pt x="2242" y="1249"/>
                    </a:lnTo>
                    <a:lnTo>
                      <a:pt x="2263" y="1239"/>
                    </a:lnTo>
                    <a:lnTo>
                      <a:pt x="2285" y="1228"/>
                    </a:lnTo>
                    <a:lnTo>
                      <a:pt x="2305" y="1217"/>
                    </a:lnTo>
                    <a:lnTo>
                      <a:pt x="2325" y="1205"/>
                    </a:lnTo>
                    <a:lnTo>
                      <a:pt x="2344" y="1191"/>
                    </a:lnTo>
                    <a:lnTo>
                      <a:pt x="2363" y="1177"/>
                    </a:lnTo>
                    <a:lnTo>
                      <a:pt x="2380" y="1162"/>
                    </a:lnTo>
                    <a:lnTo>
                      <a:pt x="2396" y="1147"/>
                    </a:lnTo>
                    <a:lnTo>
                      <a:pt x="2412" y="1130"/>
                    </a:lnTo>
                    <a:lnTo>
                      <a:pt x="2426" y="1112"/>
                    </a:lnTo>
                    <a:lnTo>
                      <a:pt x="2441" y="1093"/>
                    </a:lnTo>
                    <a:lnTo>
                      <a:pt x="2453" y="1075"/>
                    </a:lnTo>
                    <a:lnTo>
                      <a:pt x="2464" y="1053"/>
                    </a:lnTo>
                    <a:lnTo>
                      <a:pt x="2474" y="1032"/>
                    </a:lnTo>
                    <a:lnTo>
                      <a:pt x="2483" y="1010"/>
                    </a:lnTo>
                    <a:lnTo>
                      <a:pt x="2490" y="987"/>
                    </a:lnTo>
                    <a:lnTo>
                      <a:pt x="2496" y="962"/>
                    </a:lnTo>
                    <a:lnTo>
                      <a:pt x="2501" y="937"/>
                    </a:lnTo>
                    <a:lnTo>
                      <a:pt x="2504" y="910"/>
                    </a:lnTo>
                    <a:lnTo>
                      <a:pt x="2505" y="883"/>
                    </a:lnTo>
                    <a:lnTo>
                      <a:pt x="2503" y="836"/>
                    </a:lnTo>
                    <a:lnTo>
                      <a:pt x="2498" y="790"/>
                    </a:lnTo>
                    <a:lnTo>
                      <a:pt x="2488" y="748"/>
                    </a:lnTo>
                    <a:lnTo>
                      <a:pt x="2474" y="709"/>
                    </a:lnTo>
                    <a:lnTo>
                      <a:pt x="2476" y="707"/>
                    </a:lnTo>
                    <a:lnTo>
                      <a:pt x="2491" y="690"/>
                    </a:lnTo>
                    <a:lnTo>
                      <a:pt x="2504" y="672"/>
                    </a:lnTo>
                    <a:lnTo>
                      <a:pt x="2518" y="653"/>
                    </a:lnTo>
                    <a:lnTo>
                      <a:pt x="2529" y="633"/>
                    </a:lnTo>
                    <a:lnTo>
                      <a:pt x="2540" y="613"/>
                    </a:lnTo>
                    <a:lnTo>
                      <a:pt x="2550" y="591"/>
                    </a:lnTo>
                    <a:lnTo>
                      <a:pt x="2559" y="569"/>
                    </a:lnTo>
                    <a:lnTo>
                      <a:pt x="2566" y="545"/>
                    </a:lnTo>
                    <a:lnTo>
                      <a:pt x="2572" y="519"/>
                    </a:lnTo>
                    <a:lnTo>
                      <a:pt x="2578" y="493"/>
                    </a:lnTo>
                    <a:lnTo>
                      <a:pt x="2581" y="467"/>
                    </a:lnTo>
                    <a:lnTo>
                      <a:pt x="2583" y="438"/>
                    </a:lnTo>
                    <a:lnTo>
                      <a:pt x="2583" y="409"/>
                    </a:lnTo>
                    <a:lnTo>
                      <a:pt x="2582" y="378"/>
                    </a:lnTo>
                    <a:lnTo>
                      <a:pt x="2578" y="348"/>
                    </a:lnTo>
                    <a:lnTo>
                      <a:pt x="2571" y="318"/>
                    </a:lnTo>
                    <a:lnTo>
                      <a:pt x="2562" y="289"/>
                    </a:lnTo>
                    <a:lnTo>
                      <a:pt x="2553" y="260"/>
                    </a:lnTo>
                    <a:lnTo>
                      <a:pt x="2541" y="232"/>
                    </a:lnTo>
                    <a:lnTo>
                      <a:pt x="2528" y="206"/>
                    </a:lnTo>
                    <a:lnTo>
                      <a:pt x="2512" y="179"/>
                    </a:lnTo>
                    <a:lnTo>
                      <a:pt x="2494" y="154"/>
                    </a:lnTo>
                    <a:lnTo>
                      <a:pt x="2485" y="142"/>
                    </a:lnTo>
                    <a:lnTo>
                      <a:pt x="2475" y="130"/>
                    </a:lnTo>
                    <a:lnTo>
                      <a:pt x="2464" y="119"/>
                    </a:lnTo>
                    <a:lnTo>
                      <a:pt x="2453" y="108"/>
                    </a:lnTo>
                    <a:lnTo>
                      <a:pt x="2442" y="97"/>
                    </a:lnTo>
                    <a:lnTo>
                      <a:pt x="2430" y="86"/>
                    </a:lnTo>
                    <a:lnTo>
                      <a:pt x="2416" y="76"/>
                    </a:lnTo>
                    <a:lnTo>
                      <a:pt x="2403" y="66"/>
                    </a:lnTo>
                    <a:lnTo>
                      <a:pt x="2389" y="57"/>
                    </a:lnTo>
                    <a:lnTo>
                      <a:pt x="2374" y="47"/>
                    </a:lnTo>
                    <a:lnTo>
                      <a:pt x="2360" y="38"/>
                    </a:lnTo>
                    <a:lnTo>
                      <a:pt x="2343" y="30"/>
                    </a:lnTo>
                    <a:lnTo>
                      <a:pt x="2327" y="22"/>
                    </a:lnTo>
                    <a:lnTo>
                      <a:pt x="2310" y="14"/>
                    </a:lnTo>
                    <a:lnTo>
                      <a:pt x="2292" y="7"/>
                    </a:lnTo>
                    <a:lnTo>
                      <a:pt x="2273" y="0"/>
                    </a:lnTo>
                    <a:lnTo>
                      <a:pt x="2305" y="20"/>
                    </a:lnTo>
                    <a:lnTo>
                      <a:pt x="2334" y="40"/>
                    </a:lnTo>
                    <a:lnTo>
                      <a:pt x="2361" y="60"/>
                    </a:lnTo>
                    <a:lnTo>
                      <a:pt x="2384" y="80"/>
                    </a:lnTo>
                    <a:lnTo>
                      <a:pt x="2405" y="101"/>
                    </a:lnTo>
                    <a:lnTo>
                      <a:pt x="2425" y="122"/>
                    </a:lnTo>
                    <a:lnTo>
                      <a:pt x="2442" y="144"/>
                    </a:lnTo>
                    <a:lnTo>
                      <a:pt x="2456" y="168"/>
                    </a:lnTo>
                    <a:lnTo>
                      <a:pt x="2470" y="191"/>
                    </a:lnTo>
                    <a:lnTo>
                      <a:pt x="2481" y="216"/>
                    </a:lnTo>
                    <a:lnTo>
                      <a:pt x="2491" y="240"/>
                    </a:lnTo>
                    <a:lnTo>
                      <a:pt x="2500" y="267"/>
                    </a:lnTo>
                    <a:lnTo>
                      <a:pt x="2506" y="293"/>
                    </a:lnTo>
                    <a:lnTo>
                      <a:pt x="2512" y="322"/>
                    </a:lnTo>
                    <a:lnTo>
                      <a:pt x="2516" y="351"/>
                    </a:lnTo>
                    <a:lnTo>
                      <a:pt x="2521" y="382"/>
                    </a:lnTo>
                    <a:lnTo>
                      <a:pt x="2522" y="409"/>
                    </a:lnTo>
                    <a:lnTo>
                      <a:pt x="2521" y="435"/>
                    </a:lnTo>
                    <a:lnTo>
                      <a:pt x="2519" y="460"/>
                    </a:lnTo>
                    <a:lnTo>
                      <a:pt x="2516" y="483"/>
                    </a:lnTo>
                    <a:lnTo>
                      <a:pt x="2512" y="507"/>
                    </a:lnTo>
                    <a:lnTo>
                      <a:pt x="2506" y="528"/>
                    </a:lnTo>
                    <a:lnTo>
                      <a:pt x="2500" y="548"/>
                    </a:lnTo>
                    <a:lnTo>
                      <a:pt x="2493" y="568"/>
                    </a:lnTo>
                    <a:lnTo>
                      <a:pt x="2484" y="586"/>
                    </a:lnTo>
                    <a:lnTo>
                      <a:pt x="2475" y="603"/>
                    </a:lnTo>
                    <a:lnTo>
                      <a:pt x="2465" y="620"/>
                    </a:lnTo>
                    <a:lnTo>
                      <a:pt x="2454" y="636"/>
                    </a:lnTo>
                    <a:lnTo>
                      <a:pt x="2443" y="651"/>
                    </a:lnTo>
                    <a:lnTo>
                      <a:pt x="2436" y="641"/>
                    </a:lnTo>
                    <a:lnTo>
                      <a:pt x="2413" y="612"/>
                    </a:lnTo>
                    <a:lnTo>
                      <a:pt x="2388" y="587"/>
                    </a:lnTo>
                    <a:lnTo>
                      <a:pt x="2359" y="563"/>
                    </a:lnTo>
                    <a:lnTo>
                      <a:pt x="2329" y="545"/>
                    </a:lnTo>
                    <a:lnTo>
                      <a:pt x="2297" y="529"/>
                    </a:lnTo>
                    <a:lnTo>
                      <a:pt x="2263" y="516"/>
                    </a:lnTo>
                    <a:lnTo>
                      <a:pt x="2228" y="506"/>
                    </a:lnTo>
                    <a:lnTo>
                      <a:pt x="2192" y="499"/>
                    </a:lnTo>
                    <a:lnTo>
                      <a:pt x="2154" y="495"/>
                    </a:lnTo>
                    <a:lnTo>
                      <a:pt x="2118" y="493"/>
                    </a:lnTo>
                    <a:lnTo>
                      <a:pt x="2096" y="493"/>
                    </a:lnTo>
                    <a:lnTo>
                      <a:pt x="2073" y="496"/>
                    </a:lnTo>
                    <a:lnTo>
                      <a:pt x="2050" y="498"/>
                    </a:lnTo>
                    <a:lnTo>
                      <a:pt x="2027" y="502"/>
                    </a:lnTo>
                    <a:lnTo>
                      <a:pt x="2004" y="508"/>
                    </a:lnTo>
                    <a:lnTo>
                      <a:pt x="1981" y="515"/>
                    </a:lnTo>
                    <a:lnTo>
                      <a:pt x="1958" y="522"/>
                    </a:lnTo>
                    <a:lnTo>
                      <a:pt x="1937" y="531"/>
                    </a:lnTo>
                    <a:lnTo>
                      <a:pt x="1916" y="543"/>
                    </a:lnTo>
                    <a:lnTo>
                      <a:pt x="1896" y="556"/>
                    </a:lnTo>
                    <a:lnTo>
                      <a:pt x="1878" y="571"/>
                    </a:lnTo>
                    <a:lnTo>
                      <a:pt x="1862" y="589"/>
                    </a:lnTo>
                    <a:lnTo>
                      <a:pt x="1849" y="609"/>
                    </a:lnTo>
                    <a:lnTo>
                      <a:pt x="1838" y="630"/>
                    </a:lnTo>
                    <a:lnTo>
                      <a:pt x="1832" y="655"/>
                    </a:lnTo>
                    <a:lnTo>
                      <a:pt x="1830" y="681"/>
                    </a:lnTo>
                    <a:lnTo>
                      <a:pt x="1832" y="708"/>
                    </a:lnTo>
                    <a:lnTo>
                      <a:pt x="1841" y="732"/>
                    </a:lnTo>
                    <a:lnTo>
                      <a:pt x="1855" y="756"/>
                    </a:lnTo>
                    <a:lnTo>
                      <a:pt x="1871" y="775"/>
                    </a:lnTo>
                    <a:lnTo>
                      <a:pt x="1890" y="791"/>
                    </a:lnTo>
                    <a:lnTo>
                      <a:pt x="1911" y="806"/>
                    </a:lnTo>
                    <a:lnTo>
                      <a:pt x="1935" y="819"/>
                    </a:lnTo>
                    <a:lnTo>
                      <a:pt x="1958" y="829"/>
                    </a:lnTo>
                    <a:lnTo>
                      <a:pt x="1983" y="838"/>
                    </a:lnTo>
                    <a:lnTo>
                      <a:pt x="2009" y="846"/>
                    </a:lnTo>
                    <a:lnTo>
                      <a:pt x="2033" y="851"/>
                    </a:lnTo>
                    <a:lnTo>
                      <a:pt x="2059" y="856"/>
                    </a:lnTo>
                    <a:lnTo>
                      <a:pt x="2082" y="859"/>
                    </a:lnTo>
                    <a:lnTo>
                      <a:pt x="2106" y="861"/>
                    </a:lnTo>
                    <a:lnTo>
                      <a:pt x="2127" y="861"/>
                    </a:lnTo>
                    <a:lnTo>
                      <a:pt x="2146" y="860"/>
                    </a:lnTo>
                    <a:lnTo>
                      <a:pt x="2163" y="858"/>
                    </a:lnTo>
                    <a:lnTo>
                      <a:pt x="2180" y="856"/>
                    </a:lnTo>
                    <a:lnTo>
                      <a:pt x="2198" y="852"/>
                    </a:lnTo>
                    <a:lnTo>
                      <a:pt x="2215" y="849"/>
                    </a:lnTo>
                    <a:lnTo>
                      <a:pt x="2233" y="845"/>
                    </a:lnTo>
                    <a:lnTo>
                      <a:pt x="2251" y="840"/>
                    </a:lnTo>
                    <a:lnTo>
                      <a:pt x="2270" y="835"/>
                    </a:lnTo>
                    <a:lnTo>
                      <a:pt x="2288" y="828"/>
                    </a:lnTo>
                    <a:lnTo>
                      <a:pt x="2307" y="821"/>
                    </a:lnTo>
                    <a:lnTo>
                      <a:pt x="2324" y="813"/>
                    </a:lnTo>
                    <a:lnTo>
                      <a:pt x="2343" y="806"/>
                    </a:lnTo>
                    <a:lnTo>
                      <a:pt x="2361" y="796"/>
                    </a:lnTo>
                    <a:lnTo>
                      <a:pt x="2379" y="786"/>
                    </a:lnTo>
                    <a:lnTo>
                      <a:pt x="2396" y="775"/>
                    </a:lnTo>
                    <a:lnTo>
                      <a:pt x="2413" y="763"/>
                    </a:lnTo>
                    <a:lnTo>
                      <a:pt x="2424" y="755"/>
                    </a:lnTo>
                    <a:lnTo>
                      <a:pt x="2428" y="766"/>
                    </a:lnTo>
                    <a:lnTo>
                      <a:pt x="2436" y="801"/>
                    </a:lnTo>
                    <a:lnTo>
                      <a:pt x="2442" y="840"/>
                    </a:lnTo>
                    <a:lnTo>
                      <a:pt x="2443" y="883"/>
                    </a:lnTo>
                    <a:lnTo>
                      <a:pt x="2442" y="907"/>
                    </a:lnTo>
                    <a:lnTo>
                      <a:pt x="2440" y="929"/>
                    </a:lnTo>
                    <a:lnTo>
                      <a:pt x="2435" y="951"/>
                    </a:lnTo>
                    <a:lnTo>
                      <a:pt x="2430" y="971"/>
                    </a:lnTo>
                    <a:lnTo>
                      <a:pt x="2423" y="990"/>
                    </a:lnTo>
                    <a:lnTo>
                      <a:pt x="2415" y="1009"/>
                    </a:lnTo>
                    <a:lnTo>
                      <a:pt x="2406" y="1026"/>
                    </a:lnTo>
                    <a:lnTo>
                      <a:pt x="2396" y="1042"/>
                    </a:lnTo>
                    <a:lnTo>
                      <a:pt x="2385" y="1058"/>
                    </a:lnTo>
                    <a:lnTo>
                      <a:pt x="2373" y="1072"/>
                    </a:lnTo>
                    <a:lnTo>
                      <a:pt x="2360" y="1086"/>
                    </a:lnTo>
                    <a:lnTo>
                      <a:pt x="2347" y="1099"/>
                    </a:lnTo>
                    <a:lnTo>
                      <a:pt x="2331" y="1111"/>
                    </a:lnTo>
                    <a:lnTo>
                      <a:pt x="2315" y="1122"/>
                    </a:lnTo>
                    <a:lnTo>
                      <a:pt x="2299" y="1132"/>
                    </a:lnTo>
                    <a:lnTo>
                      <a:pt x="2282" y="1142"/>
                    </a:lnTo>
                    <a:lnTo>
                      <a:pt x="2264" y="1151"/>
                    </a:lnTo>
                    <a:lnTo>
                      <a:pt x="2247" y="1159"/>
                    </a:lnTo>
                    <a:lnTo>
                      <a:pt x="2228" y="1167"/>
                    </a:lnTo>
                    <a:lnTo>
                      <a:pt x="2208" y="1174"/>
                    </a:lnTo>
                    <a:lnTo>
                      <a:pt x="2188" y="1179"/>
                    </a:lnTo>
                    <a:lnTo>
                      <a:pt x="2168" y="1185"/>
                    </a:lnTo>
                    <a:lnTo>
                      <a:pt x="2147" y="1190"/>
                    </a:lnTo>
                    <a:lnTo>
                      <a:pt x="2127" y="1194"/>
                    </a:lnTo>
                    <a:lnTo>
                      <a:pt x="2083" y="1201"/>
                    </a:lnTo>
                    <a:lnTo>
                      <a:pt x="2040" y="1206"/>
                    </a:lnTo>
                    <a:lnTo>
                      <a:pt x="1997" y="1209"/>
                    </a:lnTo>
                    <a:lnTo>
                      <a:pt x="1953" y="1210"/>
                    </a:lnTo>
                    <a:lnTo>
                      <a:pt x="1781" y="1210"/>
                    </a:lnTo>
                    <a:lnTo>
                      <a:pt x="1609" y="1209"/>
                    </a:lnTo>
                    <a:lnTo>
                      <a:pt x="1437" y="1209"/>
                    </a:lnTo>
                    <a:lnTo>
                      <a:pt x="1264" y="1208"/>
                    </a:lnTo>
                    <a:lnTo>
                      <a:pt x="1092" y="1209"/>
                    </a:lnTo>
                    <a:lnTo>
                      <a:pt x="920" y="1210"/>
                    </a:lnTo>
                    <a:lnTo>
                      <a:pt x="747" y="1212"/>
                    </a:lnTo>
                    <a:lnTo>
                      <a:pt x="575" y="1217"/>
                    </a:lnTo>
                    <a:lnTo>
                      <a:pt x="274" y="1232"/>
                    </a:lnTo>
                    <a:lnTo>
                      <a:pt x="0" y="1254"/>
                    </a:lnTo>
                    <a:lnTo>
                      <a:pt x="0" y="1325"/>
                    </a:lnTo>
                    <a:lnTo>
                      <a:pt x="0" y="1435"/>
                    </a:lnTo>
                    <a:close/>
                    <a:moveTo>
                      <a:pt x="2398" y="697"/>
                    </a:moveTo>
                    <a:lnTo>
                      <a:pt x="2386" y="677"/>
                    </a:lnTo>
                    <a:lnTo>
                      <a:pt x="2368" y="653"/>
                    </a:lnTo>
                    <a:lnTo>
                      <a:pt x="2347" y="632"/>
                    </a:lnTo>
                    <a:lnTo>
                      <a:pt x="2323" y="615"/>
                    </a:lnTo>
                    <a:lnTo>
                      <a:pt x="2299" y="599"/>
                    </a:lnTo>
                    <a:lnTo>
                      <a:pt x="2271" y="586"/>
                    </a:lnTo>
                    <a:lnTo>
                      <a:pt x="2243" y="575"/>
                    </a:lnTo>
                    <a:lnTo>
                      <a:pt x="2213" y="566"/>
                    </a:lnTo>
                    <a:lnTo>
                      <a:pt x="2182" y="560"/>
                    </a:lnTo>
                    <a:lnTo>
                      <a:pt x="2150" y="556"/>
                    </a:lnTo>
                    <a:lnTo>
                      <a:pt x="2118" y="555"/>
                    </a:lnTo>
                    <a:lnTo>
                      <a:pt x="2099" y="556"/>
                    </a:lnTo>
                    <a:lnTo>
                      <a:pt x="2080" y="557"/>
                    </a:lnTo>
                    <a:lnTo>
                      <a:pt x="2060" y="559"/>
                    </a:lnTo>
                    <a:lnTo>
                      <a:pt x="2039" y="562"/>
                    </a:lnTo>
                    <a:lnTo>
                      <a:pt x="2019" y="568"/>
                    </a:lnTo>
                    <a:lnTo>
                      <a:pt x="2000" y="573"/>
                    </a:lnTo>
                    <a:lnTo>
                      <a:pt x="1981" y="580"/>
                    </a:lnTo>
                    <a:lnTo>
                      <a:pt x="1963" y="588"/>
                    </a:lnTo>
                    <a:lnTo>
                      <a:pt x="1948" y="596"/>
                    </a:lnTo>
                    <a:lnTo>
                      <a:pt x="1933" y="606"/>
                    </a:lnTo>
                    <a:lnTo>
                      <a:pt x="1921" y="616"/>
                    </a:lnTo>
                    <a:lnTo>
                      <a:pt x="1910" y="627"/>
                    </a:lnTo>
                    <a:lnTo>
                      <a:pt x="1902" y="639"/>
                    </a:lnTo>
                    <a:lnTo>
                      <a:pt x="1897" y="651"/>
                    </a:lnTo>
                    <a:lnTo>
                      <a:pt x="1893" y="666"/>
                    </a:lnTo>
                    <a:lnTo>
                      <a:pt x="1891" y="680"/>
                    </a:lnTo>
                    <a:lnTo>
                      <a:pt x="1893" y="695"/>
                    </a:lnTo>
                    <a:lnTo>
                      <a:pt x="1898" y="707"/>
                    </a:lnTo>
                    <a:lnTo>
                      <a:pt x="1905" y="719"/>
                    </a:lnTo>
                    <a:lnTo>
                      <a:pt x="1915" y="731"/>
                    </a:lnTo>
                    <a:lnTo>
                      <a:pt x="1928" y="742"/>
                    </a:lnTo>
                    <a:lnTo>
                      <a:pt x="1943" y="753"/>
                    </a:lnTo>
                    <a:lnTo>
                      <a:pt x="1961" y="763"/>
                    </a:lnTo>
                    <a:lnTo>
                      <a:pt x="1981" y="772"/>
                    </a:lnTo>
                    <a:lnTo>
                      <a:pt x="2002" y="780"/>
                    </a:lnTo>
                    <a:lnTo>
                      <a:pt x="2024" y="786"/>
                    </a:lnTo>
                    <a:lnTo>
                      <a:pt x="2047" y="791"/>
                    </a:lnTo>
                    <a:lnTo>
                      <a:pt x="2068" y="795"/>
                    </a:lnTo>
                    <a:lnTo>
                      <a:pt x="2089" y="798"/>
                    </a:lnTo>
                    <a:lnTo>
                      <a:pt x="2108" y="799"/>
                    </a:lnTo>
                    <a:lnTo>
                      <a:pt x="2126" y="799"/>
                    </a:lnTo>
                    <a:lnTo>
                      <a:pt x="2141" y="799"/>
                    </a:lnTo>
                    <a:lnTo>
                      <a:pt x="2156" y="797"/>
                    </a:lnTo>
                    <a:lnTo>
                      <a:pt x="2171" y="795"/>
                    </a:lnTo>
                    <a:lnTo>
                      <a:pt x="2187" y="792"/>
                    </a:lnTo>
                    <a:lnTo>
                      <a:pt x="2202" y="789"/>
                    </a:lnTo>
                    <a:lnTo>
                      <a:pt x="2219" y="785"/>
                    </a:lnTo>
                    <a:lnTo>
                      <a:pt x="2234" y="780"/>
                    </a:lnTo>
                    <a:lnTo>
                      <a:pt x="2251" y="776"/>
                    </a:lnTo>
                    <a:lnTo>
                      <a:pt x="2268" y="770"/>
                    </a:lnTo>
                    <a:lnTo>
                      <a:pt x="2283" y="763"/>
                    </a:lnTo>
                    <a:lnTo>
                      <a:pt x="2300" y="757"/>
                    </a:lnTo>
                    <a:lnTo>
                      <a:pt x="2315" y="750"/>
                    </a:lnTo>
                    <a:lnTo>
                      <a:pt x="2331" y="741"/>
                    </a:lnTo>
                    <a:lnTo>
                      <a:pt x="2347" y="732"/>
                    </a:lnTo>
                    <a:lnTo>
                      <a:pt x="2362" y="723"/>
                    </a:lnTo>
                    <a:lnTo>
                      <a:pt x="2377" y="713"/>
                    </a:lnTo>
                    <a:lnTo>
                      <a:pt x="2391" y="702"/>
                    </a:lnTo>
                    <a:lnTo>
                      <a:pt x="2398" y="697"/>
                    </a:lnTo>
                    <a:close/>
                  </a:path>
                </a:pathLst>
              </a:cu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02" name="Freeform 551"/>
              <p:cNvSpPr>
                <a:spLocks noEditPoints="1"/>
              </p:cNvSpPr>
              <p:nvPr/>
            </p:nvSpPr>
            <p:spPr bwMode="auto">
              <a:xfrm>
                <a:off x="2110" y="1302"/>
                <a:ext cx="882" cy="873"/>
              </a:xfrm>
              <a:custGeom>
                <a:avLst/>
                <a:gdLst>
                  <a:gd name="T0" fmla="*/ 0 w 6175"/>
                  <a:gd name="T1" fmla="*/ 0 h 6114"/>
                  <a:gd name="T2" fmla="*/ 0 w 6175"/>
                  <a:gd name="T3" fmla="*/ 0 h 6114"/>
                  <a:gd name="T4" fmla="*/ 0 w 6175"/>
                  <a:gd name="T5" fmla="*/ 0 h 6114"/>
                  <a:gd name="T6" fmla="*/ 0 w 6175"/>
                  <a:gd name="T7" fmla="*/ 0 h 6114"/>
                  <a:gd name="T8" fmla="*/ 0 w 6175"/>
                  <a:gd name="T9" fmla="*/ 0 h 6114"/>
                  <a:gd name="T10" fmla="*/ 0 w 6175"/>
                  <a:gd name="T11" fmla="*/ 0 h 6114"/>
                  <a:gd name="T12" fmla="*/ 0 w 6175"/>
                  <a:gd name="T13" fmla="*/ 0 h 6114"/>
                  <a:gd name="T14" fmla="*/ 0 w 6175"/>
                  <a:gd name="T15" fmla="*/ 0 h 6114"/>
                  <a:gd name="T16" fmla="*/ 0 w 6175"/>
                  <a:gd name="T17" fmla="*/ 0 h 6114"/>
                  <a:gd name="T18" fmla="*/ 0 w 6175"/>
                  <a:gd name="T19" fmla="*/ 0 h 6114"/>
                  <a:gd name="T20" fmla="*/ 0 w 6175"/>
                  <a:gd name="T21" fmla="*/ 0 h 6114"/>
                  <a:gd name="T22" fmla="*/ 0 w 6175"/>
                  <a:gd name="T23" fmla="*/ 0 h 6114"/>
                  <a:gd name="T24" fmla="*/ 0 w 6175"/>
                  <a:gd name="T25" fmla="*/ 0 h 6114"/>
                  <a:gd name="T26" fmla="*/ 0 w 6175"/>
                  <a:gd name="T27" fmla="*/ 0 h 6114"/>
                  <a:gd name="T28" fmla="*/ 0 w 6175"/>
                  <a:gd name="T29" fmla="*/ 0 h 6114"/>
                  <a:gd name="T30" fmla="*/ 0 w 6175"/>
                  <a:gd name="T31" fmla="*/ 0 h 6114"/>
                  <a:gd name="T32" fmla="*/ 0 w 6175"/>
                  <a:gd name="T33" fmla="*/ 0 h 6114"/>
                  <a:gd name="T34" fmla="*/ 0 w 6175"/>
                  <a:gd name="T35" fmla="*/ 0 h 6114"/>
                  <a:gd name="T36" fmla="*/ 0 w 6175"/>
                  <a:gd name="T37" fmla="*/ 0 h 6114"/>
                  <a:gd name="T38" fmla="*/ 0 w 6175"/>
                  <a:gd name="T39" fmla="*/ 0 h 6114"/>
                  <a:gd name="T40" fmla="*/ 0 w 6175"/>
                  <a:gd name="T41" fmla="*/ 0 h 6114"/>
                  <a:gd name="T42" fmla="*/ 0 w 6175"/>
                  <a:gd name="T43" fmla="*/ 0 h 6114"/>
                  <a:gd name="T44" fmla="*/ 0 w 6175"/>
                  <a:gd name="T45" fmla="*/ 0 h 6114"/>
                  <a:gd name="T46" fmla="*/ 0 w 6175"/>
                  <a:gd name="T47" fmla="*/ 0 h 6114"/>
                  <a:gd name="T48" fmla="*/ 0 w 6175"/>
                  <a:gd name="T49" fmla="*/ 0 h 6114"/>
                  <a:gd name="T50" fmla="*/ 0 w 6175"/>
                  <a:gd name="T51" fmla="*/ 0 h 6114"/>
                  <a:gd name="T52" fmla="*/ 0 w 6175"/>
                  <a:gd name="T53" fmla="*/ 0 h 6114"/>
                  <a:gd name="T54" fmla="*/ 0 w 6175"/>
                  <a:gd name="T55" fmla="*/ 0 h 6114"/>
                  <a:gd name="T56" fmla="*/ 0 w 6175"/>
                  <a:gd name="T57" fmla="*/ 0 h 6114"/>
                  <a:gd name="T58" fmla="*/ 0 w 6175"/>
                  <a:gd name="T59" fmla="*/ 0 h 6114"/>
                  <a:gd name="T60" fmla="*/ 0 w 6175"/>
                  <a:gd name="T61" fmla="*/ 0 h 6114"/>
                  <a:gd name="T62" fmla="*/ 0 w 6175"/>
                  <a:gd name="T63" fmla="*/ 0 h 6114"/>
                  <a:gd name="T64" fmla="*/ 0 w 6175"/>
                  <a:gd name="T65" fmla="*/ 0 h 6114"/>
                  <a:gd name="T66" fmla="*/ 0 w 6175"/>
                  <a:gd name="T67" fmla="*/ 0 h 6114"/>
                  <a:gd name="T68" fmla="*/ 0 w 6175"/>
                  <a:gd name="T69" fmla="*/ 0 h 6114"/>
                  <a:gd name="T70" fmla="*/ 0 w 6175"/>
                  <a:gd name="T71" fmla="*/ 0 h 6114"/>
                  <a:gd name="T72" fmla="*/ 0 w 6175"/>
                  <a:gd name="T73" fmla="*/ 0 h 6114"/>
                  <a:gd name="T74" fmla="*/ 0 w 6175"/>
                  <a:gd name="T75" fmla="*/ 0 h 6114"/>
                  <a:gd name="T76" fmla="*/ 0 w 6175"/>
                  <a:gd name="T77" fmla="*/ 0 h 6114"/>
                  <a:gd name="T78" fmla="*/ 0 w 6175"/>
                  <a:gd name="T79" fmla="*/ 0 h 6114"/>
                  <a:gd name="T80" fmla="*/ 0 w 6175"/>
                  <a:gd name="T81" fmla="*/ 0 h 6114"/>
                  <a:gd name="T82" fmla="*/ 0 w 6175"/>
                  <a:gd name="T83" fmla="*/ 0 h 6114"/>
                  <a:gd name="T84" fmla="*/ 0 w 6175"/>
                  <a:gd name="T85" fmla="*/ 0 h 6114"/>
                  <a:gd name="T86" fmla="*/ 0 w 6175"/>
                  <a:gd name="T87" fmla="*/ 0 h 6114"/>
                  <a:gd name="T88" fmla="*/ 0 w 6175"/>
                  <a:gd name="T89" fmla="*/ 0 h 6114"/>
                  <a:gd name="T90" fmla="*/ 0 w 6175"/>
                  <a:gd name="T91" fmla="*/ 0 h 6114"/>
                  <a:gd name="T92" fmla="*/ 0 w 6175"/>
                  <a:gd name="T93" fmla="*/ 0 h 6114"/>
                  <a:gd name="T94" fmla="*/ 0 w 6175"/>
                  <a:gd name="T95" fmla="*/ 0 h 6114"/>
                  <a:gd name="T96" fmla="*/ 0 w 6175"/>
                  <a:gd name="T97" fmla="*/ 0 h 6114"/>
                  <a:gd name="T98" fmla="*/ 0 w 6175"/>
                  <a:gd name="T99" fmla="*/ 0 h 6114"/>
                  <a:gd name="T100" fmla="*/ 0 w 6175"/>
                  <a:gd name="T101" fmla="*/ 0 h 6114"/>
                  <a:gd name="T102" fmla="*/ 0 w 6175"/>
                  <a:gd name="T103" fmla="*/ 0 h 6114"/>
                  <a:gd name="T104" fmla="*/ 0 w 6175"/>
                  <a:gd name="T105" fmla="*/ 0 h 6114"/>
                  <a:gd name="T106" fmla="*/ 0 w 6175"/>
                  <a:gd name="T107" fmla="*/ 0 h 6114"/>
                  <a:gd name="T108" fmla="*/ 0 w 6175"/>
                  <a:gd name="T109" fmla="*/ 0 h 6114"/>
                  <a:gd name="T110" fmla="*/ 0 w 6175"/>
                  <a:gd name="T111" fmla="*/ 0 h 6114"/>
                  <a:gd name="T112" fmla="*/ 0 w 6175"/>
                  <a:gd name="T113" fmla="*/ 0 h 6114"/>
                  <a:gd name="T114" fmla="*/ 0 w 6175"/>
                  <a:gd name="T115" fmla="*/ 0 h 6114"/>
                  <a:gd name="T116" fmla="*/ 0 w 6175"/>
                  <a:gd name="T117" fmla="*/ 0 h 6114"/>
                  <a:gd name="T118" fmla="*/ 0 w 6175"/>
                  <a:gd name="T119" fmla="*/ 0 h 611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6175"/>
                  <a:gd name="T181" fmla="*/ 0 h 6114"/>
                  <a:gd name="T182" fmla="*/ 6175 w 6175"/>
                  <a:gd name="T183" fmla="*/ 6114 h 611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6175" h="6114">
                    <a:moveTo>
                      <a:pt x="3240" y="3923"/>
                    </a:moveTo>
                    <a:lnTo>
                      <a:pt x="3194" y="3923"/>
                    </a:lnTo>
                    <a:lnTo>
                      <a:pt x="3086" y="3923"/>
                    </a:lnTo>
                    <a:lnTo>
                      <a:pt x="2625" y="3923"/>
                    </a:lnTo>
                    <a:lnTo>
                      <a:pt x="2623" y="3875"/>
                    </a:lnTo>
                    <a:lnTo>
                      <a:pt x="2619" y="3827"/>
                    </a:lnTo>
                    <a:lnTo>
                      <a:pt x="2615" y="3780"/>
                    </a:lnTo>
                    <a:lnTo>
                      <a:pt x="2611" y="3733"/>
                    </a:lnTo>
                    <a:lnTo>
                      <a:pt x="2606" y="3686"/>
                    </a:lnTo>
                    <a:lnTo>
                      <a:pt x="2599" y="3641"/>
                    </a:lnTo>
                    <a:lnTo>
                      <a:pt x="2593" y="3595"/>
                    </a:lnTo>
                    <a:lnTo>
                      <a:pt x="2586" y="3551"/>
                    </a:lnTo>
                    <a:lnTo>
                      <a:pt x="2577" y="3506"/>
                    </a:lnTo>
                    <a:lnTo>
                      <a:pt x="2569" y="3462"/>
                    </a:lnTo>
                    <a:lnTo>
                      <a:pt x="2559" y="3420"/>
                    </a:lnTo>
                    <a:lnTo>
                      <a:pt x="2549" y="3376"/>
                    </a:lnTo>
                    <a:lnTo>
                      <a:pt x="2538" y="3334"/>
                    </a:lnTo>
                    <a:lnTo>
                      <a:pt x="2527" y="3293"/>
                    </a:lnTo>
                    <a:lnTo>
                      <a:pt x="2516" y="3252"/>
                    </a:lnTo>
                    <a:lnTo>
                      <a:pt x="2503" y="3212"/>
                    </a:lnTo>
                    <a:lnTo>
                      <a:pt x="2490" y="3173"/>
                    </a:lnTo>
                    <a:lnTo>
                      <a:pt x="2476" y="3134"/>
                    </a:lnTo>
                    <a:lnTo>
                      <a:pt x="2462" y="3096"/>
                    </a:lnTo>
                    <a:lnTo>
                      <a:pt x="2447" y="3059"/>
                    </a:lnTo>
                    <a:lnTo>
                      <a:pt x="2432" y="3023"/>
                    </a:lnTo>
                    <a:lnTo>
                      <a:pt x="2416" y="2987"/>
                    </a:lnTo>
                    <a:lnTo>
                      <a:pt x="2400" y="2953"/>
                    </a:lnTo>
                    <a:lnTo>
                      <a:pt x="2383" y="2919"/>
                    </a:lnTo>
                    <a:lnTo>
                      <a:pt x="2365" y="2886"/>
                    </a:lnTo>
                    <a:lnTo>
                      <a:pt x="2347" y="2854"/>
                    </a:lnTo>
                    <a:lnTo>
                      <a:pt x="2329" y="2823"/>
                    </a:lnTo>
                    <a:lnTo>
                      <a:pt x="2310" y="2793"/>
                    </a:lnTo>
                    <a:lnTo>
                      <a:pt x="2291" y="2764"/>
                    </a:lnTo>
                    <a:lnTo>
                      <a:pt x="2271" y="2735"/>
                    </a:lnTo>
                    <a:lnTo>
                      <a:pt x="2251" y="2707"/>
                    </a:lnTo>
                    <a:lnTo>
                      <a:pt x="2230" y="2682"/>
                    </a:lnTo>
                    <a:lnTo>
                      <a:pt x="2281" y="2699"/>
                    </a:lnTo>
                    <a:lnTo>
                      <a:pt x="2332" y="2719"/>
                    </a:lnTo>
                    <a:lnTo>
                      <a:pt x="2382" y="2742"/>
                    </a:lnTo>
                    <a:lnTo>
                      <a:pt x="2430" y="2765"/>
                    </a:lnTo>
                    <a:lnTo>
                      <a:pt x="2477" y="2789"/>
                    </a:lnTo>
                    <a:lnTo>
                      <a:pt x="2524" y="2816"/>
                    </a:lnTo>
                    <a:lnTo>
                      <a:pt x="2569" y="2844"/>
                    </a:lnTo>
                    <a:lnTo>
                      <a:pt x="2614" y="2873"/>
                    </a:lnTo>
                    <a:lnTo>
                      <a:pt x="2657" y="2904"/>
                    </a:lnTo>
                    <a:lnTo>
                      <a:pt x="2699" y="2936"/>
                    </a:lnTo>
                    <a:lnTo>
                      <a:pt x="2741" y="2969"/>
                    </a:lnTo>
                    <a:lnTo>
                      <a:pt x="2779" y="3005"/>
                    </a:lnTo>
                    <a:lnTo>
                      <a:pt x="2818" y="3041"/>
                    </a:lnTo>
                    <a:lnTo>
                      <a:pt x="2855" y="3078"/>
                    </a:lnTo>
                    <a:lnTo>
                      <a:pt x="2890" y="3116"/>
                    </a:lnTo>
                    <a:lnTo>
                      <a:pt x="2924" y="3156"/>
                    </a:lnTo>
                    <a:lnTo>
                      <a:pt x="2956" y="3197"/>
                    </a:lnTo>
                    <a:lnTo>
                      <a:pt x="2987" y="3240"/>
                    </a:lnTo>
                    <a:lnTo>
                      <a:pt x="3017" y="3283"/>
                    </a:lnTo>
                    <a:lnTo>
                      <a:pt x="3045" y="3327"/>
                    </a:lnTo>
                    <a:lnTo>
                      <a:pt x="3070" y="3372"/>
                    </a:lnTo>
                    <a:lnTo>
                      <a:pt x="3095" y="3418"/>
                    </a:lnTo>
                    <a:lnTo>
                      <a:pt x="3118" y="3465"/>
                    </a:lnTo>
                    <a:lnTo>
                      <a:pt x="3139" y="3513"/>
                    </a:lnTo>
                    <a:lnTo>
                      <a:pt x="3158" y="3562"/>
                    </a:lnTo>
                    <a:lnTo>
                      <a:pt x="3176" y="3611"/>
                    </a:lnTo>
                    <a:lnTo>
                      <a:pt x="3191" y="3662"/>
                    </a:lnTo>
                    <a:lnTo>
                      <a:pt x="3205" y="3713"/>
                    </a:lnTo>
                    <a:lnTo>
                      <a:pt x="3217" y="3764"/>
                    </a:lnTo>
                    <a:lnTo>
                      <a:pt x="3227" y="3816"/>
                    </a:lnTo>
                    <a:lnTo>
                      <a:pt x="3234" y="3870"/>
                    </a:lnTo>
                    <a:lnTo>
                      <a:pt x="3240" y="3923"/>
                    </a:lnTo>
                    <a:close/>
                    <a:moveTo>
                      <a:pt x="1841" y="3378"/>
                    </a:moveTo>
                    <a:lnTo>
                      <a:pt x="1841" y="3301"/>
                    </a:lnTo>
                    <a:lnTo>
                      <a:pt x="1841" y="2621"/>
                    </a:lnTo>
                    <a:lnTo>
                      <a:pt x="1870" y="2633"/>
                    </a:lnTo>
                    <a:lnTo>
                      <a:pt x="1899" y="2646"/>
                    </a:lnTo>
                    <a:lnTo>
                      <a:pt x="1928" y="2663"/>
                    </a:lnTo>
                    <a:lnTo>
                      <a:pt x="1954" y="2682"/>
                    </a:lnTo>
                    <a:lnTo>
                      <a:pt x="1982" y="2703"/>
                    </a:lnTo>
                    <a:lnTo>
                      <a:pt x="2009" y="2725"/>
                    </a:lnTo>
                    <a:lnTo>
                      <a:pt x="2034" y="2751"/>
                    </a:lnTo>
                    <a:lnTo>
                      <a:pt x="2060" y="2778"/>
                    </a:lnTo>
                    <a:lnTo>
                      <a:pt x="2085" y="2807"/>
                    </a:lnTo>
                    <a:lnTo>
                      <a:pt x="2109" y="2839"/>
                    </a:lnTo>
                    <a:lnTo>
                      <a:pt x="2133" y="2873"/>
                    </a:lnTo>
                    <a:lnTo>
                      <a:pt x="2155" y="2907"/>
                    </a:lnTo>
                    <a:lnTo>
                      <a:pt x="2177" y="2945"/>
                    </a:lnTo>
                    <a:lnTo>
                      <a:pt x="2199" y="2984"/>
                    </a:lnTo>
                    <a:lnTo>
                      <a:pt x="2220" y="3024"/>
                    </a:lnTo>
                    <a:lnTo>
                      <a:pt x="2239" y="3066"/>
                    </a:lnTo>
                    <a:lnTo>
                      <a:pt x="2257" y="3111"/>
                    </a:lnTo>
                    <a:lnTo>
                      <a:pt x="2276" y="3156"/>
                    </a:lnTo>
                    <a:lnTo>
                      <a:pt x="2293" y="3203"/>
                    </a:lnTo>
                    <a:lnTo>
                      <a:pt x="2310" y="3251"/>
                    </a:lnTo>
                    <a:lnTo>
                      <a:pt x="2324" y="3301"/>
                    </a:lnTo>
                    <a:lnTo>
                      <a:pt x="2338" y="3352"/>
                    </a:lnTo>
                    <a:lnTo>
                      <a:pt x="2352" y="3404"/>
                    </a:lnTo>
                    <a:lnTo>
                      <a:pt x="2364" y="3457"/>
                    </a:lnTo>
                    <a:lnTo>
                      <a:pt x="2375" y="3512"/>
                    </a:lnTo>
                    <a:lnTo>
                      <a:pt x="2385" y="3568"/>
                    </a:lnTo>
                    <a:lnTo>
                      <a:pt x="2394" y="3625"/>
                    </a:lnTo>
                    <a:lnTo>
                      <a:pt x="2403" y="3683"/>
                    </a:lnTo>
                    <a:lnTo>
                      <a:pt x="2410" y="3742"/>
                    </a:lnTo>
                    <a:lnTo>
                      <a:pt x="2415" y="3802"/>
                    </a:lnTo>
                    <a:lnTo>
                      <a:pt x="2418" y="3862"/>
                    </a:lnTo>
                    <a:lnTo>
                      <a:pt x="2422" y="3923"/>
                    </a:lnTo>
                    <a:lnTo>
                      <a:pt x="1841" y="3923"/>
                    </a:lnTo>
                    <a:lnTo>
                      <a:pt x="1841" y="3378"/>
                    </a:lnTo>
                    <a:close/>
                    <a:moveTo>
                      <a:pt x="1648" y="3923"/>
                    </a:moveTo>
                    <a:lnTo>
                      <a:pt x="1026" y="3923"/>
                    </a:lnTo>
                    <a:lnTo>
                      <a:pt x="1028" y="3860"/>
                    </a:lnTo>
                    <a:lnTo>
                      <a:pt x="1034" y="3796"/>
                    </a:lnTo>
                    <a:lnTo>
                      <a:pt x="1039" y="3734"/>
                    </a:lnTo>
                    <a:lnTo>
                      <a:pt x="1046" y="3673"/>
                    </a:lnTo>
                    <a:lnTo>
                      <a:pt x="1055" y="3612"/>
                    </a:lnTo>
                    <a:lnTo>
                      <a:pt x="1065" y="3553"/>
                    </a:lnTo>
                    <a:lnTo>
                      <a:pt x="1075" y="3495"/>
                    </a:lnTo>
                    <a:lnTo>
                      <a:pt x="1087" y="3438"/>
                    </a:lnTo>
                    <a:lnTo>
                      <a:pt x="1100" y="3383"/>
                    </a:lnTo>
                    <a:lnTo>
                      <a:pt x="1115" y="3328"/>
                    </a:lnTo>
                    <a:lnTo>
                      <a:pt x="1130" y="3276"/>
                    </a:lnTo>
                    <a:lnTo>
                      <a:pt x="1147" y="3225"/>
                    </a:lnTo>
                    <a:lnTo>
                      <a:pt x="1165" y="3175"/>
                    </a:lnTo>
                    <a:lnTo>
                      <a:pt x="1182" y="3127"/>
                    </a:lnTo>
                    <a:lnTo>
                      <a:pt x="1202" y="3081"/>
                    </a:lnTo>
                    <a:lnTo>
                      <a:pt x="1222" y="3036"/>
                    </a:lnTo>
                    <a:lnTo>
                      <a:pt x="1244" y="2993"/>
                    </a:lnTo>
                    <a:lnTo>
                      <a:pt x="1266" y="2953"/>
                    </a:lnTo>
                    <a:lnTo>
                      <a:pt x="1288" y="2913"/>
                    </a:lnTo>
                    <a:lnTo>
                      <a:pt x="1312" y="2876"/>
                    </a:lnTo>
                    <a:lnTo>
                      <a:pt x="1337" y="2842"/>
                    </a:lnTo>
                    <a:lnTo>
                      <a:pt x="1362" y="2808"/>
                    </a:lnTo>
                    <a:lnTo>
                      <a:pt x="1388" y="2777"/>
                    </a:lnTo>
                    <a:lnTo>
                      <a:pt x="1415" y="2749"/>
                    </a:lnTo>
                    <a:lnTo>
                      <a:pt x="1441" y="2723"/>
                    </a:lnTo>
                    <a:lnTo>
                      <a:pt x="1470" y="2699"/>
                    </a:lnTo>
                    <a:lnTo>
                      <a:pt x="1498" y="2677"/>
                    </a:lnTo>
                    <a:lnTo>
                      <a:pt x="1527" y="2658"/>
                    </a:lnTo>
                    <a:lnTo>
                      <a:pt x="1557" y="2642"/>
                    </a:lnTo>
                    <a:lnTo>
                      <a:pt x="1587" y="2628"/>
                    </a:lnTo>
                    <a:lnTo>
                      <a:pt x="1617" y="2617"/>
                    </a:lnTo>
                    <a:lnTo>
                      <a:pt x="1648" y="2609"/>
                    </a:lnTo>
                    <a:lnTo>
                      <a:pt x="1648" y="3301"/>
                    </a:lnTo>
                    <a:lnTo>
                      <a:pt x="1648" y="3378"/>
                    </a:lnTo>
                    <a:lnTo>
                      <a:pt x="1648" y="3923"/>
                    </a:lnTo>
                    <a:close/>
                    <a:moveTo>
                      <a:pt x="823" y="3923"/>
                    </a:moveTo>
                    <a:lnTo>
                      <a:pt x="207" y="3923"/>
                    </a:lnTo>
                    <a:lnTo>
                      <a:pt x="213" y="3870"/>
                    </a:lnTo>
                    <a:lnTo>
                      <a:pt x="221" y="3816"/>
                    </a:lnTo>
                    <a:lnTo>
                      <a:pt x="231" y="3764"/>
                    </a:lnTo>
                    <a:lnTo>
                      <a:pt x="242" y="3713"/>
                    </a:lnTo>
                    <a:lnTo>
                      <a:pt x="256" y="3662"/>
                    </a:lnTo>
                    <a:lnTo>
                      <a:pt x="272" y="3611"/>
                    </a:lnTo>
                    <a:lnTo>
                      <a:pt x="288" y="3562"/>
                    </a:lnTo>
                    <a:lnTo>
                      <a:pt x="308" y="3513"/>
                    </a:lnTo>
                    <a:lnTo>
                      <a:pt x="330" y="3465"/>
                    </a:lnTo>
                    <a:lnTo>
                      <a:pt x="352" y="3418"/>
                    </a:lnTo>
                    <a:lnTo>
                      <a:pt x="376" y="3372"/>
                    </a:lnTo>
                    <a:lnTo>
                      <a:pt x="403" y="3327"/>
                    </a:lnTo>
                    <a:lnTo>
                      <a:pt x="431" y="3283"/>
                    </a:lnTo>
                    <a:lnTo>
                      <a:pt x="459" y="3240"/>
                    </a:lnTo>
                    <a:lnTo>
                      <a:pt x="491" y="3197"/>
                    </a:lnTo>
                    <a:lnTo>
                      <a:pt x="524" y="3156"/>
                    </a:lnTo>
                    <a:lnTo>
                      <a:pt x="557" y="3116"/>
                    </a:lnTo>
                    <a:lnTo>
                      <a:pt x="593" y="3078"/>
                    </a:lnTo>
                    <a:lnTo>
                      <a:pt x="629" y="3041"/>
                    </a:lnTo>
                    <a:lnTo>
                      <a:pt x="668" y="3005"/>
                    </a:lnTo>
                    <a:lnTo>
                      <a:pt x="707" y="2969"/>
                    </a:lnTo>
                    <a:lnTo>
                      <a:pt x="748" y="2936"/>
                    </a:lnTo>
                    <a:lnTo>
                      <a:pt x="790" y="2904"/>
                    </a:lnTo>
                    <a:lnTo>
                      <a:pt x="833" y="2873"/>
                    </a:lnTo>
                    <a:lnTo>
                      <a:pt x="877" y="2844"/>
                    </a:lnTo>
                    <a:lnTo>
                      <a:pt x="923" y="2816"/>
                    </a:lnTo>
                    <a:lnTo>
                      <a:pt x="969" y="2789"/>
                    </a:lnTo>
                    <a:lnTo>
                      <a:pt x="1017" y="2765"/>
                    </a:lnTo>
                    <a:lnTo>
                      <a:pt x="1066" y="2742"/>
                    </a:lnTo>
                    <a:lnTo>
                      <a:pt x="1116" y="2719"/>
                    </a:lnTo>
                    <a:lnTo>
                      <a:pt x="1166" y="2699"/>
                    </a:lnTo>
                    <a:lnTo>
                      <a:pt x="1218" y="2682"/>
                    </a:lnTo>
                    <a:lnTo>
                      <a:pt x="1197" y="2707"/>
                    </a:lnTo>
                    <a:lnTo>
                      <a:pt x="1177" y="2735"/>
                    </a:lnTo>
                    <a:lnTo>
                      <a:pt x="1157" y="2764"/>
                    </a:lnTo>
                    <a:lnTo>
                      <a:pt x="1137" y="2793"/>
                    </a:lnTo>
                    <a:lnTo>
                      <a:pt x="1118" y="2823"/>
                    </a:lnTo>
                    <a:lnTo>
                      <a:pt x="1100" y="2854"/>
                    </a:lnTo>
                    <a:lnTo>
                      <a:pt x="1083" y="2886"/>
                    </a:lnTo>
                    <a:lnTo>
                      <a:pt x="1065" y="2919"/>
                    </a:lnTo>
                    <a:lnTo>
                      <a:pt x="1048" y="2953"/>
                    </a:lnTo>
                    <a:lnTo>
                      <a:pt x="1031" y="2987"/>
                    </a:lnTo>
                    <a:lnTo>
                      <a:pt x="1016" y="3023"/>
                    </a:lnTo>
                    <a:lnTo>
                      <a:pt x="1000" y="3059"/>
                    </a:lnTo>
                    <a:lnTo>
                      <a:pt x="985" y="3096"/>
                    </a:lnTo>
                    <a:lnTo>
                      <a:pt x="971" y="3134"/>
                    </a:lnTo>
                    <a:lnTo>
                      <a:pt x="957" y="3173"/>
                    </a:lnTo>
                    <a:lnTo>
                      <a:pt x="944" y="3212"/>
                    </a:lnTo>
                    <a:lnTo>
                      <a:pt x="931" y="3252"/>
                    </a:lnTo>
                    <a:lnTo>
                      <a:pt x="919" y="3293"/>
                    </a:lnTo>
                    <a:lnTo>
                      <a:pt x="908" y="3334"/>
                    </a:lnTo>
                    <a:lnTo>
                      <a:pt x="898" y="3376"/>
                    </a:lnTo>
                    <a:lnTo>
                      <a:pt x="888" y="3420"/>
                    </a:lnTo>
                    <a:lnTo>
                      <a:pt x="878" y="3462"/>
                    </a:lnTo>
                    <a:lnTo>
                      <a:pt x="869" y="3506"/>
                    </a:lnTo>
                    <a:lnTo>
                      <a:pt x="862" y="3551"/>
                    </a:lnTo>
                    <a:lnTo>
                      <a:pt x="854" y="3595"/>
                    </a:lnTo>
                    <a:lnTo>
                      <a:pt x="847" y="3641"/>
                    </a:lnTo>
                    <a:lnTo>
                      <a:pt x="842" y="3686"/>
                    </a:lnTo>
                    <a:lnTo>
                      <a:pt x="836" y="3733"/>
                    </a:lnTo>
                    <a:lnTo>
                      <a:pt x="832" y="3780"/>
                    </a:lnTo>
                    <a:lnTo>
                      <a:pt x="828" y="3827"/>
                    </a:lnTo>
                    <a:lnTo>
                      <a:pt x="825" y="3875"/>
                    </a:lnTo>
                    <a:lnTo>
                      <a:pt x="823" y="3923"/>
                    </a:lnTo>
                    <a:close/>
                    <a:moveTo>
                      <a:pt x="205" y="4116"/>
                    </a:moveTo>
                    <a:lnTo>
                      <a:pt x="822" y="4116"/>
                    </a:lnTo>
                    <a:lnTo>
                      <a:pt x="824" y="4166"/>
                    </a:lnTo>
                    <a:lnTo>
                      <a:pt x="826" y="4215"/>
                    </a:lnTo>
                    <a:lnTo>
                      <a:pt x="829" y="4264"/>
                    </a:lnTo>
                    <a:lnTo>
                      <a:pt x="833" y="4313"/>
                    </a:lnTo>
                    <a:lnTo>
                      <a:pt x="838" y="4361"/>
                    </a:lnTo>
                    <a:lnTo>
                      <a:pt x="844" y="4409"/>
                    </a:lnTo>
                    <a:lnTo>
                      <a:pt x="850" y="4455"/>
                    </a:lnTo>
                    <a:lnTo>
                      <a:pt x="857" y="4502"/>
                    </a:lnTo>
                    <a:lnTo>
                      <a:pt x="865" y="4547"/>
                    </a:lnTo>
                    <a:lnTo>
                      <a:pt x="874" y="4593"/>
                    </a:lnTo>
                    <a:lnTo>
                      <a:pt x="883" y="4637"/>
                    </a:lnTo>
                    <a:lnTo>
                      <a:pt x="893" y="4682"/>
                    </a:lnTo>
                    <a:lnTo>
                      <a:pt x="904" y="4725"/>
                    </a:lnTo>
                    <a:lnTo>
                      <a:pt x="915" y="4767"/>
                    </a:lnTo>
                    <a:lnTo>
                      <a:pt x="926" y="4810"/>
                    </a:lnTo>
                    <a:lnTo>
                      <a:pt x="939" y="4851"/>
                    </a:lnTo>
                    <a:lnTo>
                      <a:pt x="953" y="4892"/>
                    </a:lnTo>
                    <a:lnTo>
                      <a:pt x="966" y="4932"/>
                    </a:lnTo>
                    <a:lnTo>
                      <a:pt x="980" y="4971"/>
                    </a:lnTo>
                    <a:lnTo>
                      <a:pt x="996" y="5009"/>
                    </a:lnTo>
                    <a:lnTo>
                      <a:pt x="1011" y="5046"/>
                    </a:lnTo>
                    <a:lnTo>
                      <a:pt x="1027" y="5083"/>
                    </a:lnTo>
                    <a:lnTo>
                      <a:pt x="1044" y="5119"/>
                    </a:lnTo>
                    <a:lnTo>
                      <a:pt x="1061" y="5153"/>
                    </a:lnTo>
                    <a:lnTo>
                      <a:pt x="1079" y="5188"/>
                    </a:lnTo>
                    <a:lnTo>
                      <a:pt x="1097" y="5221"/>
                    </a:lnTo>
                    <a:lnTo>
                      <a:pt x="1116" y="5253"/>
                    </a:lnTo>
                    <a:lnTo>
                      <a:pt x="1136" y="5284"/>
                    </a:lnTo>
                    <a:lnTo>
                      <a:pt x="1155" y="5314"/>
                    </a:lnTo>
                    <a:lnTo>
                      <a:pt x="1176" y="5343"/>
                    </a:lnTo>
                    <a:lnTo>
                      <a:pt x="1196" y="5371"/>
                    </a:lnTo>
                    <a:lnTo>
                      <a:pt x="1218" y="5398"/>
                    </a:lnTo>
                    <a:lnTo>
                      <a:pt x="1165" y="5380"/>
                    </a:lnTo>
                    <a:lnTo>
                      <a:pt x="1114" y="5359"/>
                    </a:lnTo>
                    <a:lnTo>
                      <a:pt x="1063" y="5336"/>
                    </a:lnTo>
                    <a:lnTo>
                      <a:pt x="1013" y="5313"/>
                    </a:lnTo>
                    <a:lnTo>
                      <a:pt x="964" y="5288"/>
                    </a:lnTo>
                    <a:lnTo>
                      <a:pt x="917" y="5260"/>
                    </a:lnTo>
                    <a:lnTo>
                      <a:pt x="870" y="5231"/>
                    </a:lnTo>
                    <a:lnTo>
                      <a:pt x="825" y="5201"/>
                    </a:lnTo>
                    <a:lnTo>
                      <a:pt x="782" y="5169"/>
                    </a:lnTo>
                    <a:lnTo>
                      <a:pt x="738" y="5135"/>
                    </a:lnTo>
                    <a:lnTo>
                      <a:pt x="697" y="5101"/>
                    </a:lnTo>
                    <a:lnTo>
                      <a:pt x="657" y="5065"/>
                    </a:lnTo>
                    <a:lnTo>
                      <a:pt x="618" y="5028"/>
                    </a:lnTo>
                    <a:lnTo>
                      <a:pt x="582" y="4989"/>
                    </a:lnTo>
                    <a:lnTo>
                      <a:pt x="546" y="4950"/>
                    </a:lnTo>
                    <a:lnTo>
                      <a:pt x="512" y="4909"/>
                    </a:lnTo>
                    <a:lnTo>
                      <a:pt x="478" y="4865"/>
                    </a:lnTo>
                    <a:lnTo>
                      <a:pt x="447" y="4822"/>
                    </a:lnTo>
                    <a:lnTo>
                      <a:pt x="418" y="4777"/>
                    </a:lnTo>
                    <a:lnTo>
                      <a:pt x="391" y="4732"/>
                    </a:lnTo>
                    <a:lnTo>
                      <a:pt x="365" y="4685"/>
                    </a:lnTo>
                    <a:lnTo>
                      <a:pt x="341" y="4637"/>
                    </a:lnTo>
                    <a:lnTo>
                      <a:pt x="318" y="4590"/>
                    </a:lnTo>
                    <a:lnTo>
                      <a:pt x="297" y="4540"/>
                    </a:lnTo>
                    <a:lnTo>
                      <a:pt x="278" y="4490"/>
                    </a:lnTo>
                    <a:lnTo>
                      <a:pt x="262" y="4439"/>
                    </a:lnTo>
                    <a:lnTo>
                      <a:pt x="247" y="4386"/>
                    </a:lnTo>
                    <a:lnTo>
                      <a:pt x="235" y="4334"/>
                    </a:lnTo>
                    <a:lnTo>
                      <a:pt x="224" y="4281"/>
                    </a:lnTo>
                    <a:lnTo>
                      <a:pt x="215" y="4226"/>
                    </a:lnTo>
                    <a:lnTo>
                      <a:pt x="210" y="4172"/>
                    </a:lnTo>
                    <a:lnTo>
                      <a:pt x="205" y="4116"/>
                    </a:lnTo>
                    <a:close/>
                    <a:moveTo>
                      <a:pt x="1024" y="4116"/>
                    </a:moveTo>
                    <a:lnTo>
                      <a:pt x="1648" y="4116"/>
                    </a:lnTo>
                    <a:lnTo>
                      <a:pt x="1648" y="5471"/>
                    </a:lnTo>
                    <a:lnTo>
                      <a:pt x="1617" y="5462"/>
                    </a:lnTo>
                    <a:lnTo>
                      <a:pt x="1586" y="5451"/>
                    </a:lnTo>
                    <a:lnTo>
                      <a:pt x="1554" y="5436"/>
                    </a:lnTo>
                    <a:lnTo>
                      <a:pt x="1524" y="5420"/>
                    </a:lnTo>
                    <a:lnTo>
                      <a:pt x="1496" y="5400"/>
                    </a:lnTo>
                    <a:lnTo>
                      <a:pt x="1467" y="5378"/>
                    </a:lnTo>
                    <a:lnTo>
                      <a:pt x="1438" y="5353"/>
                    </a:lnTo>
                    <a:lnTo>
                      <a:pt x="1410" y="5326"/>
                    </a:lnTo>
                    <a:lnTo>
                      <a:pt x="1383" y="5296"/>
                    </a:lnTo>
                    <a:lnTo>
                      <a:pt x="1357" y="5265"/>
                    </a:lnTo>
                    <a:lnTo>
                      <a:pt x="1331" y="5231"/>
                    </a:lnTo>
                    <a:lnTo>
                      <a:pt x="1307" y="5195"/>
                    </a:lnTo>
                    <a:lnTo>
                      <a:pt x="1282" y="5156"/>
                    </a:lnTo>
                    <a:lnTo>
                      <a:pt x="1259" y="5116"/>
                    </a:lnTo>
                    <a:lnTo>
                      <a:pt x="1237" y="5074"/>
                    </a:lnTo>
                    <a:lnTo>
                      <a:pt x="1216" y="5030"/>
                    </a:lnTo>
                    <a:lnTo>
                      <a:pt x="1196" y="4984"/>
                    </a:lnTo>
                    <a:lnTo>
                      <a:pt x="1176" y="4936"/>
                    </a:lnTo>
                    <a:lnTo>
                      <a:pt x="1158" y="4886"/>
                    </a:lnTo>
                    <a:lnTo>
                      <a:pt x="1140" y="4835"/>
                    </a:lnTo>
                    <a:lnTo>
                      <a:pt x="1124" y="4782"/>
                    </a:lnTo>
                    <a:lnTo>
                      <a:pt x="1109" y="4727"/>
                    </a:lnTo>
                    <a:lnTo>
                      <a:pt x="1095" y="4672"/>
                    </a:lnTo>
                    <a:lnTo>
                      <a:pt x="1081" y="4615"/>
                    </a:lnTo>
                    <a:lnTo>
                      <a:pt x="1070" y="4556"/>
                    </a:lnTo>
                    <a:lnTo>
                      <a:pt x="1059" y="4497"/>
                    </a:lnTo>
                    <a:lnTo>
                      <a:pt x="1050" y="4436"/>
                    </a:lnTo>
                    <a:lnTo>
                      <a:pt x="1043" y="4374"/>
                    </a:lnTo>
                    <a:lnTo>
                      <a:pt x="1036" y="4311"/>
                    </a:lnTo>
                    <a:lnTo>
                      <a:pt x="1030" y="4247"/>
                    </a:lnTo>
                    <a:lnTo>
                      <a:pt x="1027" y="4182"/>
                    </a:lnTo>
                    <a:lnTo>
                      <a:pt x="1024" y="4116"/>
                    </a:lnTo>
                    <a:close/>
                    <a:moveTo>
                      <a:pt x="2423" y="4116"/>
                    </a:moveTo>
                    <a:lnTo>
                      <a:pt x="2421" y="4180"/>
                    </a:lnTo>
                    <a:lnTo>
                      <a:pt x="2417" y="4242"/>
                    </a:lnTo>
                    <a:lnTo>
                      <a:pt x="2413" y="4303"/>
                    </a:lnTo>
                    <a:lnTo>
                      <a:pt x="2406" y="4364"/>
                    </a:lnTo>
                    <a:lnTo>
                      <a:pt x="2398" y="4423"/>
                    </a:lnTo>
                    <a:lnTo>
                      <a:pt x="2391" y="4482"/>
                    </a:lnTo>
                    <a:lnTo>
                      <a:pt x="2381" y="4540"/>
                    </a:lnTo>
                    <a:lnTo>
                      <a:pt x="2370" y="4595"/>
                    </a:lnTo>
                    <a:lnTo>
                      <a:pt x="2357" y="4651"/>
                    </a:lnTo>
                    <a:lnTo>
                      <a:pt x="2345" y="4705"/>
                    </a:lnTo>
                    <a:lnTo>
                      <a:pt x="2331" y="4757"/>
                    </a:lnTo>
                    <a:lnTo>
                      <a:pt x="2315" y="4809"/>
                    </a:lnTo>
                    <a:lnTo>
                      <a:pt x="2300" y="4859"/>
                    </a:lnTo>
                    <a:lnTo>
                      <a:pt x="2282" y="4907"/>
                    </a:lnTo>
                    <a:lnTo>
                      <a:pt x="2264" y="4954"/>
                    </a:lnTo>
                    <a:lnTo>
                      <a:pt x="2245" y="5000"/>
                    </a:lnTo>
                    <a:lnTo>
                      <a:pt x="2225" y="5043"/>
                    </a:lnTo>
                    <a:lnTo>
                      <a:pt x="2204" y="5084"/>
                    </a:lnTo>
                    <a:lnTo>
                      <a:pt x="2183" y="5125"/>
                    </a:lnTo>
                    <a:lnTo>
                      <a:pt x="2161" y="5163"/>
                    </a:lnTo>
                    <a:lnTo>
                      <a:pt x="2137" y="5200"/>
                    </a:lnTo>
                    <a:lnTo>
                      <a:pt x="2114" y="5234"/>
                    </a:lnTo>
                    <a:lnTo>
                      <a:pt x="2090" y="5266"/>
                    </a:lnTo>
                    <a:lnTo>
                      <a:pt x="2064" y="5296"/>
                    </a:lnTo>
                    <a:lnTo>
                      <a:pt x="2039" y="5325"/>
                    </a:lnTo>
                    <a:lnTo>
                      <a:pt x="2012" y="5351"/>
                    </a:lnTo>
                    <a:lnTo>
                      <a:pt x="1984" y="5375"/>
                    </a:lnTo>
                    <a:lnTo>
                      <a:pt x="1956" y="5396"/>
                    </a:lnTo>
                    <a:lnTo>
                      <a:pt x="1929" y="5415"/>
                    </a:lnTo>
                    <a:lnTo>
                      <a:pt x="1900" y="5432"/>
                    </a:lnTo>
                    <a:lnTo>
                      <a:pt x="1871" y="5446"/>
                    </a:lnTo>
                    <a:lnTo>
                      <a:pt x="1841" y="5459"/>
                    </a:lnTo>
                    <a:lnTo>
                      <a:pt x="1841" y="4116"/>
                    </a:lnTo>
                    <a:lnTo>
                      <a:pt x="2423" y="4116"/>
                    </a:lnTo>
                    <a:close/>
                    <a:moveTo>
                      <a:pt x="3086" y="4116"/>
                    </a:moveTo>
                    <a:lnTo>
                      <a:pt x="3194" y="4116"/>
                    </a:lnTo>
                    <a:lnTo>
                      <a:pt x="3242" y="4116"/>
                    </a:lnTo>
                    <a:lnTo>
                      <a:pt x="3238" y="4172"/>
                    </a:lnTo>
                    <a:lnTo>
                      <a:pt x="3231" y="4226"/>
                    </a:lnTo>
                    <a:lnTo>
                      <a:pt x="3224" y="4281"/>
                    </a:lnTo>
                    <a:lnTo>
                      <a:pt x="3212" y="4334"/>
                    </a:lnTo>
                    <a:lnTo>
                      <a:pt x="3200" y="4386"/>
                    </a:lnTo>
                    <a:lnTo>
                      <a:pt x="3185" y="4439"/>
                    </a:lnTo>
                    <a:lnTo>
                      <a:pt x="3168" y="4490"/>
                    </a:lnTo>
                    <a:lnTo>
                      <a:pt x="3150" y="4540"/>
                    </a:lnTo>
                    <a:lnTo>
                      <a:pt x="3129" y="4590"/>
                    </a:lnTo>
                    <a:lnTo>
                      <a:pt x="3107" y="4637"/>
                    </a:lnTo>
                    <a:lnTo>
                      <a:pt x="3083" y="4685"/>
                    </a:lnTo>
                    <a:lnTo>
                      <a:pt x="3057" y="4732"/>
                    </a:lnTo>
                    <a:lnTo>
                      <a:pt x="3029" y="4777"/>
                    </a:lnTo>
                    <a:lnTo>
                      <a:pt x="2999" y="4822"/>
                    </a:lnTo>
                    <a:lnTo>
                      <a:pt x="2968" y="4865"/>
                    </a:lnTo>
                    <a:lnTo>
                      <a:pt x="2936" y="4909"/>
                    </a:lnTo>
                    <a:lnTo>
                      <a:pt x="2902" y="4950"/>
                    </a:lnTo>
                    <a:lnTo>
                      <a:pt x="2866" y="4989"/>
                    </a:lnTo>
                    <a:lnTo>
                      <a:pt x="2828" y="5028"/>
                    </a:lnTo>
                    <a:lnTo>
                      <a:pt x="2790" y="5065"/>
                    </a:lnTo>
                    <a:lnTo>
                      <a:pt x="2751" y="5101"/>
                    </a:lnTo>
                    <a:lnTo>
                      <a:pt x="2708" y="5135"/>
                    </a:lnTo>
                    <a:lnTo>
                      <a:pt x="2666" y="5169"/>
                    </a:lnTo>
                    <a:lnTo>
                      <a:pt x="2622" y="5201"/>
                    </a:lnTo>
                    <a:lnTo>
                      <a:pt x="2577" y="5231"/>
                    </a:lnTo>
                    <a:lnTo>
                      <a:pt x="2531" y="5260"/>
                    </a:lnTo>
                    <a:lnTo>
                      <a:pt x="2483" y="5288"/>
                    </a:lnTo>
                    <a:lnTo>
                      <a:pt x="2434" y="5313"/>
                    </a:lnTo>
                    <a:lnTo>
                      <a:pt x="2385" y="5336"/>
                    </a:lnTo>
                    <a:lnTo>
                      <a:pt x="2334" y="5359"/>
                    </a:lnTo>
                    <a:lnTo>
                      <a:pt x="2283" y="5380"/>
                    </a:lnTo>
                    <a:lnTo>
                      <a:pt x="2230" y="5398"/>
                    </a:lnTo>
                    <a:lnTo>
                      <a:pt x="2251" y="5371"/>
                    </a:lnTo>
                    <a:lnTo>
                      <a:pt x="2272" y="5343"/>
                    </a:lnTo>
                    <a:lnTo>
                      <a:pt x="2292" y="5314"/>
                    </a:lnTo>
                    <a:lnTo>
                      <a:pt x="2312" y="5284"/>
                    </a:lnTo>
                    <a:lnTo>
                      <a:pt x="2331" y="5253"/>
                    </a:lnTo>
                    <a:lnTo>
                      <a:pt x="2350" y="5221"/>
                    </a:lnTo>
                    <a:lnTo>
                      <a:pt x="2368" y="5188"/>
                    </a:lnTo>
                    <a:lnTo>
                      <a:pt x="2386" y="5153"/>
                    </a:lnTo>
                    <a:lnTo>
                      <a:pt x="2403" y="5119"/>
                    </a:lnTo>
                    <a:lnTo>
                      <a:pt x="2420" y="5083"/>
                    </a:lnTo>
                    <a:lnTo>
                      <a:pt x="2436" y="5046"/>
                    </a:lnTo>
                    <a:lnTo>
                      <a:pt x="2452" y="5009"/>
                    </a:lnTo>
                    <a:lnTo>
                      <a:pt x="2467" y="4971"/>
                    </a:lnTo>
                    <a:lnTo>
                      <a:pt x="2482" y="4932"/>
                    </a:lnTo>
                    <a:lnTo>
                      <a:pt x="2495" y="4892"/>
                    </a:lnTo>
                    <a:lnTo>
                      <a:pt x="2508" y="4851"/>
                    </a:lnTo>
                    <a:lnTo>
                      <a:pt x="2521" y="4810"/>
                    </a:lnTo>
                    <a:lnTo>
                      <a:pt x="2533" y="4767"/>
                    </a:lnTo>
                    <a:lnTo>
                      <a:pt x="2544" y="4725"/>
                    </a:lnTo>
                    <a:lnTo>
                      <a:pt x="2555" y="4682"/>
                    </a:lnTo>
                    <a:lnTo>
                      <a:pt x="2565" y="4637"/>
                    </a:lnTo>
                    <a:lnTo>
                      <a:pt x="2574" y="4593"/>
                    </a:lnTo>
                    <a:lnTo>
                      <a:pt x="2583" y="4547"/>
                    </a:lnTo>
                    <a:lnTo>
                      <a:pt x="2591" y="4502"/>
                    </a:lnTo>
                    <a:lnTo>
                      <a:pt x="2597" y="4455"/>
                    </a:lnTo>
                    <a:lnTo>
                      <a:pt x="2604" y="4409"/>
                    </a:lnTo>
                    <a:lnTo>
                      <a:pt x="2609" y="4361"/>
                    </a:lnTo>
                    <a:lnTo>
                      <a:pt x="2614" y="4313"/>
                    </a:lnTo>
                    <a:lnTo>
                      <a:pt x="2618" y="4264"/>
                    </a:lnTo>
                    <a:lnTo>
                      <a:pt x="2622" y="4215"/>
                    </a:lnTo>
                    <a:lnTo>
                      <a:pt x="2624" y="4166"/>
                    </a:lnTo>
                    <a:lnTo>
                      <a:pt x="2626" y="4116"/>
                    </a:lnTo>
                    <a:lnTo>
                      <a:pt x="3086" y="4116"/>
                    </a:lnTo>
                    <a:close/>
                    <a:moveTo>
                      <a:pt x="1663" y="5682"/>
                    </a:moveTo>
                    <a:lnTo>
                      <a:pt x="1577" y="5676"/>
                    </a:lnTo>
                    <a:lnTo>
                      <a:pt x="1492" y="5668"/>
                    </a:lnTo>
                    <a:lnTo>
                      <a:pt x="1409" y="5655"/>
                    </a:lnTo>
                    <a:lnTo>
                      <a:pt x="1327" y="5639"/>
                    </a:lnTo>
                    <a:lnTo>
                      <a:pt x="1247" y="5619"/>
                    </a:lnTo>
                    <a:lnTo>
                      <a:pt x="1167" y="5594"/>
                    </a:lnTo>
                    <a:lnTo>
                      <a:pt x="1090" y="5568"/>
                    </a:lnTo>
                    <a:lnTo>
                      <a:pt x="1015" y="5536"/>
                    </a:lnTo>
                    <a:lnTo>
                      <a:pt x="940" y="5503"/>
                    </a:lnTo>
                    <a:lnTo>
                      <a:pt x="869" y="5465"/>
                    </a:lnTo>
                    <a:lnTo>
                      <a:pt x="799" y="5425"/>
                    </a:lnTo>
                    <a:lnTo>
                      <a:pt x="732" y="5382"/>
                    </a:lnTo>
                    <a:lnTo>
                      <a:pt x="667" y="5336"/>
                    </a:lnTo>
                    <a:lnTo>
                      <a:pt x="604" y="5288"/>
                    </a:lnTo>
                    <a:lnTo>
                      <a:pt x="544" y="5235"/>
                    </a:lnTo>
                    <a:lnTo>
                      <a:pt x="486" y="5181"/>
                    </a:lnTo>
                    <a:lnTo>
                      <a:pt x="431" y="5124"/>
                    </a:lnTo>
                    <a:lnTo>
                      <a:pt x="378" y="5065"/>
                    </a:lnTo>
                    <a:lnTo>
                      <a:pt x="330" y="5004"/>
                    </a:lnTo>
                    <a:lnTo>
                      <a:pt x="283" y="4941"/>
                    </a:lnTo>
                    <a:lnTo>
                      <a:pt x="240" y="4874"/>
                    </a:lnTo>
                    <a:lnTo>
                      <a:pt x="201" y="4806"/>
                    </a:lnTo>
                    <a:lnTo>
                      <a:pt x="164" y="4737"/>
                    </a:lnTo>
                    <a:lnTo>
                      <a:pt x="131" y="4665"/>
                    </a:lnTo>
                    <a:lnTo>
                      <a:pt x="101" y="4592"/>
                    </a:lnTo>
                    <a:lnTo>
                      <a:pt x="74" y="4517"/>
                    </a:lnTo>
                    <a:lnTo>
                      <a:pt x="52" y="4441"/>
                    </a:lnTo>
                    <a:lnTo>
                      <a:pt x="34" y="4363"/>
                    </a:lnTo>
                    <a:lnTo>
                      <a:pt x="20" y="4284"/>
                    </a:lnTo>
                    <a:lnTo>
                      <a:pt x="9" y="4204"/>
                    </a:lnTo>
                    <a:lnTo>
                      <a:pt x="2" y="4122"/>
                    </a:lnTo>
                    <a:lnTo>
                      <a:pt x="0" y="4040"/>
                    </a:lnTo>
                    <a:lnTo>
                      <a:pt x="2" y="3957"/>
                    </a:lnTo>
                    <a:lnTo>
                      <a:pt x="9" y="3876"/>
                    </a:lnTo>
                    <a:lnTo>
                      <a:pt x="19" y="3796"/>
                    </a:lnTo>
                    <a:lnTo>
                      <a:pt x="33" y="3717"/>
                    </a:lnTo>
                    <a:lnTo>
                      <a:pt x="52" y="3641"/>
                    </a:lnTo>
                    <a:lnTo>
                      <a:pt x="74" y="3564"/>
                    </a:lnTo>
                    <a:lnTo>
                      <a:pt x="100" y="3490"/>
                    </a:lnTo>
                    <a:lnTo>
                      <a:pt x="129" y="3417"/>
                    </a:lnTo>
                    <a:lnTo>
                      <a:pt x="162" y="3346"/>
                    </a:lnTo>
                    <a:lnTo>
                      <a:pt x="199" y="3276"/>
                    </a:lnTo>
                    <a:lnTo>
                      <a:pt x="237" y="3208"/>
                    </a:lnTo>
                    <a:lnTo>
                      <a:pt x="281" y="3143"/>
                    </a:lnTo>
                    <a:lnTo>
                      <a:pt x="326" y="3079"/>
                    </a:lnTo>
                    <a:lnTo>
                      <a:pt x="375" y="3018"/>
                    </a:lnTo>
                    <a:lnTo>
                      <a:pt x="426" y="2959"/>
                    </a:lnTo>
                    <a:lnTo>
                      <a:pt x="482" y="2903"/>
                    </a:lnTo>
                    <a:lnTo>
                      <a:pt x="538" y="2848"/>
                    </a:lnTo>
                    <a:lnTo>
                      <a:pt x="598" y="2797"/>
                    </a:lnTo>
                    <a:lnTo>
                      <a:pt x="661" y="2748"/>
                    </a:lnTo>
                    <a:lnTo>
                      <a:pt x="725" y="2702"/>
                    </a:lnTo>
                    <a:lnTo>
                      <a:pt x="792" y="2658"/>
                    </a:lnTo>
                    <a:lnTo>
                      <a:pt x="860" y="2618"/>
                    </a:lnTo>
                    <a:lnTo>
                      <a:pt x="931" y="2581"/>
                    </a:lnTo>
                    <a:lnTo>
                      <a:pt x="1005" y="2547"/>
                    </a:lnTo>
                    <a:lnTo>
                      <a:pt x="1079" y="2516"/>
                    </a:lnTo>
                    <a:lnTo>
                      <a:pt x="1157" y="2488"/>
                    </a:lnTo>
                    <a:lnTo>
                      <a:pt x="1235" y="2464"/>
                    </a:lnTo>
                    <a:lnTo>
                      <a:pt x="1315" y="2444"/>
                    </a:lnTo>
                    <a:lnTo>
                      <a:pt x="1396" y="2426"/>
                    </a:lnTo>
                    <a:lnTo>
                      <a:pt x="1479" y="2413"/>
                    </a:lnTo>
                    <a:lnTo>
                      <a:pt x="1563" y="2404"/>
                    </a:lnTo>
                    <a:lnTo>
                      <a:pt x="1648" y="2398"/>
                    </a:lnTo>
                    <a:lnTo>
                      <a:pt x="1648" y="1569"/>
                    </a:lnTo>
                    <a:lnTo>
                      <a:pt x="1636" y="1583"/>
                    </a:lnTo>
                    <a:lnTo>
                      <a:pt x="1619" y="1599"/>
                    </a:lnTo>
                    <a:lnTo>
                      <a:pt x="1602" y="1615"/>
                    </a:lnTo>
                    <a:lnTo>
                      <a:pt x="1584" y="1630"/>
                    </a:lnTo>
                    <a:lnTo>
                      <a:pt x="1567" y="1645"/>
                    </a:lnTo>
                    <a:lnTo>
                      <a:pt x="1548" y="1657"/>
                    </a:lnTo>
                    <a:lnTo>
                      <a:pt x="1528" y="1670"/>
                    </a:lnTo>
                    <a:lnTo>
                      <a:pt x="1509" y="1683"/>
                    </a:lnTo>
                    <a:lnTo>
                      <a:pt x="1488" y="1694"/>
                    </a:lnTo>
                    <a:lnTo>
                      <a:pt x="1467" y="1704"/>
                    </a:lnTo>
                    <a:lnTo>
                      <a:pt x="1446" y="1714"/>
                    </a:lnTo>
                    <a:lnTo>
                      <a:pt x="1422" y="1723"/>
                    </a:lnTo>
                    <a:lnTo>
                      <a:pt x="1399" y="1730"/>
                    </a:lnTo>
                    <a:lnTo>
                      <a:pt x="1375" y="1738"/>
                    </a:lnTo>
                    <a:lnTo>
                      <a:pt x="1351" y="1745"/>
                    </a:lnTo>
                    <a:lnTo>
                      <a:pt x="1327" y="1749"/>
                    </a:lnTo>
                    <a:lnTo>
                      <a:pt x="1300" y="1755"/>
                    </a:lnTo>
                    <a:lnTo>
                      <a:pt x="1275" y="1759"/>
                    </a:lnTo>
                    <a:lnTo>
                      <a:pt x="1247" y="1763"/>
                    </a:lnTo>
                    <a:lnTo>
                      <a:pt x="1219" y="1765"/>
                    </a:lnTo>
                    <a:lnTo>
                      <a:pt x="1191" y="1767"/>
                    </a:lnTo>
                    <a:lnTo>
                      <a:pt x="1162" y="1768"/>
                    </a:lnTo>
                    <a:lnTo>
                      <a:pt x="1132" y="1768"/>
                    </a:lnTo>
                    <a:lnTo>
                      <a:pt x="1094" y="1766"/>
                    </a:lnTo>
                    <a:lnTo>
                      <a:pt x="1056" y="1763"/>
                    </a:lnTo>
                    <a:lnTo>
                      <a:pt x="1018" y="1757"/>
                    </a:lnTo>
                    <a:lnTo>
                      <a:pt x="980" y="1750"/>
                    </a:lnTo>
                    <a:lnTo>
                      <a:pt x="943" y="1742"/>
                    </a:lnTo>
                    <a:lnTo>
                      <a:pt x="906" y="1730"/>
                    </a:lnTo>
                    <a:lnTo>
                      <a:pt x="868" y="1718"/>
                    </a:lnTo>
                    <a:lnTo>
                      <a:pt x="830" y="1704"/>
                    </a:lnTo>
                    <a:lnTo>
                      <a:pt x="794" y="1687"/>
                    </a:lnTo>
                    <a:lnTo>
                      <a:pt x="758" y="1668"/>
                    </a:lnTo>
                    <a:lnTo>
                      <a:pt x="723" y="1649"/>
                    </a:lnTo>
                    <a:lnTo>
                      <a:pt x="688" y="1627"/>
                    </a:lnTo>
                    <a:lnTo>
                      <a:pt x="653" y="1605"/>
                    </a:lnTo>
                    <a:lnTo>
                      <a:pt x="618" y="1580"/>
                    </a:lnTo>
                    <a:lnTo>
                      <a:pt x="585" y="1554"/>
                    </a:lnTo>
                    <a:lnTo>
                      <a:pt x="553" y="1526"/>
                    </a:lnTo>
                    <a:lnTo>
                      <a:pt x="522" y="1497"/>
                    </a:lnTo>
                    <a:lnTo>
                      <a:pt x="489" y="1466"/>
                    </a:lnTo>
                    <a:lnTo>
                      <a:pt x="459" y="1434"/>
                    </a:lnTo>
                    <a:lnTo>
                      <a:pt x="431" y="1399"/>
                    </a:lnTo>
                    <a:lnTo>
                      <a:pt x="403" y="1366"/>
                    </a:lnTo>
                    <a:lnTo>
                      <a:pt x="374" y="1328"/>
                    </a:lnTo>
                    <a:lnTo>
                      <a:pt x="348" y="1290"/>
                    </a:lnTo>
                    <a:lnTo>
                      <a:pt x="323" y="1251"/>
                    </a:lnTo>
                    <a:lnTo>
                      <a:pt x="298" y="1211"/>
                    </a:lnTo>
                    <a:lnTo>
                      <a:pt x="276" y="1169"/>
                    </a:lnTo>
                    <a:lnTo>
                      <a:pt x="253" y="1127"/>
                    </a:lnTo>
                    <a:lnTo>
                      <a:pt x="234" y="1081"/>
                    </a:lnTo>
                    <a:lnTo>
                      <a:pt x="214" y="1037"/>
                    </a:lnTo>
                    <a:lnTo>
                      <a:pt x="196" y="990"/>
                    </a:lnTo>
                    <a:lnTo>
                      <a:pt x="180" y="944"/>
                    </a:lnTo>
                    <a:lnTo>
                      <a:pt x="165" y="895"/>
                    </a:lnTo>
                    <a:lnTo>
                      <a:pt x="157" y="866"/>
                    </a:lnTo>
                    <a:lnTo>
                      <a:pt x="150" y="836"/>
                    </a:lnTo>
                    <a:lnTo>
                      <a:pt x="143" y="806"/>
                    </a:lnTo>
                    <a:lnTo>
                      <a:pt x="136" y="776"/>
                    </a:lnTo>
                    <a:lnTo>
                      <a:pt x="131" y="747"/>
                    </a:lnTo>
                    <a:lnTo>
                      <a:pt x="125" y="717"/>
                    </a:lnTo>
                    <a:lnTo>
                      <a:pt x="121" y="688"/>
                    </a:lnTo>
                    <a:lnTo>
                      <a:pt x="116" y="658"/>
                    </a:lnTo>
                    <a:lnTo>
                      <a:pt x="113" y="629"/>
                    </a:lnTo>
                    <a:lnTo>
                      <a:pt x="111" y="599"/>
                    </a:lnTo>
                    <a:lnTo>
                      <a:pt x="109" y="570"/>
                    </a:lnTo>
                    <a:lnTo>
                      <a:pt x="106" y="541"/>
                    </a:lnTo>
                    <a:lnTo>
                      <a:pt x="105" y="511"/>
                    </a:lnTo>
                    <a:lnTo>
                      <a:pt x="105" y="482"/>
                    </a:lnTo>
                    <a:lnTo>
                      <a:pt x="105" y="454"/>
                    </a:lnTo>
                    <a:lnTo>
                      <a:pt x="106" y="425"/>
                    </a:lnTo>
                    <a:lnTo>
                      <a:pt x="109" y="396"/>
                    </a:lnTo>
                    <a:lnTo>
                      <a:pt x="110" y="368"/>
                    </a:lnTo>
                    <a:lnTo>
                      <a:pt x="112" y="339"/>
                    </a:lnTo>
                    <a:lnTo>
                      <a:pt x="115" y="311"/>
                    </a:lnTo>
                    <a:lnTo>
                      <a:pt x="120" y="284"/>
                    </a:lnTo>
                    <a:lnTo>
                      <a:pt x="125" y="257"/>
                    </a:lnTo>
                    <a:lnTo>
                      <a:pt x="131" y="229"/>
                    </a:lnTo>
                    <a:lnTo>
                      <a:pt x="136" y="201"/>
                    </a:lnTo>
                    <a:lnTo>
                      <a:pt x="142" y="176"/>
                    </a:lnTo>
                    <a:lnTo>
                      <a:pt x="150" y="149"/>
                    </a:lnTo>
                    <a:lnTo>
                      <a:pt x="157" y="124"/>
                    </a:lnTo>
                    <a:lnTo>
                      <a:pt x="166" y="98"/>
                    </a:lnTo>
                    <a:lnTo>
                      <a:pt x="175" y="72"/>
                    </a:lnTo>
                    <a:lnTo>
                      <a:pt x="185" y="48"/>
                    </a:lnTo>
                    <a:lnTo>
                      <a:pt x="196" y="24"/>
                    </a:lnTo>
                    <a:lnTo>
                      <a:pt x="207" y="0"/>
                    </a:lnTo>
                    <a:lnTo>
                      <a:pt x="211" y="31"/>
                    </a:lnTo>
                    <a:lnTo>
                      <a:pt x="216" y="64"/>
                    </a:lnTo>
                    <a:lnTo>
                      <a:pt x="223" y="95"/>
                    </a:lnTo>
                    <a:lnTo>
                      <a:pt x="231" y="126"/>
                    </a:lnTo>
                    <a:lnTo>
                      <a:pt x="240" y="157"/>
                    </a:lnTo>
                    <a:lnTo>
                      <a:pt x="251" y="186"/>
                    </a:lnTo>
                    <a:lnTo>
                      <a:pt x="264" y="215"/>
                    </a:lnTo>
                    <a:lnTo>
                      <a:pt x="277" y="242"/>
                    </a:lnTo>
                    <a:lnTo>
                      <a:pt x="293" y="270"/>
                    </a:lnTo>
                    <a:lnTo>
                      <a:pt x="310" y="298"/>
                    </a:lnTo>
                    <a:lnTo>
                      <a:pt x="326" y="324"/>
                    </a:lnTo>
                    <a:lnTo>
                      <a:pt x="345" y="348"/>
                    </a:lnTo>
                    <a:lnTo>
                      <a:pt x="365" y="374"/>
                    </a:lnTo>
                    <a:lnTo>
                      <a:pt x="387" y="396"/>
                    </a:lnTo>
                    <a:lnTo>
                      <a:pt x="410" y="418"/>
                    </a:lnTo>
                    <a:lnTo>
                      <a:pt x="432" y="440"/>
                    </a:lnTo>
                    <a:lnTo>
                      <a:pt x="456" y="460"/>
                    </a:lnTo>
                    <a:lnTo>
                      <a:pt x="482" y="480"/>
                    </a:lnTo>
                    <a:lnTo>
                      <a:pt x="507" y="499"/>
                    </a:lnTo>
                    <a:lnTo>
                      <a:pt x="535" y="516"/>
                    </a:lnTo>
                    <a:lnTo>
                      <a:pt x="563" y="531"/>
                    </a:lnTo>
                    <a:lnTo>
                      <a:pt x="592" y="547"/>
                    </a:lnTo>
                    <a:lnTo>
                      <a:pt x="622" y="560"/>
                    </a:lnTo>
                    <a:lnTo>
                      <a:pt x="652" y="573"/>
                    </a:lnTo>
                    <a:lnTo>
                      <a:pt x="683" y="584"/>
                    </a:lnTo>
                    <a:lnTo>
                      <a:pt x="715" y="594"/>
                    </a:lnTo>
                    <a:lnTo>
                      <a:pt x="746" y="601"/>
                    </a:lnTo>
                    <a:lnTo>
                      <a:pt x="779" y="608"/>
                    </a:lnTo>
                    <a:lnTo>
                      <a:pt x="813" y="614"/>
                    </a:lnTo>
                    <a:lnTo>
                      <a:pt x="847" y="618"/>
                    </a:lnTo>
                    <a:lnTo>
                      <a:pt x="881" y="619"/>
                    </a:lnTo>
                    <a:lnTo>
                      <a:pt x="917" y="620"/>
                    </a:lnTo>
                    <a:lnTo>
                      <a:pt x="928" y="620"/>
                    </a:lnTo>
                    <a:lnTo>
                      <a:pt x="939" y="620"/>
                    </a:lnTo>
                    <a:lnTo>
                      <a:pt x="950" y="619"/>
                    </a:lnTo>
                    <a:lnTo>
                      <a:pt x="961" y="619"/>
                    </a:lnTo>
                    <a:lnTo>
                      <a:pt x="971" y="618"/>
                    </a:lnTo>
                    <a:lnTo>
                      <a:pt x="983" y="617"/>
                    </a:lnTo>
                    <a:lnTo>
                      <a:pt x="994" y="616"/>
                    </a:lnTo>
                    <a:lnTo>
                      <a:pt x="1005" y="616"/>
                    </a:lnTo>
                    <a:lnTo>
                      <a:pt x="1020" y="613"/>
                    </a:lnTo>
                    <a:lnTo>
                      <a:pt x="1036" y="609"/>
                    </a:lnTo>
                    <a:lnTo>
                      <a:pt x="1054" y="607"/>
                    </a:lnTo>
                    <a:lnTo>
                      <a:pt x="1069" y="605"/>
                    </a:lnTo>
                    <a:lnTo>
                      <a:pt x="1087" y="604"/>
                    </a:lnTo>
                    <a:lnTo>
                      <a:pt x="1104" y="603"/>
                    </a:lnTo>
                    <a:lnTo>
                      <a:pt x="1121" y="603"/>
                    </a:lnTo>
                    <a:lnTo>
                      <a:pt x="1138" y="601"/>
                    </a:lnTo>
                    <a:lnTo>
                      <a:pt x="1165" y="603"/>
                    </a:lnTo>
                    <a:lnTo>
                      <a:pt x="1192" y="604"/>
                    </a:lnTo>
                    <a:lnTo>
                      <a:pt x="1218" y="606"/>
                    </a:lnTo>
                    <a:lnTo>
                      <a:pt x="1245" y="609"/>
                    </a:lnTo>
                    <a:lnTo>
                      <a:pt x="1270" y="614"/>
                    </a:lnTo>
                    <a:lnTo>
                      <a:pt x="1295" y="619"/>
                    </a:lnTo>
                    <a:lnTo>
                      <a:pt x="1320" y="625"/>
                    </a:lnTo>
                    <a:lnTo>
                      <a:pt x="1345" y="630"/>
                    </a:lnTo>
                    <a:lnTo>
                      <a:pt x="1369" y="638"/>
                    </a:lnTo>
                    <a:lnTo>
                      <a:pt x="1392" y="647"/>
                    </a:lnTo>
                    <a:lnTo>
                      <a:pt x="1416" y="656"/>
                    </a:lnTo>
                    <a:lnTo>
                      <a:pt x="1438" y="666"/>
                    </a:lnTo>
                    <a:lnTo>
                      <a:pt x="1461" y="676"/>
                    </a:lnTo>
                    <a:lnTo>
                      <a:pt x="1483" y="687"/>
                    </a:lnTo>
                    <a:lnTo>
                      <a:pt x="1504" y="699"/>
                    </a:lnTo>
                    <a:lnTo>
                      <a:pt x="1524" y="713"/>
                    </a:lnTo>
                    <a:lnTo>
                      <a:pt x="1546" y="726"/>
                    </a:lnTo>
                    <a:lnTo>
                      <a:pt x="1564" y="739"/>
                    </a:lnTo>
                    <a:lnTo>
                      <a:pt x="1583" y="754"/>
                    </a:lnTo>
                    <a:lnTo>
                      <a:pt x="1602" y="769"/>
                    </a:lnTo>
                    <a:lnTo>
                      <a:pt x="1620" y="786"/>
                    </a:lnTo>
                    <a:lnTo>
                      <a:pt x="1637" y="803"/>
                    </a:lnTo>
                    <a:lnTo>
                      <a:pt x="1653" y="819"/>
                    </a:lnTo>
                    <a:lnTo>
                      <a:pt x="1669" y="836"/>
                    </a:lnTo>
                    <a:lnTo>
                      <a:pt x="1684" y="855"/>
                    </a:lnTo>
                    <a:lnTo>
                      <a:pt x="1699" y="873"/>
                    </a:lnTo>
                    <a:lnTo>
                      <a:pt x="1711" y="891"/>
                    </a:lnTo>
                    <a:lnTo>
                      <a:pt x="1724" y="911"/>
                    </a:lnTo>
                    <a:lnTo>
                      <a:pt x="1737" y="931"/>
                    </a:lnTo>
                    <a:lnTo>
                      <a:pt x="1748" y="951"/>
                    </a:lnTo>
                    <a:lnTo>
                      <a:pt x="1758" y="974"/>
                    </a:lnTo>
                    <a:lnTo>
                      <a:pt x="1767" y="994"/>
                    </a:lnTo>
                    <a:lnTo>
                      <a:pt x="1775" y="974"/>
                    </a:lnTo>
                    <a:lnTo>
                      <a:pt x="1785" y="951"/>
                    </a:lnTo>
                    <a:lnTo>
                      <a:pt x="1797" y="931"/>
                    </a:lnTo>
                    <a:lnTo>
                      <a:pt x="1809" y="911"/>
                    </a:lnTo>
                    <a:lnTo>
                      <a:pt x="1821" y="891"/>
                    </a:lnTo>
                    <a:lnTo>
                      <a:pt x="1834" y="873"/>
                    </a:lnTo>
                    <a:lnTo>
                      <a:pt x="1849" y="855"/>
                    </a:lnTo>
                    <a:lnTo>
                      <a:pt x="1863" y="836"/>
                    </a:lnTo>
                    <a:lnTo>
                      <a:pt x="1879" y="819"/>
                    </a:lnTo>
                    <a:lnTo>
                      <a:pt x="1897" y="803"/>
                    </a:lnTo>
                    <a:lnTo>
                      <a:pt x="1912" y="786"/>
                    </a:lnTo>
                    <a:lnTo>
                      <a:pt x="1930" y="769"/>
                    </a:lnTo>
                    <a:lnTo>
                      <a:pt x="1949" y="754"/>
                    </a:lnTo>
                    <a:lnTo>
                      <a:pt x="1968" y="739"/>
                    </a:lnTo>
                    <a:lnTo>
                      <a:pt x="1988" y="726"/>
                    </a:lnTo>
                    <a:lnTo>
                      <a:pt x="2009" y="713"/>
                    </a:lnTo>
                    <a:lnTo>
                      <a:pt x="2029" y="699"/>
                    </a:lnTo>
                    <a:lnTo>
                      <a:pt x="2050" y="687"/>
                    </a:lnTo>
                    <a:lnTo>
                      <a:pt x="2072" y="676"/>
                    </a:lnTo>
                    <a:lnTo>
                      <a:pt x="2094" y="666"/>
                    </a:lnTo>
                    <a:lnTo>
                      <a:pt x="2116" y="656"/>
                    </a:lnTo>
                    <a:lnTo>
                      <a:pt x="2140" y="647"/>
                    </a:lnTo>
                    <a:lnTo>
                      <a:pt x="2164" y="638"/>
                    </a:lnTo>
                    <a:lnTo>
                      <a:pt x="2189" y="630"/>
                    </a:lnTo>
                    <a:lnTo>
                      <a:pt x="2213" y="625"/>
                    </a:lnTo>
                    <a:lnTo>
                      <a:pt x="2237" y="619"/>
                    </a:lnTo>
                    <a:lnTo>
                      <a:pt x="2263" y="614"/>
                    </a:lnTo>
                    <a:lnTo>
                      <a:pt x="2289" y="609"/>
                    </a:lnTo>
                    <a:lnTo>
                      <a:pt x="2314" y="606"/>
                    </a:lnTo>
                    <a:lnTo>
                      <a:pt x="2341" y="604"/>
                    </a:lnTo>
                    <a:lnTo>
                      <a:pt x="2367" y="603"/>
                    </a:lnTo>
                    <a:lnTo>
                      <a:pt x="2395" y="601"/>
                    </a:lnTo>
                    <a:lnTo>
                      <a:pt x="2412" y="603"/>
                    </a:lnTo>
                    <a:lnTo>
                      <a:pt x="2430" y="603"/>
                    </a:lnTo>
                    <a:lnTo>
                      <a:pt x="2446" y="604"/>
                    </a:lnTo>
                    <a:lnTo>
                      <a:pt x="2463" y="605"/>
                    </a:lnTo>
                    <a:lnTo>
                      <a:pt x="2480" y="607"/>
                    </a:lnTo>
                    <a:lnTo>
                      <a:pt x="2496" y="609"/>
                    </a:lnTo>
                    <a:lnTo>
                      <a:pt x="2512" y="613"/>
                    </a:lnTo>
                    <a:lnTo>
                      <a:pt x="2528" y="616"/>
                    </a:lnTo>
                    <a:lnTo>
                      <a:pt x="2540" y="616"/>
                    </a:lnTo>
                    <a:lnTo>
                      <a:pt x="2551" y="617"/>
                    </a:lnTo>
                    <a:lnTo>
                      <a:pt x="2561" y="618"/>
                    </a:lnTo>
                    <a:lnTo>
                      <a:pt x="2572" y="619"/>
                    </a:lnTo>
                    <a:lnTo>
                      <a:pt x="2583" y="619"/>
                    </a:lnTo>
                    <a:lnTo>
                      <a:pt x="2594" y="620"/>
                    </a:lnTo>
                    <a:lnTo>
                      <a:pt x="2605" y="620"/>
                    </a:lnTo>
                    <a:lnTo>
                      <a:pt x="2616" y="620"/>
                    </a:lnTo>
                    <a:lnTo>
                      <a:pt x="2651" y="619"/>
                    </a:lnTo>
                    <a:lnTo>
                      <a:pt x="2686" y="618"/>
                    </a:lnTo>
                    <a:lnTo>
                      <a:pt x="2721" y="614"/>
                    </a:lnTo>
                    <a:lnTo>
                      <a:pt x="2754" y="608"/>
                    </a:lnTo>
                    <a:lnTo>
                      <a:pt x="2786" y="601"/>
                    </a:lnTo>
                    <a:lnTo>
                      <a:pt x="2818" y="594"/>
                    </a:lnTo>
                    <a:lnTo>
                      <a:pt x="2850" y="584"/>
                    </a:lnTo>
                    <a:lnTo>
                      <a:pt x="2882" y="573"/>
                    </a:lnTo>
                    <a:lnTo>
                      <a:pt x="2912" y="560"/>
                    </a:lnTo>
                    <a:lnTo>
                      <a:pt x="2942" y="547"/>
                    </a:lnTo>
                    <a:lnTo>
                      <a:pt x="2969" y="531"/>
                    </a:lnTo>
                    <a:lnTo>
                      <a:pt x="2998" y="516"/>
                    </a:lnTo>
                    <a:lnTo>
                      <a:pt x="3026" y="499"/>
                    </a:lnTo>
                    <a:lnTo>
                      <a:pt x="3051" y="480"/>
                    </a:lnTo>
                    <a:lnTo>
                      <a:pt x="3077" y="460"/>
                    </a:lnTo>
                    <a:lnTo>
                      <a:pt x="3100" y="440"/>
                    </a:lnTo>
                    <a:lnTo>
                      <a:pt x="3124" y="418"/>
                    </a:lnTo>
                    <a:lnTo>
                      <a:pt x="3146" y="396"/>
                    </a:lnTo>
                    <a:lnTo>
                      <a:pt x="3167" y="374"/>
                    </a:lnTo>
                    <a:lnTo>
                      <a:pt x="3187" y="348"/>
                    </a:lnTo>
                    <a:lnTo>
                      <a:pt x="3206" y="324"/>
                    </a:lnTo>
                    <a:lnTo>
                      <a:pt x="3224" y="298"/>
                    </a:lnTo>
                    <a:lnTo>
                      <a:pt x="3240" y="270"/>
                    </a:lnTo>
                    <a:lnTo>
                      <a:pt x="3256" y="242"/>
                    </a:lnTo>
                    <a:lnTo>
                      <a:pt x="3269" y="215"/>
                    </a:lnTo>
                    <a:lnTo>
                      <a:pt x="3281" y="186"/>
                    </a:lnTo>
                    <a:lnTo>
                      <a:pt x="3292" y="157"/>
                    </a:lnTo>
                    <a:lnTo>
                      <a:pt x="3302" y="126"/>
                    </a:lnTo>
                    <a:lnTo>
                      <a:pt x="3310" y="95"/>
                    </a:lnTo>
                    <a:lnTo>
                      <a:pt x="3317" y="64"/>
                    </a:lnTo>
                    <a:lnTo>
                      <a:pt x="3322" y="31"/>
                    </a:lnTo>
                    <a:lnTo>
                      <a:pt x="3326" y="0"/>
                    </a:lnTo>
                    <a:lnTo>
                      <a:pt x="3337" y="24"/>
                    </a:lnTo>
                    <a:lnTo>
                      <a:pt x="3348" y="48"/>
                    </a:lnTo>
                    <a:lnTo>
                      <a:pt x="3357" y="72"/>
                    </a:lnTo>
                    <a:lnTo>
                      <a:pt x="3367" y="98"/>
                    </a:lnTo>
                    <a:lnTo>
                      <a:pt x="3376" y="124"/>
                    </a:lnTo>
                    <a:lnTo>
                      <a:pt x="3383" y="149"/>
                    </a:lnTo>
                    <a:lnTo>
                      <a:pt x="3390" y="176"/>
                    </a:lnTo>
                    <a:lnTo>
                      <a:pt x="3397" y="201"/>
                    </a:lnTo>
                    <a:lnTo>
                      <a:pt x="3402" y="229"/>
                    </a:lnTo>
                    <a:lnTo>
                      <a:pt x="3408" y="257"/>
                    </a:lnTo>
                    <a:lnTo>
                      <a:pt x="3413" y="284"/>
                    </a:lnTo>
                    <a:lnTo>
                      <a:pt x="3417" y="311"/>
                    </a:lnTo>
                    <a:lnTo>
                      <a:pt x="3420" y="339"/>
                    </a:lnTo>
                    <a:lnTo>
                      <a:pt x="3422" y="368"/>
                    </a:lnTo>
                    <a:lnTo>
                      <a:pt x="3425" y="396"/>
                    </a:lnTo>
                    <a:lnTo>
                      <a:pt x="3427" y="425"/>
                    </a:lnTo>
                    <a:lnTo>
                      <a:pt x="3428" y="454"/>
                    </a:lnTo>
                    <a:lnTo>
                      <a:pt x="3428" y="482"/>
                    </a:lnTo>
                    <a:lnTo>
                      <a:pt x="3428" y="511"/>
                    </a:lnTo>
                    <a:lnTo>
                      <a:pt x="3426" y="541"/>
                    </a:lnTo>
                    <a:lnTo>
                      <a:pt x="3425" y="570"/>
                    </a:lnTo>
                    <a:lnTo>
                      <a:pt x="3422" y="599"/>
                    </a:lnTo>
                    <a:lnTo>
                      <a:pt x="3420" y="629"/>
                    </a:lnTo>
                    <a:lnTo>
                      <a:pt x="3417" y="658"/>
                    </a:lnTo>
                    <a:lnTo>
                      <a:pt x="3412" y="688"/>
                    </a:lnTo>
                    <a:lnTo>
                      <a:pt x="3408" y="717"/>
                    </a:lnTo>
                    <a:lnTo>
                      <a:pt x="3402" y="747"/>
                    </a:lnTo>
                    <a:lnTo>
                      <a:pt x="3397" y="776"/>
                    </a:lnTo>
                    <a:lnTo>
                      <a:pt x="3390" y="806"/>
                    </a:lnTo>
                    <a:lnTo>
                      <a:pt x="3383" y="836"/>
                    </a:lnTo>
                    <a:lnTo>
                      <a:pt x="3376" y="866"/>
                    </a:lnTo>
                    <a:lnTo>
                      <a:pt x="3368" y="895"/>
                    </a:lnTo>
                    <a:lnTo>
                      <a:pt x="3352" y="944"/>
                    </a:lnTo>
                    <a:lnTo>
                      <a:pt x="3336" y="990"/>
                    </a:lnTo>
                    <a:lnTo>
                      <a:pt x="3319" y="1037"/>
                    </a:lnTo>
                    <a:lnTo>
                      <a:pt x="3299" y="1081"/>
                    </a:lnTo>
                    <a:lnTo>
                      <a:pt x="3279" y="1127"/>
                    </a:lnTo>
                    <a:lnTo>
                      <a:pt x="3257" y="1169"/>
                    </a:lnTo>
                    <a:lnTo>
                      <a:pt x="3235" y="1211"/>
                    </a:lnTo>
                    <a:lnTo>
                      <a:pt x="3210" y="1251"/>
                    </a:lnTo>
                    <a:lnTo>
                      <a:pt x="3185" y="1290"/>
                    </a:lnTo>
                    <a:lnTo>
                      <a:pt x="3158" y="1328"/>
                    </a:lnTo>
                    <a:lnTo>
                      <a:pt x="3130" y="1366"/>
                    </a:lnTo>
                    <a:lnTo>
                      <a:pt x="3103" y="1399"/>
                    </a:lnTo>
                    <a:lnTo>
                      <a:pt x="3074" y="1434"/>
                    </a:lnTo>
                    <a:lnTo>
                      <a:pt x="3043" y="1466"/>
                    </a:lnTo>
                    <a:lnTo>
                      <a:pt x="3011" y="1497"/>
                    </a:lnTo>
                    <a:lnTo>
                      <a:pt x="2980" y="1526"/>
                    </a:lnTo>
                    <a:lnTo>
                      <a:pt x="2947" y="1554"/>
                    </a:lnTo>
                    <a:lnTo>
                      <a:pt x="2914" y="1580"/>
                    </a:lnTo>
                    <a:lnTo>
                      <a:pt x="2880" y="1605"/>
                    </a:lnTo>
                    <a:lnTo>
                      <a:pt x="2845" y="1627"/>
                    </a:lnTo>
                    <a:lnTo>
                      <a:pt x="2809" y="1649"/>
                    </a:lnTo>
                    <a:lnTo>
                      <a:pt x="2775" y="1668"/>
                    </a:lnTo>
                    <a:lnTo>
                      <a:pt x="2738" y="1687"/>
                    </a:lnTo>
                    <a:lnTo>
                      <a:pt x="2702" y="1704"/>
                    </a:lnTo>
                    <a:lnTo>
                      <a:pt x="2665" y="1718"/>
                    </a:lnTo>
                    <a:lnTo>
                      <a:pt x="2627" y="1730"/>
                    </a:lnTo>
                    <a:lnTo>
                      <a:pt x="2589" y="1742"/>
                    </a:lnTo>
                    <a:lnTo>
                      <a:pt x="2552" y="1750"/>
                    </a:lnTo>
                    <a:lnTo>
                      <a:pt x="2515" y="1757"/>
                    </a:lnTo>
                    <a:lnTo>
                      <a:pt x="2477" y="1763"/>
                    </a:lnTo>
                    <a:lnTo>
                      <a:pt x="2440" y="1766"/>
                    </a:lnTo>
                    <a:lnTo>
                      <a:pt x="2401" y="1768"/>
                    </a:lnTo>
                    <a:lnTo>
                      <a:pt x="2373" y="1768"/>
                    </a:lnTo>
                    <a:lnTo>
                      <a:pt x="2347" y="1767"/>
                    </a:lnTo>
                    <a:lnTo>
                      <a:pt x="2320" y="1765"/>
                    </a:lnTo>
                    <a:lnTo>
                      <a:pt x="2293" y="1763"/>
                    </a:lnTo>
                    <a:lnTo>
                      <a:pt x="2266" y="1759"/>
                    </a:lnTo>
                    <a:lnTo>
                      <a:pt x="2241" y="1755"/>
                    </a:lnTo>
                    <a:lnTo>
                      <a:pt x="2215" y="1750"/>
                    </a:lnTo>
                    <a:lnTo>
                      <a:pt x="2191" y="1745"/>
                    </a:lnTo>
                    <a:lnTo>
                      <a:pt x="2165" y="1738"/>
                    </a:lnTo>
                    <a:lnTo>
                      <a:pt x="2141" y="1732"/>
                    </a:lnTo>
                    <a:lnTo>
                      <a:pt x="2116" y="1724"/>
                    </a:lnTo>
                    <a:lnTo>
                      <a:pt x="2094" y="1714"/>
                    </a:lnTo>
                    <a:lnTo>
                      <a:pt x="2071" y="1705"/>
                    </a:lnTo>
                    <a:lnTo>
                      <a:pt x="2049" y="1694"/>
                    </a:lnTo>
                    <a:lnTo>
                      <a:pt x="2026" y="1683"/>
                    </a:lnTo>
                    <a:lnTo>
                      <a:pt x="2004" y="1672"/>
                    </a:lnTo>
                    <a:lnTo>
                      <a:pt x="1984" y="1658"/>
                    </a:lnTo>
                    <a:lnTo>
                      <a:pt x="1964" y="1645"/>
                    </a:lnTo>
                    <a:lnTo>
                      <a:pt x="1945" y="1630"/>
                    </a:lnTo>
                    <a:lnTo>
                      <a:pt x="1926" y="1616"/>
                    </a:lnTo>
                    <a:lnTo>
                      <a:pt x="1909" y="1600"/>
                    </a:lnTo>
                    <a:lnTo>
                      <a:pt x="1892" y="1584"/>
                    </a:lnTo>
                    <a:lnTo>
                      <a:pt x="1875" y="1567"/>
                    </a:lnTo>
                    <a:lnTo>
                      <a:pt x="1860" y="1548"/>
                    </a:lnTo>
                    <a:lnTo>
                      <a:pt x="1844" y="1529"/>
                    </a:lnTo>
                    <a:lnTo>
                      <a:pt x="1841" y="1525"/>
                    </a:lnTo>
                    <a:lnTo>
                      <a:pt x="1841" y="2379"/>
                    </a:lnTo>
                    <a:lnTo>
                      <a:pt x="1852" y="2379"/>
                    </a:lnTo>
                    <a:lnTo>
                      <a:pt x="1862" y="2378"/>
                    </a:lnTo>
                    <a:lnTo>
                      <a:pt x="1873" y="2378"/>
                    </a:lnTo>
                    <a:lnTo>
                      <a:pt x="1883" y="2378"/>
                    </a:lnTo>
                    <a:lnTo>
                      <a:pt x="1894" y="2378"/>
                    </a:lnTo>
                    <a:lnTo>
                      <a:pt x="1904" y="2378"/>
                    </a:lnTo>
                    <a:lnTo>
                      <a:pt x="1915" y="2378"/>
                    </a:lnTo>
                    <a:lnTo>
                      <a:pt x="1926" y="2378"/>
                    </a:lnTo>
                    <a:lnTo>
                      <a:pt x="2144" y="2381"/>
                    </a:lnTo>
                    <a:lnTo>
                      <a:pt x="2360" y="2388"/>
                    </a:lnTo>
                    <a:lnTo>
                      <a:pt x="2572" y="2401"/>
                    </a:lnTo>
                    <a:lnTo>
                      <a:pt x="2780" y="2417"/>
                    </a:lnTo>
                    <a:lnTo>
                      <a:pt x="2986" y="2437"/>
                    </a:lnTo>
                    <a:lnTo>
                      <a:pt x="3187" y="2463"/>
                    </a:lnTo>
                    <a:lnTo>
                      <a:pt x="3385" y="2493"/>
                    </a:lnTo>
                    <a:lnTo>
                      <a:pt x="3577" y="2526"/>
                    </a:lnTo>
                    <a:lnTo>
                      <a:pt x="3766" y="2564"/>
                    </a:lnTo>
                    <a:lnTo>
                      <a:pt x="3949" y="2605"/>
                    </a:lnTo>
                    <a:lnTo>
                      <a:pt x="4126" y="2649"/>
                    </a:lnTo>
                    <a:lnTo>
                      <a:pt x="4299" y="2698"/>
                    </a:lnTo>
                    <a:lnTo>
                      <a:pt x="4465" y="2751"/>
                    </a:lnTo>
                    <a:lnTo>
                      <a:pt x="4626" y="2806"/>
                    </a:lnTo>
                    <a:lnTo>
                      <a:pt x="4781" y="2865"/>
                    </a:lnTo>
                    <a:lnTo>
                      <a:pt x="4928" y="2927"/>
                    </a:lnTo>
                    <a:lnTo>
                      <a:pt x="5069" y="2992"/>
                    </a:lnTo>
                    <a:lnTo>
                      <a:pt x="5203" y="3061"/>
                    </a:lnTo>
                    <a:lnTo>
                      <a:pt x="5329" y="3131"/>
                    </a:lnTo>
                    <a:lnTo>
                      <a:pt x="5448" y="3204"/>
                    </a:lnTo>
                    <a:lnTo>
                      <a:pt x="5558" y="3280"/>
                    </a:lnTo>
                    <a:lnTo>
                      <a:pt x="5661" y="3358"/>
                    </a:lnTo>
                    <a:lnTo>
                      <a:pt x="5754" y="3438"/>
                    </a:lnTo>
                    <a:lnTo>
                      <a:pt x="5840" y="3522"/>
                    </a:lnTo>
                    <a:lnTo>
                      <a:pt x="5917" y="3606"/>
                    </a:lnTo>
                    <a:lnTo>
                      <a:pt x="5983" y="3693"/>
                    </a:lnTo>
                    <a:lnTo>
                      <a:pt x="6041" y="3782"/>
                    </a:lnTo>
                    <a:lnTo>
                      <a:pt x="6089" y="3872"/>
                    </a:lnTo>
                    <a:lnTo>
                      <a:pt x="6125" y="3964"/>
                    </a:lnTo>
                    <a:lnTo>
                      <a:pt x="6153" y="4057"/>
                    </a:lnTo>
                    <a:lnTo>
                      <a:pt x="6170" y="4152"/>
                    </a:lnTo>
                    <a:lnTo>
                      <a:pt x="6175" y="4249"/>
                    </a:lnTo>
                    <a:lnTo>
                      <a:pt x="6170" y="4341"/>
                    </a:lnTo>
                    <a:lnTo>
                      <a:pt x="6154" y="4432"/>
                    </a:lnTo>
                    <a:lnTo>
                      <a:pt x="6129" y="4522"/>
                    </a:lnTo>
                    <a:lnTo>
                      <a:pt x="6094" y="4611"/>
                    </a:lnTo>
                    <a:lnTo>
                      <a:pt x="6050" y="4699"/>
                    </a:lnTo>
                    <a:lnTo>
                      <a:pt x="5997" y="4784"/>
                    </a:lnTo>
                    <a:lnTo>
                      <a:pt x="5934" y="4869"/>
                    </a:lnTo>
                    <a:lnTo>
                      <a:pt x="5863" y="4951"/>
                    </a:lnTo>
                    <a:lnTo>
                      <a:pt x="5783" y="5031"/>
                    </a:lnTo>
                    <a:lnTo>
                      <a:pt x="5696" y="5110"/>
                    </a:lnTo>
                    <a:lnTo>
                      <a:pt x="5600" y="5185"/>
                    </a:lnTo>
                    <a:lnTo>
                      <a:pt x="5496" y="5260"/>
                    </a:lnTo>
                    <a:lnTo>
                      <a:pt x="5386" y="5332"/>
                    </a:lnTo>
                    <a:lnTo>
                      <a:pt x="5267" y="5401"/>
                    </a:lnTo>
                    <a:lnTo>
                      <a:pt x="5141" y="5468"/>
                    </a:lnTo>
                    <a:lnTo>
                      <a:pt x="5010" y="5532"/>
                    </a:lnTo>
                    <a:lnTo>
                      <a:pt x="4872" y="5593"/>
                    </a:lnTo>
                    <a:lnTo>
                      <a:pt x="4726" y="5652"/>
                    </a:lnTo>
                    <a:lnTo>
                      <a:pt x="4576" y="5708"/>
                    </a:lnTo>
                    <a:lnTo>
                      <a:pt x="4420" y="5761"/>
                    </a:lnTo>
                    <a:lnTo>
                      <a:pt x="4257" y="5810"/>
                    </a:lnTo>
                    <a:lnTo>
                      <a:pt x="4090" y="5856"/>
                    </a:lnTo>
                    <a:lnTo>
                      <a:pt x="3918" y="5899"/>
                    </a:lnTo>
                    <a:lnTo>
                      <a:pt x="3740" y="5939"/>
                    </a:lnTo>
                    <a:lnTo>
                      <a:pt x="3558" y="5974"/>
                    </a:lnTo>
                    <a:lnTo>
                      <a:pt x="3371" y="6007"/>
                    </a:lnTo>
                    <a:lnTo>
                      <a:pt x="3181" y="6034"/>
                    </a:lnTo>
                    <a:lnTo>
                      <a:pt x="2987" y="6059"/>
                    </a:lnTo>
                    <a:lnTo>
                      <a:pt x="2789" y="6079"/>
                    </a:lnTo>
                    <a:lnTo>
                      <a:pt x="2588" y="6095"/>
                    </a:lnTo>
                    <a:lnTo>
                      <a:pt x="2384" y="6107"/>
                    </a:lnTo>
                    <a:lnTo>
                      <a:pt x="2176" y="6114"/>
                    </a:lnTo>
                    <a:lnTo>
                      <a:pt x="2175" y="6114"/>
                    </a:lnTo>
                    <a:lnTo>
                      <a:pt x="1821" y="5924"/>
                    </a:lnTo>
                    <a:lnTo>
                      <a:pt x="1663" y="5682"/>
                    </a:lnTo>
                    <a:close/>
                    <a:moveTo>
                      <a:pt x="1941" y="5952"/>
                    </a:moveTo>
                    <a:lnTo>
                      <a:pt x="2150" y="5949"/>
                    </a:lnTo>
                    <a:lnTo>
                      <a:pt x="2356" y="5942"/>
                    </a:lnTo>
                    <a:lnTo>
                      <a:pt x="2559" y="5931"/>
                    </a:lnTo>
                    <a:lnTo>
                      <a:pt x="2759" y="5915"/>
                    </a:lnTo>
                    <a:lnTo>
                      <a:pt x="2956" y="5897"/>
                    </a:lnTo>
                    <a:lnTo>
                      <a:pt x="3148" y="5873"/>
                    </a:lnTo>
                    <a:lnTo>
                      <a:pt x="3338" y="5846"/>
                    </a:lnTo>
                    <a:lnTo>
                      <a:pt x="3522" y="5815"/>
                    </a:lnTo>
                    <a:lnTo>
                      <a:pt x="3702" y="5781"/>
                    </a:lnTo>
                    <a:lnTo>
                      <a:pt x="3878" y="5743"/>
                    </a:lnTo>
                    <a:lnTo>
                      <a:pt x="4048" y="5702"/>
                    </a:lnTo>
                    <a:lnTo>
                      <a:pt x="4213" y="5658"/>
                    </a:lnTo>
                    <a:lnTo>
                      <a:pt x="4373" y="5611"/>
                    </a:lnTo>
                    <a:lnTo>
                      <a:pt x="4526" y="5560"/>
                    </a:lnTo>
                    <a:lnTo>
                      <a:pt x="4674" y="5506"/>
                    </a:lnTo>
                    <a:lnTo>
                      <a:pt x="4815" y="5450"/>
                    </a:lnTo>
                    <a:lnTo>
                      <a:pt x="4950" y="5391"/>
                    </a:lnTo>
                    <a:lnTo>
                      <a:pt x="5078" y="5329"/>
                    </a:lnTo>
                    <a:lnTo>
                      <a:pt x="5199" y="5264"/>
                    </a:lnTo>
                    <a:lnTo>
                      <a:pt x="5312" y="5198"/>
                    </a:lnTo>
                    <a:lnTo>
                      <a:pt x="5419" y="5129"/>
                    </a:lnTo>
                    <a:lnTo>
                      <a:pt x="5517" y="5058"/>
                    </a:lnTo>
                    <a:lnTo>
                      <a:pt x="5607" y="4984"/>
                    </a:lnTo>
                    <a:lnTo>
                      <a:pt x="5688" y="4909"/>
                    </a:lnTo>
                    <a:lnTo>
                      <a:pt x="5761" y="4832"/>
                    </a:lnTo>
                    <a:lnTo>
                      <a:pt x="5826" y="4753"/>
                    </a:lnTo>
                    <a:lnTo>
                      <a:pt x="5880" y="4672"/>
                    </a:lnTo>
                    <a:lnTo>
                      <a:pt x="5925" y="4590"/>
                    </a:lnTo>
                    <a:lnTo>
                      <a:pt x="5962" y="4506"/>
                    </a:lnTo>
                    <a:lnTo>
                      <a:pt x="5988" y="4422"/>
                    </a:lnTo>
                    <a:lnTo>
                      <a:pt x="6003" y="4335"/>
                    </a:lnTo>
                    <a:lnTo>
                      <a:pt x="6009" y="4249"/>
                    </a:lnTo>
                    <a:lnTo>
                      <a:pt x="6009" y="4232"/>
                    </a:lnTo>
                    <a:lnTo>
                      <a:pt x="6008" y="4215"/>
                    </a:lnTo>
                    <a:lnTo>
                      <a:pt x="6007" y="4199"/>
                    </a:lnTo>
                    <a:lnTo>
                      <a:pt x="6005" y="4182"/>
                    </a:lnTo>
                    <a:lnTo>
                      <a:pt x="6004" y="4165"/>
                    </a:lnTo>
                    <a:lnTo>
                      <a:pt x="6002" y="4150"/>
                    </a:lnTo>
                    <a:lnTo>
                      <a:pt x="5999" y="4133"/>
                    </a:lnTo>
                    <a:lnTo>
                      <a:pt x="5997" y="4116"/>
                    </a:lnTo>
                    <a:lnTo>
                      <a:pt x="4633" y="4116"/>
                    </a:lnTo>
                    <a:lnTo>
                      <a:pt x="4623" y="4199"/>
                    </a:lnTo>
                    <a:lnTo>
                      <a:pt x="4606" y="4279"/>
                    </a:lnTo>
                    <a:lnTo>
                      <a:pt x="4583" y="4359"/>
                    </a:lnTo>
                    <a:lnTo>
                      <a:pt x="4552" y="4436"/>
                    </a:lnTo>
                    <a:lnTo>
                      <a:pt x="4516" y="4513"/>
                    </a:lnTo>
                    <a:lnTo>
                      <a:pt x="4473" y="4589"/>
                    </a:lnTo>
                    <a:lnTo>
                      <a:pt x="4424" y="4662"/>
                    </a:lnTo>
                    <a:lnTo>
                      <a:pt x="4370" y="4734"/>
                    </a:lnTo>
                    <a:lnTo>
                      <a:pt x="4310" y="4804"/>
                    </a:lnTo>
                    <a:lnTo>
                      <a:pt x="4244" y="4872"/>
                    </a:lnTo>
                    <a:lnTo>
                      <a:pt x="4173" y="4939"/>
                    </a:lnTo>
                    <a:lnTo>
                      <a:pt x="4098" y="5002"/>
                    </a:lnTo>
                    <a:lnTo>
                      <a:pt x="4016" y="5064"/>
                    </a:lnTo>
                    <a:lnTo>
                      <a:pt x="3930" y="5124"/>
                    </a:lnTo>
                    <a:lnTo>
                      <a:pt x="3840" y="5182"/>
                    </a:lnTo>
                    <a:lnTo>
                      <a:pt x="3744" y="5236"/>
                    </a:lnTo>
                    <a:lnTo>
                      <a:pt x="3644" y="5289"/>
                    </a:lnTo>
                    <a:lnTo>
                      <a:pt x="3541" y="5339"/>
                    </a:lnTo>
                    <a:lnTo>
                      <a:pt x="3433" y="5385"/>
                    </a:lnTo>
                    <a:lnTo>
                      <a:pt x="3322" y="5430"/>
                    </a:lnTo>
                    <a:lnTo>
                      <a:pt x="3207" y="5471"/>
                    </a:lnTo>
                    <a:lnTo>
                      <a:pt x="3088" y="5509"/>
                    </a:lnTo>
                    <a:lnTo>
                      <a:pt x="2967" y="5543"/>
                    </a:lnTo>
                    <a:lnTo>
                      <a:pt x="2842" y="5575"/>
                    </a:lnTo>
                    <a:lnTo>
                      <a:pt x="2714" y="5603"/>
                    </a:lnTo>
                    <a:lnTo>
                      <a:pt x="2583" y="5629"/>
                    </a:lnTo>
                    <a:lnTo>
                      <a:pt x="2450" y="5650"/>
                    </a:lnTo>
                    <a:lnTo>
                      <a:pt x="2314" y="5668"/>
                    </a:lnTo>
                    <a:lnTo>
                      <a:pt x="2175" y="5682"/>
                    </a:lnTo>
                    <a:lnTo>
                      <a:pt x="2035" y="5692"/>
                    </a:lnTo>
                    <a:lnTo>
                      <a:pt x="1893" y="5699"/>
                    </a:lnTo>
                    <a:lnTo>
                      <a:pt x="1749" y="5701"/>
                    </a:lnTo>
                    <a:lnTo>
                      <a:pt x="1681" y="5682"/>
                    </a:lnTo>
                    <a:lnTo>
                      <a:pt x="1783" y="5858"/>
                    </a:lnTo>
                    <a:lnTo>
                      <a:pt x="1941" y="5952"/>
                    </a:lnTo>
                    <a:close/>
                    <a:moveTo>
                      <a:pt x="5933" y="3923"/>
                    </a:moveTo>
                    <a:lnTo>
                      <a:pt x="4630" y="3923"/>
                    </a:lnTo>
                    <a:lnTo>
                      <a:pt x="4622" y="3873"/>
                    </a:lnTo>
                    <a:lnTo>
                      <a:pt x="4612" y="3824"/>
                    </a:lnTo>
                    <a:lnTo>
                      <a:pt x="4600" y="3775"/>
                    </a:lnTo>
                    <a:lnTo>
                      <a:pt x="4584" y="3726"/>
                    </a:lnTo>
                    <a:lnTo>
                      <a:pt x="4567" y="3678"/>
                    </a:lnTo>
                    <a:lnTo>
                      <a:pt x="4547" y="3631"/>
                    </a:lnTo>
                    <a:lnTo>
                      <a:pt x="4525" y="3584"/>
                    </a:lnTo>
                    <a:lnTo>
                      <a:pt x="4501" y="3537"/>
                    </a:lnTo>
                    <a:lnTo>
                      <a:pt x="4473" y="3492"/>
                    </a:lnTo>
                    <a:lnTo>
                      <a:pt x="4444" y="3446"/>
                    </a:lnTo>
                    <a:lnTo>
                      <a:pt x="4413" y="3402"/>
                    </a:lnTo>
                    <a:lnTo>
                      <a:pt x="4380" y="3357"/>
                    </a:lnTo>
                    <a:lnTo>
                      <a:pt x="4344" y="3314"/>
                    </a:lnTo>
                    <a:lnTo>
                      <a:pt x="4306" y="3272"/>
                    </a:lnTo>
                    <a:lnTo>
                      <a:pt x="4266" y="3230"/>
                    </a:lnTo>
                    <a:lnTo>
                      <a:pt x="4224" y="3188"/>
                    </a:lnTo>
                    <a:lnTo>
                      <a:pt x="4181" y="3147"/>
                    </a:lnTo>
                    <a:lnTo>
                      <a:pt x="4135" y="3108"/>
                    </a:lnTo>
                    <a:lnTo>
                      <a:pt x="4088" y="3069"/>
                    </a:lnTo>
                    <a:lnTo>
                      <a:pt x="4038" y="3031"/>
                    </a:lnTo>
                    <a:lnTo>
                      <a:pt x="3987" y="2994"/>
                    </a:lnTo>
                    <a:lnTo>
                      <a:pt x="3933" y="2957"/>
                    </a:lnTo>
                    <a:lnTo>
                      <a:pt x="3879" y="2922"/>
                    </a:lnTo>
                    <a:lnTo>
                      <a:pt x="3822" y="2887"/>
                    </a:lnTo>
                    <a:lnTo>
                      <a:pt x="3763" y="2854"/>
                    </a:lnTo>
                    <a:lnTo>
                      <a:pt x="3703" y="2822"/>
                    </a:lnTo>
                    <a:lnTo>
                      <a:pt x="3642" y="2789"/>
                    </a:lnTo>
                    <a:lnTo>
                      <a:pt x="3579" y="2758"/>
                    </a:lnTo>
                    <a:lnTo>
                      <a:pt x="3515" y="2729"/>
                    </a:lnTo>
                    <a:lnTo>
                      <a:pt x="3448" y="2701"/>
                    </a:lnTo>
                    <a:lnTo>
                      <a:pt x="3380" y="2673"/>
                    </a:lnTo>
                    <a:lnTo>
                      <a:pt x="3311" y="2646"/>
                    </a:lnTo>
                    <a:lnTo>
                      <a:pt x="3436" y="2666"/>
                    </a:lnTo>
                    <a:lnTo>
                      <a:pt x="3558" y="2687"/>
                    </a:lnTo>
                    <a:lnTo>
                      <a:pt x="3678" y="2711"/>
                    </a:lnTo>
                    <a:lnTo>
                      <a:pt x="3796" y="2735"/>
                    </a:lnTo>
                    <a:lnTo>
                      <a:pt x="3911" y="2761"/>
                    </a:lnTo>
                    <a:lnTo>
                      <a:pt x="4025" y="2788"/>
                    </a:lnTo>
                    <a:lnTo>
                      <a:pt x="4136" y="2817"/>
                    </a:lnTo>
                    <a:lnTo>
                      <a:pt x="4245" y="2847"/>
                    </a:lnTo>
                    <a:lnTo>
                      <a:pt x="4351" y="2879"/>
                    </a:lnTo>
                    <a:lnTo>
                      <a:pt x="4455" y="2913"/>
                    </a:lnTo>
                    <a:lnTo>
                      <a:pt x="4556" y="2947"/>
                    </a:lnTo>
                    <a:lnTo>
                      <a:pt x="4654" y="2983"/>
                    </a:lnTo>
                    <a:lnTo>
                      <a:pt x="4749" y="3021"/>
                    </a:lnTo>
                    <a:lnTo>
                      <a:pt x="4843" y="3058"/>
                    </a:lnTo>
                    <a:lnTo>
                      <a:pt x="4933" y="3098"/>
                    </a:lnTo>
                    <a:lnTo>
                      <a:pt x="5019" y="3138"/>
                    </a:lnTo>
                    <a:lnTo>
                      <a:pt x="5103" y="3181"/>
                    </a:lnTo>
                    <a:lnTo>
                      <a:pt x="5184" y="3223"/>
                    </a:lnTo>
                    <a:lnTo>
                      <a:pt x="5260" y="3267"/>
                    </a:lnTo>
                    <a:lnTo>
                      <a:pt x="5335" y="3313"/>
                    </a:lnTo>
                    <a:lnTo>
                      <a:pt x="5405" y="3358"/>
                    </a:lnTo>
                    <a:lnTo>
                      <a:pt x="5471" y="3405"/>
                    </a:lnTo>
                    <a:lnTo>
                      <a:pt x="5536" y="3454"/>
                    </a:lnTo>
                    <a:lnTo>
                      <a:pt x="5595" y="3503"/>
                    </a:lnTo>
                    <a:lnTo>
                      <a:pt x="5651" y="3553"/>
                    </a:lnTo>
                    <a:lnTo>
                      <a:pt x="5703" y="3603"/>
                    </a:lnTo>
                    <a:lnTo>
                      <a:pt x="5752" y="3654"/>
                    </a:lnTo>
                    <a:lnTo>
                      <a:pt x="5797" y="3707"/>
                    </a:lnTo>
                    <a:lnTo>
                      <a:pt x="5837" y="3760"/>
                    </a:lnTo>
                    <a:lnTo>
                      <a:pt x="5873" y="3814"/>
                    </a:lnTo>
                    <a:lnTo>
                      <a:pt x="5905" y="3868"/>
                    </a:lnTo>
                    <a:lnTo>
                      <a:pt x="5933" y="3923"/>
                    </a:lnTo>
                    <a:close/>
                  </a:path>
                </a:pathLst>
              </a:cu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03" name="Freeform 552"/>
              <p:cNvSpPr>
                <a:spLocks/>
              </p:cNvSpPr>
              <p:nvPr/>
            </p:nvSpPr>
            <p:spPr bwMode="auto">
              <a:xfrm>
                <a:off x="2124" y="1088"/>
                <a:ext cx="475" cy="253"/>
              </a:xfrm>
              <a:custGeom>
                <a:avLst/>
                <a:gdLst>
                  <a:gd name="T0" fmla="*/ 0 w 3324"/>
                  <a:gd name="T1" fmla="*/ 0 h 1768"/>
                  <a:gd name="T2" fmla="*/ 0 w 3324"/>
                  <a:gd name="T3" fmla="*/ 0 h 1768"/>
                  <a:gd name="T4" fmla="*/ 0 w 3324"/>
                  <a:gd name="T5" fmla="*/ 0 h 1768"/>
                  <a:gd name="T6" fmla="*/ 0 w 3324"/>
                  <a:gd name="T7" fmla="*/ 0 h 1768"/>
                  <a:gd name="T8" fmla="*/ 0 w 3324"/>
                  <a:gd name="T9" fmla="*/ 0 h 1768"/>
                  <a:gd name="T10" fmla="*/ 0 w 3324"/>
                  <a:gd name="T11" fmla="*/ 0 h 1768"/>
                  <a:gd name="T12" fmla="*/ 0 w 3324"/>
                  <a:gd name="T13" fmla="*/ 0 h 1768"/>
                  <a:gd name="T14" fmla="*/ 0 w 3324"/>
                  <a:gd name="T15" fmla="*/ 0 h 1768"/>
                  <a:gd name="T16" fmla="*/ 0 w 3324"/>
                  <a:gd name="T17" fmla="*/ 0 h 1768"/>
                  <a:gd name="T18" fmla="*/ 0 w 3324"/>
                  <a:gd name="T19" fmla="*/ 0 h 1768"/>
                  <a:gd name="T20" fmla="*/ 0 w 3324"/>
                  <a:gd name="T21" fmla="*/ 0 h 1768"/>
                  <a:gd name="T22" fmla="*/ 0 w 3324"/>
                  <a:gd name="T23" fmla="*/ 0 h 1768"/>
                  <a:gd name="T24" fmla="*/ 0 w 3324"/>
                  <a:gd name="T25" fmla="*/ 0 h 1768"/>
                  <a:gd name="T26" fmla="*/ 0 w 3324"/>
                  <a:gd name="T27" fmla="*/ 0 h 1768"/>
                  <a:gd name="T28" fmla="*/ 0 w 3324"/>
                  <a:gd name="T29" fmla="*/ 0 h 1768"/>
                  <a:gd name="T30" fmla="*/ 0 w 3324"/>
                  <a:gd name="T31" fmla="*/ 0 h 1768"/>
                  <a:gd name="T32" fmla="*/ 0 w 3324"/>
                  <a:gd name="T33" fmla="*/ 0 h 1768"/>
                  <a:gd name="T34" fmla="*/ 0 w 3324"/>
                  <a:gd name="T35" fmla="*/ 0 h 1768"/>
                  <a:gd name="T36" fmla="*/ 0 w 3324"/>
                  <a:gd name="T37" fmla="*/ 0 h 1768"/>
                  <a:gd name="T38" fmla="*/ 0 w 3324"/>
                  <a:gd name="T39" fmla="*/ 0 h 1768"/>
                  <a:gd name="T40" fmla="*/ 0 w 3324"/>
                  <a:gd name="T41" fmla="*/ 0 h 1768"/>
                  <a:gd name="T42" fmla="*/ 0 w 3324"/>
                  <a:gd name="T43" fmla="*/ 0 h 1768"/>
                  <a:gd name="T44" fmla="*/ 0 w 3324"/>
                  <a:gd name="T45" fmla="*/ 0 h 1768"/>
                  <a:gd name="T46" fmla="*/ 0 w 3324"/>
                  <a:gd name="T47" fmla="*/ 0 h 1768"/>
                  <a:gd name="T48" fmla="*/ 0 w 3324"/>
                  <a:gd name="T49" fmla="*/ 0 h 1768"/>
                  <a:gd name="T50" fmla="*/ 0 w 3324"/>
                  <a:gd name="T51" fmla="*/ 0 h 1768"/>
                  <a:gd name="T52" fmla="*/ 0 w 3324"/>
                  <a:gd name="T53" fmla="*/ 0 h 1768"/>
                  <a:gd name="T54" fmla="*/ 0 w 3324"/>
                  <a:gd name="T55" fmla="*/ 0 h 1768"/>
                  <a:gd name="T56" fmla="*/ 0 w 3324"/>
                  <a:gd name="T57" fmla="*/ 0 h 1768"/>
                  <a:gd name="T58" fmla="*/ 0 w 3324"/>
                  <a:gd name="T59" fmla="*/ 0 h 1768"/>
                  <a:gd name="T60" fmla="*/ 0 w 3324"/>
                  <a:gd name="T61" fmla="*/ 0 h 1768"/>
                  <a:gd name="T62" fmla="*/ 0 w 3324"/>
                  <a:gd name="T63" fmla="*/ 0 h 1768"/>
                  <a:gd name="T64" fmla="*/ 0 w 3324"/>
                  <a:gd name="T65" fmla="*/ 0 h 1768"/>
                  <a:gd name="T66" fmla="*/ 0 w 3324"/>
                  <a:gd name="T67" fmla="*/ 0 h 1768"/>
                  <a:gd name="T68" fmla="*/ 0 w 3324"/>
                  <a:gd name="T69" fmla="*/ 0 h 1768"/>
                  <a:gd name="T70" fmla="*/ 0 w 3324"/>
                  <a:gd name="T71" fmla="*/ 0 h 1768"/>
                  <a:gd name="T72" fmla="*/ 0 w 3324"/>
                  <a:gd name="T73" fmla="*/ 0 h 1768"/>
                  <a:gd name="T74" fmla="*/ 0 w 3324"/>
                  <a:gd name="T75" fmla="*/ 0 h 1768"/>
                  <a:gd name="T76" fmla="*/ 0 w 3324"/>
                  <a:gd name="T77" fmla="*/ 0 h 1768"/>
                  <a:gd name="T78" fmla="*/ 0 w 3324"/>
                  <a:gd name="T79" fmla="*/ 0 h 1768"/>
                  <a:gd name="T80" fmla="*/ 0 w 3324"/>
                  <a:gd name="T81" fmla="*/ 0 h 1768"/>
                  <a:gd name="T82" fmla="*/ 0 w 3324"/>
                  <a:gd name="T83" fmla="*/ 0 h 1768"/>
                  <a:gd name="T84" fmla="*/ 0 w 3324"/>
                  <a:gd name="T85" fmla="*/ 0 h 1768"/>
                  <a:gd name="T86" fmla="*/ 0 w 3324"/>
                  <a:gd name="T87" fmla="*/ 0 h 1768"/>
                  <a:gd name="T88" fmla="*/ 0 w 3324"/>
                  <a:gd name="T89" fmla="*/ 0 h 1768"/>
                  <a:gd name="T90" fmla="*/ 0 w 3324"/>
                  <a:gd name="T91" fmla="*/ 0 h 1768"/>
                  <a:gd name="T92" fmla="*/ 0 w 3324"/>
                  <a:gd name="T93" fmla="*/ 0 h 1768"/>
                  <a:gd name="T94" fmla="*/ 0 w 3324"/>
                  <a:gd name="T95" fmla="*/ 0 h 1768"/>
                  <a:gd name="T96" fmla="*/ 0 w 3324"/>
                  <a:gd name="T97" fmla="*/ 0 h 1768"/>
                  <a:gd name="T98" fmla="*/ 0 w 3324"/>
                  <a:gd name="T99" fmla="*/ 0 h 1768"/>
                  <a:gd name="T100" fmla="*/ 0 w 3324"/>
                  <a:gd name="T101" fmla="*/ 0 h 1768"/>
                  <a:gd name="T102" fmla="*/ 0 w 3324"/>
                  <a:gd name="T103" fmla="*/ 0 h 1768"/>
                  <a:gd name="T104" fmla="*/ 0 w 3324"/>
                  <a:gd name="T105" fmla="*/ 0 h 1768"/>
                  <a:gd name="T106" fmla="*/ 0 w 3324"/>
                  <a:gd name="T107" fmla="*/ 0 h 1768"/>
                  <a:gd name="T108" fmla="*/ 0 w 3324"/>
                  <a:gd name="T109" fmla="*/ 0 h 1768"/>
                  <a:gd name="T110" fmla="*/ 0 w 3324"/>
                  <a:gd name="T111" fmla="*/ 0 h 1768"/>
                  <a:gd name="T112" fmla="*/ 0 w 3324"/>
                  <a:gd name="T113" fmla="*/ 0 h 1768"/>
                  <a:gd name="T114" fmla="*/ 0 w 3324"/>
                  <a:gd name="T115" fmla="*/ 0 h 176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324"/>
                  <a:gd name="T175" fmla="*/ 0 h 1768"/>
                  <a:gd name="T176" fmla="*/ 3324 w 3324"/>
                  <a:gd name="T177" fmla="*/ 1768 h 176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324" h="1768">
                    <a:moveTo>
                      <a:pt x="1663" y="1379"/>
                    </a:moveTo>
                    <a:lnTo>
                      <a:pt x="1673" y="1404"/>
                    </a:lnTo>
                    <a:lnTo>
                      <a:pt x="1681" y="1427"/>
                    </a:lnTo>
                    <a:lnTo>
                      <a:pt x="1691" y="1449"/>
                    </a:lnTo>
                    <a:lnTo>
                      <a:pt x="1703" y="1470"/>
                    </a:lnTo>
                    <a:lnTo>
                      <a:pt x="1715" y="1490"/>
                    </a:lnTo>
                    <a:lnTo>
                      <a:pt x="1727" y="1512"/>
                    </a:lnTo>
                    <a:lnTo>
                      <a:pt x="1740" y="1532"/>
                    </a:lnTo>
                    <a:lnTo>
                      <a:pt x="1756" y="1549"/>
                    </a:lnTo>
                    <a:lnTo>
                      <a:pt x="1771" y="1567"/>
                    </a:lnTo>
                    <a:lnTo>
                      <a:pt x="1788" y="1584"/>
                    </a:lnTo>
                    <a:lnTo>
                      <a:pt x="1805" y="1602"/>
                    </a:lnTo>
                    <a:lnTo>
                      <a:pt x="1822" y="1617"/>
                    </a:lnTo>
                    <a:lnTo>
                      <a:pt x="1841" y="1632"/>
                    </a:lnTo>
                    <a:lnTo>
                      <a:pt x="1860" y="1646"/>
                    </a:lnTo>
                    <a:lnTo>
                      <a:pt x="1880" y="1659"/>
                    </a:lnTo>
                    <a:lnTo>
                      <a:pt x="1900" y="1672"/>
                    </a:lnTo>
                    <a:lnTo>
                      <a:pt x="1922" y="1684"/>
                    </a:lnTo>
                    <a:lnTo>
                      <a:pt x="1945" y="1695"/>
                    </a:lnTo>
                    <a:lnTo>
                      <a:pt x="1967" y="1705"/>
                    </a:lnTo>
                    <a:lnTo>
                      <a:pt x="1990" y="1715"/>
                    </a:lnTo>
                    <a:lnTo>
                      <a:pt x="2012" y="1724"/>
                    </a:lnTo>
                    <a:lnTo>
                      <a:pt x="2037" y="1732"/>
                    </a:lnTo>
                    <a:lnTo>
                      <a:pt x="2061" y="1739"/>
                    </a:lnTo>
                    <a:lnTo>
                      <a:pt x="2087" y="1745"/>
                    </a:lnTo>
                    <a:lnTo>
                      <a:pt x="2111" y="1752"/>
                    </a:lnTo>
                    <a:lnTo>
                      <a:pt x="2137" y="1756"/>
                    </a:lnTo>
                    <a:lnTo>
                      <a:pt x="2162" y="1759"/>
                    </a:lnTo>
                    <a:lnTo>
                      <a:pt x="2189" y="1763"/>
                    </a:lnTo>
                    <a:lnTo>
                      <a:pt x="2216" y="1766"/>
                    </a:lnTo>
                    <a:lnTo>
                      <a:pt x="2243" y="1767"/>
                    </a:lnTo>
                    <a:lnTo>
                      <a:pt x="2269" y="1768"/>
                    </a:lnTo>
                    <a:lnTo>
                      <a:pt x="2297" y="1768"/>
                    </a:lnTo>
                    <a:lnTo>
                      <a:pt x="2336" y="1767"/>
                    </a:lnTo>
                    <a:lnTo>
                      <a:pt x="2373" y="1763"/>
                    </a:lnTo>
                    <a:lnTo>
                      <a:pt x="2411" y="1758"/>
                    </a:lnTo>
                    <a:lnTo>
                      <a:pt x="2448" y="1752"/>
                    </a:lnTo>
                    <a:lnTo>
                      <a:pt x="2485" y="1742"/>
                    </a:lnTo>
                    <a:lnTo>
                      <a:pt x="2523" y="1732"/>
                    </a:lnTo>
                    <a:lnTo>
                      <a:pt x="2561" y="1718"/>
                    </a:lnTo>
                    <a:lnTo>
                      <a:pt x="2598" y="1704"/>
                    </a:lnTo>
                    <a:lnTo>
                      <a:pt x="2634" y="1688"/>
                    </a:lnTo>
                    <a:lnTo>
                      <a:pt x="2671" y="1669"/>
                    </a:lnTo>
                    <a:lnTo>
                      <a:pt x="2705" y="1650"/>
                    </a:lnTo>
                    <a:lnTo>
                      <a:pt x="2741" y="1628"/>
                    </a:lnTo>
                    <a:lnTo>
                      <a:pt x="2776" y="1606"/>
                    </a:lnTo>
                    <a:lnTo>
                      <a:pt x="2810" y="1580"/>
                    </a:lnTo>
                    <a:lnTo>
                      <a:pt x="2843" y="1554"/>
                    </a:lnTo>
                    <a:lnTo>
                      <a:pt x="2876" y="1527"/>
                    </a:lnTo>
                    <a:lnTo>
                      <a:pt x="2907" y="1498"/>
                    </a:lnTo>
                    <a:lnTo>
                      <a:pt x="2939" y="1467"/>
                    </a:lnTo>
                    <a:lnTo>
                      <a:pt x="2970" y="1435"/>
                    </a:lnTo>
                    <a:lnTo>
                      <a:pt x="2999" y="1402"/>
                    </a:lnTo>
                    <a:lnTo>
                      <a:pt x="3026" y="1366"/>
                    </a:lnTo>
                    <a:lnTo>
                      <a:pt x="3054" y="1329"/>
                    </a:lnTo>
                    <a:lnTo>
                      <a:pt x="3081" y="1292"/>
                    </a:lnTo>
                    <a:lnTo>
                      <a:pt x="3106" y="1252"/>
                    </a:lnTo>
                    <a:lnTo>
                      <a:pt x="3131" y="1212"/>
                    </a:lnTo>
                    <a:lnTo>
                      <a:pt x="3153" y="1169"/>
                    </a:lnTo>
                    <a:lnTo>
                      <a:pt x="3175" y="1127"/>
                    </a:lnTo>
                    <a:lnTo>
                      <a:pt x="3195" y="1084"/>
                    </a:lnTo>
                    <a:lnTo>
                      <a:pt x="3215" y="1038"/>
                    </a:lnTo>
                    <a:lnTo>
                      <a:pt x="3232" y="991"/>
                    </a:lnTo>
                    <a:lnTo>
                      <a:pt x="3248" y="944"/>
                    </a:lnTo>
                    <a:lnTo>
                      <a:pt x="3264" y="896"/>
                    </a:lnTo>
                    <a:lnTo>
                      <a:pt x="3272" y="866"/>
                    </a:lnTo>
                    <a:lnTo>
                      <a:pt x="3279" y="837"/>
                    </a:lnTo>
                    <a:lnTo>
                      <a:pt x="3286" y="807"/>
                    </a:lnTo>
                    <a:lnTo>
                      <a:pt x="3293" y="778"/>
                    </a:lnTo>
                    <a:lnTo>
                      <a:pt x="3298" y="748"/>
                    </a:lnTo>
                    <a:lnTo>
                      <a:pt x="3304" y="718"/>
                    </a:lnTo>
                    <a:lnTo>
                      <a:pt x="3308" y="689"/>
                    </a:lnTo>
                    <a:lnTo>
                      <a:pt x="3313" y="659"/>
                    </a:lnTo>
                    <a:lnTo>
                      <a:pt x="3316" y="629"/>
                    </a:lnTo>
                    <a:lnTo>
                      <a:pt x="3318" y="599"/>
                    </a:lnTo>
                    <a:lnTo>
                      <a:pt x="3321" y="570"/>
                    </a:lnTo>
                    <a:lnTo>
                      <a:pt x="3322" y="541"/>
                    </a:lnTo>
                    <a:lnTo>
                      <a:pt x="3324" y="513"/>
                    </a:lnTo>
                    <a:lnTo>
                      <a:pt x="3324" y="484"/>
                    </a:lnTo>
                    <a:lnTo>
                      <a:pt x="3324" y="454"/>
                    </a:lnTo>
                    <a:lnTo>
                      <a:pt x="3323" y="425"/>
                    </a:lnTo>
                    <a:lnTo>
                      <a:pt x="3321" y="397"/>
                    </a:lnTo>
                    <a:lnTo>
                      <a:pt x="3318" y="368"/>
                    </a:lnTo>
                    <a:lnTo>
                      <a:pt x="3316" y="340"/>
                    </a:lnTo>
                    <a:lnTo>
                      <a:pt x="3313" y="311"/>
                    </a:lnTo>
                    <a:lnTo>
                      <a:pt x="3309" y="285"/>
                    </a:lnTo>
                    <a:lnTo>
                      <a:pt x="3304" y="257"/>
                    </a:lnTo>
                    <a:lnTo>
                      <a:pt x="3298" y="229"/>
                    </a:lnTo>
                    <a:lnTo>
                      <a:pt x="3293" y="204"/>
                    </a:lnTo>
                    <a:lnTo>
                      <a:pt x="3286" y="177"/>
                    </a:lnTo>
                    <a:lnTo>
                      <a:pt x="3279" y="150"/>
                    </a:lnTo>
                    <a:lnTo>
                      <a:pt x="3272" y="125"/>
                    </a:lnTo>
                    <a:lnTo>
                      <a:pt x="3263" y="99"/>
                    </a:lnTo>
                    <a:lnTo>
                      <a:pt x="3253" y="74"/>
                    </a:lnTo>
                    <a:lnTo>
                      <a:pt x="3244" y="48"/>
                    </a:lnTo>
                    <a:lnTo>
                      <a:pt x="3233" y="25"/>
                    </a:lnTo>
                    <a:lnTo>
                      <a:pt x="3222" y="0"/>
                    </a:lnTo>
                    <a:lnTo>
                      <a:pt x="3218" y="32"/>
                    </a:lnTo>
                    <a:lnTo>
                      <a:pt x="3213" y="65"/>
                    </a:lnTo>
                    <a:lnTo>
                      <a:pt x="3206" y="96"/>
                    </a:lnTo>
                    <a:lnTo>
                      <a:pt x="3198" y="127"/>
                    </a:lnTo>
                    <a:lnTo>
                      <a:pt x="3188" y="157"/>
                    </a:lnTo>
                    <a:lnTo>
                      <a:pt x="3177" y="186"/>
                    </a:lnTo>
                    <a:lnTo>
                      <a:pt x="3165" y="215"/>
                    </a:lnTo>
                    <a:lnTo>
                      <a:pt x="3152" y="244"/>
                    </a:lnTo>
                    <a:lnTo>
                      <a:pt x="3136" y="271"/>
                    </a:lnTo>
                    <a:lnTo>
                      <a:pt x="3120" y="298"/>
                    </a:lnTo>
                    <a:lnTo>
                      <a:pt x="3102" y="324"/>
                    </a:lnTo>
                    <a:lnTo>
                      <a:pt x="3083" y="349"/>
                    </a:lnTo>
                    <a:lnTo>
                      <a:pt x="3063" y="374"/>
                    </a:lnTo>
                    <a:lnTo>
                      <a:pt x="3042" y="397"/>
                    </a:lnTo>
                    <a:lnTo>
                      <a:pt x="3020" y="420"/>
                    </a:lnTo>
                    <a:lnTo>
                      <a:pt x="2996" y="441"/>
                    </a:lnTo>
                    <a:lnTo>
                      <a:pt x="2973" y="461"/>
                    </a:lnTo>
                    <a:lnTo>
                      <a:pt x="2947" y="480"/>
                    </a:lnTo>
                    <a:lnTo>
                      <a:pt x="2922" y="499"/>
                    </a:lnTo>
                    <a:lnTo>
                      <a:pt x="2894" y="517"/>
                    </a:lnTo>
                    <a:lnTo>
                      <a:pt x="2865" y="533"/>
                    </a:lnTo>
                    <a:lnTo>
                      <a:pt x="2838" y="547"/>
                    </a:lnTo>
                    <a:lnTo>
                      <a:pt x="2808" y="561"/>
                    </a:lnTo>
                    <a:lnTo>
                      <a:pt x="2778" y="573"/>
                    </a:lnTo>
                    <a:lnTo>
                      <a:pt x="2746" y="584"/>
                    </a:lnTo>
                    <a:lnTo>
                      <a:pt x="2714" y="594"/>
                    </a:lnTo>
                    <a:lnTo>
                      <a:pt x="2682" y="603"/>
                    </a:lnTo>
                    <a:lnTo>
                      <a:pt x="2650" y="609"/>
                    </a:lnTo>
                    <a:lnTo>
                      <a:pt x="2617" y="614"/>
                    </a:lnTo>
                    <a:lnTo>
                      <a:pt x="2582" y="618"/>
                    </a:lnTo>
                    <a:lnTo>
                      <a:pt x="2547" y="621"/>
                    </a:lnTo>
                    <a:lnTo>
                      <a:pt x="2512" y="621"/>
                    </a:lnTo>
                    <a:lnTo>
                      <a:pt x="2501" y="621"/>
                    </a:lnTo>
                    <a:lnTo>
                      <a:pt x="2490" y="621"/>
                    </a:lnTo>
                    <a:lnTo>
                      <a:pt x="2479" y="620"/>
                    </a:lnTo>
                    <a:lnTo>
                      <a:pt x="2468" y="619"/>
                    </a:lnTo>
                    <a:lnTo>
                      <a:pt x="2457" y="618"/>
                    </a:lnTo>
                    <a:lnTo>
                      <a:pt x="2447" y="618"/>
                    </a:lnTo>
                    <a:lnTo>
                      <a:pt x="2436" y="617"/>
                    </a:lnTo>
                    <a:lnTo>
                      <a:pt x="2424" y="616"/>
                    </a:lnTo>
                    <a:lnTo>
                      <a:pt x="2408" y="613"/>
                    </a:lnTo>
                    <a:lnTo>
                      <a:pt x="2392" y="610"/>
                    </a:lnTo>
                    <a:lnTo>
                      <a:pt x="2376" y="607"/>
                    </a:lnTo>
                    <a:lnTo>
                      <a:pt x="2359" y="606"/>
                    </a:lnTo>
                    <a:lnTo>
                      <a:pt x="2342" y="605"/>
                    </a:lnTo>
                    <a:lnTo>
                      <a:pt x="2326" y="603"/>
                    </a:lnTo>
                    <a:lnTo>
                      <a:pt x="2308" y="603"/>
                    </a:lnTo>
                    <a:lnTo>
                      <a:pt x="2291" y="603"/>
                    </a:lnTo>
                    <a:lnTo>
                      <a:pt x="2263" y="603"/>
                    </a:lnTo>
                    <a:lnTo>
                      <a:pt x="2237" y="605"/>
                    </a:lnTo>
                    <a:lnTo>
                      <a:pt x="2210" y="607"/>
                    </a:lnTo>
                    <a:lnTo>
                      <a:pt x="2185" y="610"/>
                    </a:lnTo>
                    <a:lnTo>
                      <a:pt x="2159" y="614"/>
                    </a:lnTo>
                    <a:lnTo>
                      <a:pt x="2133" y="619"/>
                    </a:lnTo>
                    <a:lnTo>
                      <a:pt x="2109" y="625"/>
                    </a:lnTo>
                    <a:lnTo>
                      <a:pt x="2085" y="633"/>
                    </a:lnTo>
                    <a:lnTo>
                      <a:pt x="2060" y="639"/>
                    </a:lnTo>
                    <a:lnTo>
                      <a:pt x="2036" y="647"/>
                    </a:lnTo>
                    <a:lnTo>
                      <a:pt x="2012" y="657"/>
                    </a:lnTo>
                    <a:lnTo>
                      <a:pt x="1990" y="666"/>
                    </a:lnTo>
                    <a:lnTo>
                      <a:pt x="1968" y="677"/>
                    </a:lnTo>
                    <a:lnTo>
                      <a:pt x="1946" y="689"/>
                    </a:lnTo>
                    <a:lnTo>
                      <a:pt x="1925" y="700"/>
                    </a:lnTo>
                    <a:lnTo>
                      <a:pt x="1905" y="713"/>
                    </a:lnTo>
                    <a:lnTo>
                      <a:pt x="1884" y="726"/>
                    </a:lnTo>
                    <a:lnTo>
                      <a:pt x="1864" y="740"/>
                    </a:lnTo>
                    <a:lnTo>
                      <a:pt x="1845" y="756"/>
                    </a:lnTo>
                    <a:lnTo>
                      <a:pt x="1826" y="770"/>
                    </a:lnTo>
                    <a:lnTo>
                      <a:pt x="1808" y="786"/>
                    </a:lnTo>
                    <a:lnTo>
                      <a:pt x="1793" y="803"/>
                    </a:lnTo>
                    <a:lnTo>
                      <a:pt x="1775" y="819"/>
                    </a:lnTo>
                    <a:lnTo>
                      <a:pt x="1759" y="837"/>
                    </a:lnTo>
                    <a:lnTo>
                      <a:pt x="1745" y="855"/>
                    </a:lnTo>
                    <a:lnTo>
                      <a:pt x="1730" y="874"/>
                    </a:lnTo>
                    <a:lnTo>
                      <a:pt x="1717" y="894"/>
                    </a:lnTo>
                    <a:lnTo>
                      <a:pt x="1705" y="913"/>
                    </a:lnTo>
                    <a:lnTo>
                      <a:pt x="1693" y="933"/>
                    </a:lnTo>
                    <a:lnTo>
                      <a:pt x="1681" y="954"/>
                    </a:lnTo>
                    <a:lnTo>
                      <a:pt x="1671" y="974"/>
                    </a:lnTo>
                    <a:lnTo>
                      <a:pt x="1663" y="995"/>
                    </a:lnTo>
                    <a:lnTo>
                      <a:pt x="1653" y="974"/>
                    </a:lnTo>
                    <a:lnTo>
                      <a:pt x="1643" y="954"/>
                    </a:lnTo>
                    <a:lnTo>
                      <a:pt x="1631" y="933"/>
                    </a:lnTo>
                    <a:lnTo>
                      <a:pt x="1619" y="913"/>
                    </a:lnTo>
                    <a:lnTo>
                      <a:pt x="1607" y="894"/>
                    </a:lnTo>
                    <a:lnTo>
                      <a:pt x="1594" y="874"/>
                    </a:lnTo>
                    <a:lnTo>
                      <a:pt x="1579" y="855"/>
                    </a:lnTo>
                    <a:lnTo>
                      <a:pt x="1565" y="837"/>
                    </a:lnTo>
                    <a:lnTo>
                      <a:pt x="1549" y="819"/>
                    </a:lnTo>
                    <a:lnTo>
                      <a:pt x="1532" y="803"/>
                    </a:lnTo>
                    <a:lnTo>
                      <a:pt x="1516" y="786"/>
                    </a:lnTo>
                    <a:lnTo>
                      <a:pt x="1498" y="770"/>
                    </a:lnTo>
                    <a:lnTo>
                      <a:pt x="1479" y="756"/>
                    </a:lnTo>
                    <a:lnTo>
                      <a:pt x="1460" y="740"/>
                    </a:lnTo>
                    <a:lnTo>
                      <a:pt x="1440" y="726"/>
                    </a:lnTo>
                    <a:lnTo>
                      <a:pt x="1419" y="713"/>
                    </a:lnTo>
                    <a:lnTo>
                      <a:pt x="1399" y="700"/>
                    </a:lnTo>
                    <a:lnTo>
                      <a:pt x="1378" y="689"/>
                    </a:lnTo>
                    <a:lnTo>
                      <a:pt x="1356" y="677"/>
                    </a:lnTo>
                    <a:lnTo>
                      <a:pt x="1334" y="666"/>
                    </a:lnTo>
                    <a:lnTo>
                      <a:pt x="1312" y="657"/>
                    </a:lnTo>
                    <a:lnTo>
                      <a:pt x="1288" y="647"/>
                    </a:lnTo>
                    <a:lnTo>
                      <a:pt x="1264" y="639"/>
                    </a:lnTo>
                    <a:lnTo>
                      <a:pt x="1239" y="633"/>
                    </a:lnTo>
                    <a:lnTo>
                      <a:pt x="1215" y="625"/>
                    </a:lnTo>
                    <a:lnTo>
                      <a:pt x="1191" y="619"/>
                    </a:lnTo>
                    <a:lnTo>
                      <a:pt x="1165" y="614"/>
                    </a:lnTo>
                    <a:lnTo>
                      <a:pt x="1140" y="610"/>
                    </a:lnTo>
                    <a:lnTo>
                      <a:pt x="1114" y="607"/>
                    </a:lnTo>
                    <a:lnTo>
                      <a:pt x="1087" y="605"/>
                    </a:lnTo>
                    <a:lnTo>
                      <a:pt x="1061" y="603"/>
                    </a:lnTo>
                    <a:lnTo>
                      <a:pt x="1033" y="603"/>
                    </a:lnTo>
                    <a:lnTo>
                      <a:pt x="1016" y="603"/>
                    </a:lnTo>
                    <a:lnTo>
                      <a:pt x="998" y="603"/>
                    </a:lnTo>
                    <a:lnTo>
                      <a:pt x="982" y="605"/>
                    </a:lnTo>
                    <a:lnTo>
                      <a:pt x="965" y="606"/>
                    </a:lnTo>
                    <a:lnTo>
                      <a:pt x="949" y="607"/>
                    </a:lnTo>
                    <a:lnTo>
                      <a:pt x="932" y="610"/>
                    </a:lnTo>
                    <a:lnTo>
                      <a:pt x="916" y="613"/>
                    </a:lnTo>
                    <a:lnTo>
                      <a:pt x="900" y="616"/>
                    </a:lnTo>
                    <a:lnTo>
                      <a:pt x="889" y="617"/>
                    </a:lnTo>
                    <a:lnTo>
                      <a:pt x="877" y="618"/>
                    </a:lnTo>
                    <a:lnTo>
                      <a:pt x="867" y="618"/>
                    </a:lnTo>
                    <a:lnTo>
                      <a:pt x="856" y="619"/>
                    </a:lnTo>
                    <a:lnTo>
                      <a:pt x="845" y="620"/>
                    </a:lnTo>
                    <a:lnTo>
                      <a:pt x="834" y="621"/>
                    </a:lnTo>
                    <a:lnTo>
                      <a:pt x="823" y="621"/>
                    </a:lnTo>
                    <a:lnTo>
                      <a:pt x="812" y="621"/>
                    </a:lnTo>
                    <a:lnTo>
                      <a:pt x="777" y="621"/>
                    </a:lnTo>
                    <a:lnTo>
                      <a:pt x="742" y="618"/>
                    </a:lnTo>
                    <a:lnTo>
                      <a:pt x="709" y="614"/>
                    </a:lnTo>
                    <a:lnTo>
                      <a:pt x="674" y="609"/>
                    </a:lnTo>
                    <a:lnTo>
                      <a:pt x="642" y="603"/>
                    </a:lnTo>
                    <a:lnTo>
                      <a:pt x="610" y="594"/>
                    </a:lnTo>
                    <a:lnTo>
                      <a:pt x="578" y="584"/>
                    </a:lnTo>
                    <a:lnTo>
                      <a:pt x="547" y="573"/>
                    </a:lnTo>
                    <a:lnTo>
                      <a:pt x="517" y="561"/>
                    </a:lnTo>
                    <a:lnTo>
                      <a:pt x="487" y="547"/>
                    </a:lnTo>
                    <a:lnTo>
                      <a:pt x="459" y="533"/>
                    </a:lnTo>
                    <a:lnTo>
                      <a:pt x="430" y="517"/>
                    </a:lnTo>
                    <a:lnTo>
                      <a:pt x="402" y="499"/>
                    </a:lnTo>
                    <a:lnTo>
                      <a:pt x="377" y="480"/>
                    </a:lnTo>
                    <a:lnTo>
                      <a:pt x="351" y="461"/>
                    </a:lnTo>
                    <a:lnTo>
                      <a:pt x="328" y="441"/>
                    </a:lnTo>
                    <a:lnTo>
                      <a:pt x="304" y="420"/>
                    </a:lnTo>
                    <a:lnTo>
                      <a:pt x="282" y="397"/>
                    </a:lnTo>
                    <a:lnTo>
                      <a:pt x="261" y="374"/>
                    </a:lnTo>
                    <a:lnTo>
                      <a:pt x="241" y="349"/>
                    </a:lnTo>
                    <a:lnTo>
                      <a:pt x="222" y="324"/>
                    </a:lnTo>
                    <a:lnTo>
                      <a:pt x="204" y="298"/>
                    </a:lnTo>
                    <a:lnTo>
                      <a:pt x="188" y="271"/>
                    </a:lnTo>
                    <a:lnTo>
                      <a:pt x="172" y="244"/>
                    </a:lnTo>
                    <a:lnTo>
                      <a:pt x="159" y="215"/>
                    </a:lnTo>
                    <a:lnTo>
                      <a:pt x="147" y="186"/>
                    </a:lnTo>
                    <a:lnTo>
                      <a:pt x="136" y="157"/>
                    </a:lnTo>
                    <a:lnTo>
                      <a:pt x="126" y="127"/>
                    </a:lnTo>
                    <a:lnTo>
                      <a:pt x="118" y="96"/>
                    </a:lnTo>
                    <a:lnTo>
                      <a:pt x="111" y="65"/>
                    </a:lnTo>
                    <a:lnTo>
                      <a:pt x="106" y="32"/>
                    </a:lnTo>
                    <a:lnTo>
                      <a:pt x="102" y="0"/>
                    </a:lnTo>
                    <a:lnTo>
                      <a:pt x="91" y="25"/>
                    </a:lnTo>
                    <a:lnTo>
                      <a:pt x="80" y="48"/>
                    </a:lnTo>
                    <a:lnTo>
                      <a:pt x="71" y="74"/>
                    </a:lnTo>
                    <a:lnTo>
                      <a:pt x="61" y="99"/>
                    </a:lnTo>
                    <a:lnTo>
                      <a:pt x="52" y="125"/>
                    </a:lnTo>
                    <a:lnTo>
                      <a:pt x="45" y="150"/>
                    </a:lnTo>
                    <a:lnTo>
                      <a:pt x="38" y="177"/>
                    </a:lnTo>
                    <a:lnTo>
                      <a:pt x="31" y="204"/>
                    </a:lnTo>
                    <a:lnTo>
                      <a:pt x="26" y="229"/>
                    </a:lnTo>
                    <a:lnTo>
                      <a:pt x="20" y="257"/>
                    </a:lnTo>
                    <a:lnTo>
                      <a:pt x="15" y="285"/>
                    </a:lnTo>
                    <a:lnTo>
                      <a:pt x="11" y="311"/>
                    </a:lnTo>
                    <a:lnTo>
                      <a:pt x="8" y="340"/>
                    </a:lnTo>
                    <a:lnTo>
                      <a:pt x="6" y="368"/>
                    </a:lnTo>
                    <a:lnTo>
                      <a:pt x="3" y="397"/>
                    </a:lnTo>
                    <a:lnTo>
                      <a:pt x="1" y="425"/>
                    </a:lnTo>
                    <a:lnTo>
                      <a:pt x="0" y="454"/>
                    </a:lnTo>
                    <a:lnTo>
                      <a:pt x="0" y="484"/>
                    </a:lnTo>
                    <a:lnTo>
                      <a:pt x="0" y="513"/>
                    </a:lnTo>
                    <a:lnTo>
                      <a:pt x="2" y="541"/>
                    </a:lnTo>
                    <a:lnTo>
                      <a:pt x="3" y="570"/>
                    </a:lnTo>
                    <a:lnTo>
                      <a:pt x="6" y="599"/>
                    </a:lnTo>
                    <a:lnTo>
                      <a:pt x="8" y="629"/>
                    </a:lnTo>
                    <a:lnTo>
                      <a:pt x="11" y="659"/>
                    </a:lnTo>
                    <a:lnTo>
                      <a:pt x="16" y="689"/>
                    </a:lnTo>
                    <a:lnTo>
                      <a:pt x="20" y="718"/>
                    </a:lnTo>
                    <a:lnTo>
                      <a:pt x="26" y="748"/>
                    </a:lnTo>
                    <a:lnTo>
                      <a:pt x="31" y="778"/>
                    </a:lnTo>
                    <a:lnTo>
                      <a:pt x="38" y="807"/>
                    </a:lnTo>
                    <a:lnTo>
                      <a:pt x="45" y="837"/>
                    </a:lnTo>
                    <a:lnTo>
                      <a:pt x="52" y="866"/>
                    </a:lnTo>
                    <a:lnTo>
                      <a:pt x="60" y="896"/>
                    </a:lnTo>
                    <a:lnTo>
                      <a:pt x="76" y="944"/>
                    </a:lnTo>
                    <a:lnTo>
                      <a:pt x="92" y="991"/>
                    </a:lnTo>
                    <a:lnTo>
                      <a:pt x="109" y="1038"/>
                    </a:lnTo>
                    <a:lnTo>
                      <a:pt x="129" y="1084"/>
                    </a:lnTo>
                    <a:lnTo>
                      <a:pt x="149" y="1127"/>
                    </a:lnTo>
                    <a:lnTo>
                      <a:pt x="171" y="1169"/>
                    </a:lnTo>
                    <a:lnTo>
                      <a:pt x="194" y="1212"/>
                    </a:lnTo>
                    <a:lnTo>
                      <a:pt x="218" y="1252"/>
                    </a:lnTo>
                    <a:lnTo>
                      <a:pt x="243" y="1292"/>
                    </a:lnTo>
                    <a:lnTo>
                      <a:pt x="270" y="1329"/>
                    </a:lnTo>
                    <a:lnTo>
                      <a:pt x="298" y="1366"/>
                    </a:lnTo>
                    <a:lnTo>
                      <a:pt x="326" y="1402"/>
                    </a:lnTo>
                    <a:lnTo>
                      <a:pt x="354" y="1435"/>
                    </a:lnTo>
                    <a:lnTo>
                      <a:pt x="385" y="1467"/>
                    </a:lnTo>
                    <a:lnTo>
                      <a:pt x="417" y="1498"/>
                    </a:lnTo>
                    <a:lnTo>
                      <a:pt x="448" y="1527"/>
                    </a:lnTo>
                    <a:lnTo>
                      <a:pt x="481" y="1554"/>
                    </a:lnTo>
                    <a:lnTo>
                      <a:pt x="514" y="1580"/>
                    </a:lnTo>
                    <a:lnTo>
                      <a:pt x="548" y="1606"/>
                    </a:lnTo>
                    <a:lnTo>
                      <a:pt x="583" y="1628"/>
                    </a:lnTo>
                    <a:lnTo>
                      <a:pt x="619" y="1650"/>
                    </a:lnTo>
                    <a:lnTo>
                      <a:pt x="653" y="1669"/>
                    </a:lnTo>
                    <a:lnTo>
                      <a:pt x="690" y="1688"/>
                    </a:lnTo>
                    <a:lnTo>
                      <a:pt x="726" y="1704"/>
                    </a:lnTo>
                    <a:lnTo>
                      <a:pt x="763" y="1718"/>
                    </a:lnTo>
                    <a:lnTo>
                      <a:pt x="801" y="1732"/>
                    </a:lnTo>
                    <a:lnTo>
                      <a:pt x="839" y="1742"/>
                    </a:lnTo>
                    <a:lnTo>
                      <a:pt x="876" y="1752"/>
                    </a:lnTo>
                    <a:lnTo>
                      <a:pt x="913" y="1758"/>
                    </a:lnTo>
                    <a:lnTo>
                      <a:pt x="951" y="1763"/>
                    </a:lnTo>
                    <a:lnTo>
                      <a:pt x="988" y="1767"/>
                    </a:lnTo>
                    <a:lnTo>
                      <a:pt x="1027" y="1768"/>
                    </a:lnTo>
                    <a:lnTo>
                      <a:pt x="1055" y="1768"/>
                    </a:lnTo>
                    <a:lnTo>
                      <a:pt x="1081" y="1767"/>
                    </a:lnTo>
                    <a:lnTo>
                      <a:pt x="1108" y="1766"/>
                    </a:lnTo>
                    <a:lnTo>
                      <a:pt x="1135" y="1763"/>
                    </a:lnTo>
                    <a:lnTo>
                      <a:pt x="1162" y="1759"/>
                    </a:lnTo>
                    <a:lnTo>
                      <a:pt x="1187" y="1756"/>
                    </a:lnTo>
                    <a:lnTo>
                      <a:pt x="1213" y="1752"/>
                    </a:lnTo>
                    <a:lnTo>
                      <a:pt x="1237" y="1745"/>
                    </a:lnTo>
                    <a:lnTo>
                      <a:pt x="1263" y="1739"/>
                    </a:lnTo>
                    <a:lnTo>
                      <a:pt x="1287" y="1732"/>
                    </a:lnTo>
                    <a:lnTo>
                      <a:pt x="1312" y="1724"/>
                    </a:lnTo>
                    <a:lnTo>
                      <a:pt x="1334" y="1715"/>
                    </a:lnTo>
                    <a:lnTo>
                      <a:pt x="1357" y="1705"/>
                    </a:lnTo>
                    <a:lnTo>
                      <a:pt x="1379" y="1695"/>
                    </a:lnTo>
                    <a:lnTo>
                      <a:pt x="1402" y="1684"/>
                    </a:lnTo>
                    <a:lnTo>
                      <a:pt x="1424" y="1672"/>
                    </a:lnTo>
                    <a:lnTo>
                      <a:pt x="1444" y="1659"/>
                    </a:lnTo>
                    <a:lnTo>
                      <a:pt x="1464" y="1646"/>
                    </a:lnTo>
                    <a:lnTo>
                      <a:pt x="1483" y="1632"/>
                    </a:lnTo>
                    <a:lnTo>
                      <a:pt x="1502" y="1617"/>
                    </a:lnTo>
                    <a:lnTo>
                      <a:pt x="1519" y="1602"/>
                    </a:lnTo>
                    <a:lnTo>
                      <a:pt x="1536" y="1584"/>
                    </a:lnTo>
                    <a:lnTo>
                      <a:pt x="1553" y="1567"/>
                    </a:lnTo>
                    <a:lnTo>
                      <a:pt x="1568" y="1549"/>
                    </a:lnTo>
                    <a:lnTo>
                      <a:pt x="1584" y="1532"/>
                    </a:lnTo>
                    <a:lnTo>
                      <a:pt x="1597" y="1512"/>
                    </a:lnTo>
                    <a:lnTo>
                      <a:pt x="1610" y="1490"/>
                    </a:lnTo>
                    <a:lnTo>
                      <a:pt x="1621" y="1470"/>
                    </a:lnTo>
                    <a:lnTo>
                      <a:pt x="1633" y="1449"/>
                    </a:lnTo>
                    <a:lnTo>
                      <a:pt x="1643" y="1427"/>
                    </a:lnTo>
                    <a:lnTo>
                      <a:pt x="1651" y="1404"/>
                    </a:lnTo>
                    <a:lnTo>
                      <a:pt x="1663" y="1379"/>
                    </a:lnTo>
                    <a:close/>
                  </a:path>
                </a:pathLst>
              </a:cu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04" name="Freeform 553"/>
              <p:cNvSpPr>
                <a:spLocks/>
              </p:cNvSpPr>
              <p:nvPr/>
            </p:nvSpPr>
            <p:spPr bwMode="auto">
              <a:xfrm>
                <a:off x="2277" y="300"/>
                <a:ext cx="161" cy="655"/>
              </a:xfrm>
              <a:custGeom>
                <a:avLst/>
                <a:gdLst>
                  <a:gd name="T0" fmla="*/ 0 w 1130"/>
                  <a:gd name="T1" fmla="*/ 0 h 4583"/>
                  <a:gd name="T2" fmla="*/ 0 w 1130"/>
                  <a:gd name="T3" fmla="*/ 0 h 4583"/>
                  <a:gd name="T4" fmla="*/ 0 w 1130"/>
                  <a:gd name="T5" fmla="*/ 0 h 4583"/>
                  <a:gd name="T6" fmla="*/ 0 w 1130"/>
                  <a:gd name="T7" fmla="*/ 0 h 4583"/>
                  <a:gd name="T8" fmla="*/ 0 w 1130"/>
                  <a:gd name="T9" fmla="*/ 0 h 4583"/>
                  <a:gd name="T10" fmla="*/ 0 w 1130"/>
                  <a:gd name="T11" fmla="*/ 0 h 4583"/>
                  <a:gd name="T12" fmla="*/ 0 w 1130"/>
                  <a:gd name="T13" fmla="*/ 0 h 4583"/>
                  <a:gd name="T14" fmla="*/ 0 w 1130"/>
                  <a:gd name="T15" fmla="*/ 0 h 4583"/>
                  <a:gd name="T16" fmla="*/ 0 w 1130"/>
                  <a:gd name="T17" fmla="*/ 0 h 4583"/>
                  <a:gd name="T18" fmla="*/ 0 w 1130"/>
                  <a:gd name="T19" fmla="*/ 0 h 4583"/>
                  <a:gd name="T20" fmla="*/ 0 w 1130"/>
                  <a:gd name="T21" fmla="*/ 0 h 4583"/>
                  <a:gd name="T22" fmla="*/ 0 w 1130"/>
                  <a:gd name="T23" fmla="*/ 0 h 4583"/>
                  <a:gd name="T24" fmla="*/ 0 w 1130"/>
                  <a:gd name="T25" fmla="*/ 0 h 4583"/>
                  <a:gd name="T26" fmla="*/ 0 w 1130"/>
                  <a:gd name="T27" fmla="*/ 0 h 4583"/>
                  <a:gd name="T28" fmla="*/ 0 w 1130"/>
                  <a:gd name="T29" fmla="*/ 0 h 4583"/>
                  <a:gd name="T30" fmla="*/ 0 w 1130"/>
                  <a:gd name="T31" fmla="*/ 0 h 4583"/>
                  <a:gd name="T32" fmla="*/ 0 w 1130"/>
                  <a:gd name="T33" fmla="*/ 0 h 4583"/>
                  <a:gd name="T34" fmla="*/ 0 w 1130"/>
                  <a:gd name="T35" fmla="*/ 0 h 4583"/>
                  <a:gd name="T36" fmla="*/ 0 w 1130"/>
                  <a:gd name="T37" fmla="*/ 0 h 4583"/>
                  <a:gd name="T38" fmla="*/ 0 w 1130"/>
                  <a:gd name="T39" fmla="*/ 0 h 4583"/>
                  <a:gd name="T40" fmla="*/ 0 w 1130"/>
                  <a:gd name="T41" fmla="*/ 0 h 4583"/>
                  <a:gd name="T42" fmla="*/ 0 w 1130"/>
                  <a:gd name="T43" fmla="*/ 0 h 4583"/>
                  <a:gd name="T44" fmla="*/ 0 w 1130"/>
                  <a:gd name="T45" fmla="*/ 0 h 4583"/>
                  <a:gd name="T46" fmla="*/ 0 w 1130"/>
                  <a:gd name="T47" fmla="*/ 0 h 4583"/>
                  <a:gd name="T48" fmla="*/ 0 w 1130"/>
                  <a:gd name="T49" fmla="*/ 0 h 4583"/>
                  <a:gd name="T50" fmla="*/ 0 w 1130"/>
                  <a:gd name="T51" fmla="*/ 0 h 4583"/>
                  <a:gd name="T52" fmla="*/ 0 w 1130"/>
                  <a:gd name="T53" fmla="*/ 0 h 4583"/>
                  <a:gd name="T54" fmla="*/ 0 w 1130"/>
                  <a:gd name="T55" fmla="*/ 0 h 4583"/>
                  <a:gd name="T56" fmla="*/ 0 w 1130"/>
                  <a:gd name="T57" fmla="*/ 0 h 4583"/>
                  <a:gd name="T58" fmla="*/ 0 w 1130"/>
                  <a:gd name="T59" fmla="*/ 0 h 4583"/>
                  <a:gd name="T60" fmla="*/ 0 w 1130"/>
                  <a:gd name="T61" fmla="*/ 0 h 4583"/>
                  <a:gd name="T62" fmla="*/ 0 w 1130"/>
                  <a:gd name="T63" fmla="*/ 0 h 4583"/>
                  <a:gd name="T64" fmla="*/ 0 w 1130"/>
                  <a:gd name="T65" fmla="*/ 0 h 4583"/>
                  <a:gd name="T66" fmla="*/ 0 w 1130"/>
                  <a:gd name="T67" fmla="*/ 0 h 4583"/>
                  <a:gd name="T68" fmla="*/ 0 w 1130"/>
                  <a:gd name="T69" fmla="*/ 0 h 4583"/>
                  <a:gd name="T70" fmla="*/ 0 w 1130"/>
                  <a:gd name="T71" fmla="*/ 0 h 4583"/>
                  <a:gd name="T72" fmla="*/ 0 w 1130"/>
                  <a:gd name="T73" fmla="*/ 0 h 4583"/>
                  <a:gd name="T74" fmla="*/ 0 w 1130"/>
                  <a:gd name="T75" fmla="*/ 0 h 4583"/>
                  <a:gd name="T76" fmla="*/ 0 w 1130"/>
                  <a:gd name="T77" fmla="*/ 0 h 4583"/>
                  <a:gd name="T78" fmla="*/ 0 w 1130"/>
                  <a:gd name="T79" fmla="*/ 0 h 4583"/>
                  <a:gd name="T80" fmla="*/ 0 w 1130"/>
                  <a:gd name="T81" fmla="*/ 0 h 4583"/>
                  <a:gd name="T82" fmla="*/ 0 w 1130"/>
                  <a:gd name="T83" fmla="*/ 0 h 4583"/>
                  <a:gd name="T84" fmla="*/ 0 w 1130"/>
                  <a:gd name="T85" fmla="*/ 0 h 4583"/>
                  <a:gd name="T86" fmla="*/ 0 w 1130"/>
                  <a:gd name="T87" fmla="*/ 0 h 4583"/>
                  <a:gd name="T88" fmla="*/ 0 w 1130"/>
                  <a:gd name="T89" fmla="*/ 0 h 4583"/>
                  <a:gd name="T90" fmla="*/ 0 w 1130"/>
                  <a:gd name="T91" fmla="*/ 0 h 4583"/>
                  <a:gd name="T92" fmla="*/ 0 w 1130"/>
                  <a:gd name="T93" fmla="*/ 0 h 4583"/>
                  <a:gd name="T94" fmla="*/ 0 w 1130"/>
                  <a:gd name="T95" fmla="*/ 0 h 4583"/>
                  <a:gd name="T96" fmla="*/ 0 w 1130"/>
                  <a:gd name="T97" fmla="*/ 0 h 4583"/>
                  <a:gd name="T98" fmla="*/ 0 w 1130"/>
                  <a:gd name="T99" fmla="*/ 0 h 4583"/>
                  <a:gd name="T100" fmla="*/ 0 w 1130"/>
                  <a:gd name="T101" fmla="*/ 0 h 4583"/>
                  <a:gd name="T102" fmla="*/ 0 w 1130"/>
                  <a:gd name="T103" fmla="*/ 0 h 4583"/>
                  <a:gd name="T104" fmla="*/ 0 w 1130"/>
                  <a:gd name="T105" fmla="*/ 0 h 4583"/>
                  <a:gd name="T106" fmla="*/ 0 w 1130"/>
                  <a:gd name="T107" fmla="*/ 0 h 458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130"/>
                  <a:gd name="T163" fmla="*/ 0 h 4583"/>
                  <a:gd name="T164" fmla="*/ 1130 w 1130"/>
                  <a:gd name="T165" fmla="*/ 4583 h 4583"/>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130" h="4583">
                    <a:moveTo>
                      <a:pt x="566" y="4583"/>
                    </a:moveTo>
                    <a:lnTo>
                      <a:pt x="594" y="4583"/>
                    </a:lnTo>
                    <a:lnTo>
                      <a:pt x="622" y="4579"/>
                    </a:lnTo>
                    <a:lnTo>
                      <a:pt x="651" y="4575"/>
                    </a:lnTo>
                    <a:lnTo>
                      <a:pt x="679" y="4569"/>
                    </a:lnTo>
                    <a:lnTo>
                      <a:pt x="706" y="4562"/>
                    </a:lnTo>
                    <a:lnTo>
                      <a:pt x="732" y="4553"/>
                    </a:lnTo>
                    <a:lnTo>
                      <a:pt x="759" y="4543"/>
                    </a:lnTo>
                    <a:lnTo>
                      <a:pt x="784" y="4531"/>
                    </a:lnTo>
                    <a:lnTo>
                      <a:pt x="810" y="4517"/>
                    </a:lnTo>
                    <a:lnTo>
                      <a:pt x="833" y="4502"/>
                    </a:lnTo>
                    <a:lnTo>
                      <a:pt x="858" y="4486"/>
                    </a:lnTo>
                    <a:lnTo>
                      <a:pt x="880" y="4468"/>
                    </a:lnTo>
                    <a:lnTo>
                      <a:pt x="902" y="4449"/>
                    </a:lnTo>
                    <a:lnTo>
                      <a:pt x="924" y="4429"/>
                    </a:lnTo>
                    <a:lnTo>
                      <a:pt x="944" y="4408"/>
                    </a:lnTo>
                    <a:lnTo>
                      <a:pt x="964" y="4386"/>
                    </a:lnTo>
                    <a:lnTo>
                      <a:pt x="983" y="4364"/>
                    </a:lnTo>
                    <a:lnTo>
                      <a:pt x="1001" y="4339"/>
                    </a:lnTo>
                    <a:lnTo>
                      <a:pt x="1018" y="4314"/>
                    </a:lnTo>
                    <a:lnTo>
                      <a:pt x="1033" y="4287"/>
                    </a:lnTo>
                    <a:lnTo>
                      <a:pt x="1048" y="4261"/>
                    </a:lnTo>
                    <a:lnTo>
                      <a:pt x="1061" y="4233"/>
                    </a:lnTo>
                    <a:lnTo>
                      <a:pt x="1074" y="4204"/>
                    </a:lnTo>
                    <a:lnTo>
                      <a:pt x="1085" y="4174"/>
                    </a:lnTo>
                    <a:lnTo>
                      <a:pt x="1095" y="4144"/>
                    </a:lnTo>
                    <a:lnTo>
                      <a:pt x="1104" y="4113"/>
                    </a:lnTo>
                    <a:lnTo>
                      <a:pt x="1112" y="4081"/>
                    </a:lnTo>
                    <a:lnTo>
                      <a:pt x="1118" y="4048"/>
                    </a:lnTo>
                    <a:lnTo>
                      <a:pt x="1123" y="4015"/>
                    </a:lnTo>
                    <a:lnTo>
                      <a:pt x="1126" y="3982"/>
                    </a:lnTo>
                    <a:lnTo>
                      <a:pt x="1129" y="3948"/>
                    </a:lnTo>
                    <a:lnTo>
                      <a:pt x="1130" y="3914"/>
                    </a:lnTo>
                    <a:lnTo>
                      <a:pt x="1129" y="3886"/>
                    </a:lnTo>
                    <a:lnTo>
                      <a:pt x="1128" y="3858"/>
                    </a:lnTo>
                    <a:lnTo>
                      <a:pt x="1125" y="3832"/>
                    </a:lnTo>
                    <a:lnTo>
                      <a:pt x="1122" y="3804"/>
                    </a:lnTo>
                    <a:lnTo>
                      <a:pt x="1118" y="3778"/>
                    </a:lnTo>
                    <a:lnTo>
                      <a:pt x="1113" y="3752"/>
                    </a:lnTo>
                    <a:lnTo>
                      <a:pt x="1106" y="3726"/>
                    </a:lnTo>
                    <a:lnTo>
                      <a:pt x="1100" y="3700"/>
                    </a:lnTo>
                    <a:lnTo>
                      <a:pt x="1093" y="3676"/>
                    </a:lnTo>
                    <a:lnTo>
                      <a:pt x="1084" y="3652"/>
                    </a:lnTo>
                    <a:lnTo>
                      <a:pt x="1075" y="3627"/>
                    </a:lnTo>
                    <a:lnTo>
                      <a:pt x="1065" y="3604"/>
                    </a:lnTo>
                    <a:lnTo>
                      <a:pt x="1055" y="3582"/>
                    </a:lnTo>
                    <a:lnTo>
                      <a:pt x="1043" y="3558"/>
                    </a:lnTo>
                    <a:lnTo>
                      <a:pt x="1031" y="3537"/>
                    </a:lnTo>
                    <a:lnTo>
                      <a:pt x="1019" y="3516"/>
                    </a:lnTo>
                    <a:lnTo>
                      <a:pt x="1005" y="3495"/>
                    </a:lnTo>
                    <a:lnTo>
                      <a:pt x="991" y="3475"/>
                    </a:lnTo>
                    <a:lnTo>
                      <a:pt x="976" y="3456"/>
                    </a:lnTo>
                    <a:lnTo>
                      <a:pt x="961" y="3437"/>
                    </a:lnTo>
                    <a:lnTo>
                      <a:pt x="945" y="3419"/>
                    </a:lnTo>
                    <a:lnTo>
                      <a:pt x="929" y="3403"/>
                    </a:lnTo>
                    <a:lnTo>
                      <a:pt x="912" y="3386"/>
                    </a:lnTo>
                    <a:lnTo>
                      <a:pt x="894" y="3370"/>
                    </a:lnTo>
                    <a:lnTo>
                      <a:pt x="877" y="3356"/>
                    </a:lnTo>
                    <a:lnTo>
                      <a:pt x="858" y="3342"/>
                    </a:lnTo>
                    <a:lnTo>
                      <a:pt x="839" y="3328"/>
                    </a:lnTo>
                    <a:lnTo>
                      <a:pt x="820" y="3316"/>
                    </a:lnTo>
                    <a:lnTo>
                      <a:pt x="800" y="3305"/>
                    </a:lnTo>
                    <a:lnTo>
                      <a:pt x="780" y="3294"/>
                    </a:lnTo>
                    <a:lnTo>
                      <a:pt x="759" y="3285"/>
                    </a:lnTo>
                    <a:lnTo>
                      <a:pt x="738" y="3276"/>
                    </a:lnTo>
                    <a:lnTo>
                      <a:pt x="738" y="172"/>
                    </a:lnTo>
                    <a:lnTo>
                      <a:pt x="737" y="156"/>
                    </a:lnTo>
                    <a:lnTo>
                      <a:pt x="734" y="138"/>
                    </a:lnTo>
                    <a:lnTo>
                      <a:pt x="730" y="121"/>
                    </a:lnTo>
                    <a:lnTo>
                      <a:pt x="724" y="106"/>
                    </a:lnTo>
                    <a:lnTo>
                      <a:pt x="717" y="91"/>
                    </a:lnTo>
                    <a:lnTo>
                      <a:pt x="708" y="77"/>
                    </a:lnTo>
                    <a:lnTo>
                      <a:pt x="698" y="63"/>
                    </a:lnTo>
                    <a:lnTo>
                      <a:pt x="687" y="51"/>
                    </a:lnTo>
                    <a:lnTo>
                      <a:pt x="674" y="40"/>
                    </a:lnTo>
                    <a:lnTo>
                      <a:pt x="661" y="30"/>
                    </a:lnTo>
                    <a:lnTo>
                      <a:pt x="647" y="21"/>
                    </a:lnTo>
                    <a:lnTo>
                      <a:pt x="632" y="13"/>
                    </a:lnTo>
                    <a:lnTo>
                      <a:pt x="617" y="8"/>
                    </a:lnTo>
                    <a:lnTo>
                      <a:pt x="600" y="3"/>
                    </a:lnTo>
                    <a:lnTo>
                      <a:pt x="582" y="1"/>
                    </a:lnTo>
                    <a:lnTo>
                      <a:pt x="566" y="0"/>
                    </a:lnTo>
                    <a:lnTo>
                      <a:pt x="548" y="1"/>
                    </a:lnTo>
                    <a:lnTo>
                      <a:pt x="530" y="3"/>
                    </a:lnTo>
                    <a:lnTo>
                      <a:pt x="513" y="8"/>
                    </a:lnTo>
                    <a:lnTo>
                      <a:pt x="498" y="13"/>
                    </a:lnTo>
                    <a:lnTo>
                      <a:pt x="483" y="21"/>
                    </a:lnTo>
                    <a:lnTo>
                      <a:pt x="469" y="30"/>
                    </a:lnTo>
                    <a:lnTo>
                      <a:pt x="456" y="40"/>
                    </a:lnTo>
                    <a:lnTo>
                      <a:pt x="443" y="51"/>
                    </a:lnTo>
                    <a:lnTo>
                      <a:pt x="432" y="63"/>
                    </a:lnTo>
                    <a:lnTo>
                      <a:pt x="422" y="77"/>
                    </a:lnTo>
                    <a:lnTo>
                      <a:pt x="413" y="91"/>
                    </a:lnTo>
                    <a:lnTo>
                      <a:pt x="406" y="106"/>
                    </a:lnTo>
                    <a:lnTo>
                      <a:pt x="400" y="121"/>
                    </a:lnTo>
                    <a:lnTo>
                      <a:pt x="396" y="138"/>
                    </a:lnTo>
                    <a:lnTo>
                      <a:pt x="393" y="156"/>
                    </a:lnTo>
                    <a:lnTo>
                      <a:pt x="392" y="172"/>
                    </a:lnTo>
                    <a:lnTo>
                      <a:pt x="392" y="3276"/>
                    </a:lnTo>
                    <a:lnTo>
                      <a:pt x="371" y="3285"/>
                    </a:lnTo>
                    <a:lnTo>
                      <a:pt x="350" y="3294"/>
                    </a:lnTo>
                    <a:lnTo>
                      <a:pt x="330" y="3305"/>
                    </a:lnTo>
                    <a:lnTo>
                      <a:pt x="310" y="3316"/>
                    </a:lnTo>
                    <a:lnTo>
                      <a:pt x="291" y="3328"/>
                    </a:lnTo>
                    <a:lnTo>
                      <a:pt x="272" y="3342"/>
                    </a:lnTo>
                    <a:lnTo>
                      <a:pt x="254" y="3356"/>
                    </a:lnTo>
                    <a:lnTo>
                      <a:pt x="236" y="3370"/>
                    </a:lnTo>
                    <a:lnTo>
                      <a:pt x="218" y="3386"/>
                    </a:lnTo>
                    <a:lnTo>
                      <a:pt x="201" y="3403"/>
                    </a:lnTo>
                    <a:lnTo>
                      <a:pt x="185" y="3419"/>
                    </a:lnTo>
                    <a:lnTo>
                      <a:pt x="169" y="3437"/>
                    </a:lnTo>
                    <a:lnTo>
                      <a:pt x="154" y="3456"/>
                    </a:lnTo>
                    <a:lnTo>
                      <a:pt x="139" y="3475"/>
                    </a:lnTo>
                    <a:lnTo>
                      <a:pt x="125" y="3495"/>
                    </a:lnTo>
                    <a:lnTo>
                      <a:pt x="111" y="3516"/>
                    </a:lnTo>
                    <a:lnTo>
                      <a:pt x="99" y="3537"/>
                    </a:lnTo>
                    <a:lnTo>
                      <a:pt x="87" y="3558"/>
                    </a:lnTo>
                    <a:lnTo>
                      <a:pt x="75" y="3582"/>
                    </a:lnTo>
                    <a:lnTo>
                      <a:pt x="65" y="3604"/>
                    </a:lnTo>
                    <a:lnTo>
                      <a:pt x="55" y="3627"/>
                    </a:lnTo>
                    <a:lnTo>
                      <a:pt x="46" y="3652"/>
                    </a:lnTo>
                    <a:lnTo>
                      <a:pt x="37" y="3676"/>
                    </a:lnTo>
                    <a:lnTo>
                      <a:pt x="30" y="3700"/>
                    </a:lnTo>
                    <a:lnTo>
                      <a:pt x="24" y="3726"/>
                    </a:lnTo>
                    <a:lnTo>
                      <a:pt x="17" y="3752"/>
                    </a:lnTo>
                    <a:lnTo>
                      <a:pt x="13" y="3778"/>
                    </a:lnTo>
                    <a:lnTo>
                      <a:pt x="8" y="3804"/>
                    </a:lnTo>
                    <a:lnTo>
                      <a:pt x="5" y="3832"/>
                    </a:lnTo>
                    <a:lnTo>
                      <a:pt x="3" y="3858"/>
                    </a:lnTo>
                    <a:lnTo>
                      <a:pt x="1" y="3886"/>
                    </a:lnTo>
                    <a:lnTo>
                      <a:pt x="0" y="3914"/>
                    </a:lnTo>
                    <a:lnTo>
                      <a:pt x="1" y="3948"/>
                    </a:lnTo>
                    <a:lnTo>
                      <a:pt x="4" y="3982"/>
                    </a:lnTo>
                    <a:lnTo>
                      <a:pt x="7" y="4015"/>
                    </a:lnTo>
                    <a:lnTo>
                      <a:pt x="13" y="4048"/>
                    </a:lnTo>
                    <a:lnTo>
                      <a:pt x="18" y="4081"/>
                    </a:lnTo>
                    <a:lnTo>
                      <a:pt x="26" y="4113"/>
                    </a:lnTo>
                    <a:lnTo>
                      <a:pt x="35" y="4144"/>
                    </a:lnTo>
                    <a:lnTo>
                      <a:pt x="45" y="4174"/>
                    </a:lnTo>
                    <a:lnTo>
                      <a:pt x="56" y="4204"/>
                    </a:lnTo>
                    <a:lnTo>
                      <a:pt x="69" y="4233"/>
                    </a:lnTo>
                    <a:lnTo>
                      <a:pt x="83" y="4261"/>
                    </a:lnTo>
                    <a:lnTo>
                      <a:pt x="97" y="4287"/>
                    </a:lnTo>
                    <a:lnTo>
                      <a:pt x="113" y="4314"/>
                    </a:lnTo>
                    <a:lnTo>
                      <a:pt x="129" y="4339"/>
                    </a:lnTo>
                    <a:lnTo>
                      <a:pt x="147" y="4364"/>
                    </a:lnTo>
                    <a:lnTo>
                      <a:pt x="166" y="4386"/>
                    </a:lnTo>
                    <a:lnTo>
                      <a:pt x="186" y="4408"/>
                    </a:lnTo>
                    <a:lnTo>
                      <a:pt x="206" y="4429"/>
                    </a:lnTo>
                    <a:lnTo>
                      <a:pt x="228" y="4449"/>
                    </a:lnTo>
                    <a:lnTo>
                      <a:pt x="250" y="4468"/>
                    </a:lnTo>
                    <a:lnTo>
                      <a:pt x="272" y="4486"/>
                    </a:lnTo>
                    <a:lnTo>
                      <a:pt x="297" y="4502"/>
                    </a:lnTo>
                    <a:lnTo>
                      <a:pt x="320" y="4517"/>
                    </a:lnTo>
                    <a:lnTo>
                      <a:pt x="346" y="4531"/>
                    </a:lnTo>
                    <a:lnTo>
                      <a:pt x="371" y="4543"/>
                    </a:lnTo>
                    <a:lnTo>
                      <a:pt x="398" y="4553"/>
                    </a:lnTo>
                    <a:lnTo>
                      <a:pt x="425" y="4562"/>
                    </a:lnTo>
                    <a:lnTo>
                      <a:pt x="451" y="4569"/>
                    </a:lnTo>
                    <a:lnTo>
                      <a:pt x="479" y="4575"/>
                    </a:lnTo>
                    <a:lnTo>
                      <a:pt x="508" y="4579"/>
                    </a:lnTo>
                    <a:lnTo>
                      <a:pt x="536" y="4583"/>
                    </a:lnTo>
                    <a:lnTo>
                      <a:pt x="566" y="4583"/>
                    </a:lnTo>
                    <a:close/>
                  </a:path>
                </a:pathLst>
              </a:cu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05" name="Freeform 554"/>
              <p:cNvSpPr>
                <a:spLocks/>
              </p:cNvSpPr>
              <p:nvPr/>
            </p:nvSpPr>
            <p:spPr bwMode="auto">
              <a:xfrm>
                <a:off x="2141" y="343"/>
                <a:ext cx="440" cy="793"/>
              </a:xfrm>
              <a:custGeom>
                <a:avLst/>
                <a:gdLst>
                  <a:gd name="T0" fmla="*/ 0 w 3075"/>
                  <a:gd name="T1" fmla="*/ 0 h 5549"/>
                  <a:gd name="T2" fmla="*/ 0 w 3075"/>
                  <a:gd name="T3" fmla="*/ 0 h 5549"/>
                  <a:gd name="T4" fmla="*/ 0 w 3075"/>
                  <a:gd name="T5" fmla="*/ 0 h 5549"/>
                  <a:gd name="T6" fmla="*/ 0 w 3075"/>
                  <a:gd name="T7" fmla="*/ 0 h 5549"/>
                  <a:gd name="T8" fmla="*/ 0 w 3075"/>
                  <a:gd name="T9" fmla="*/ 0 h 5549"/>
                  <a:gd name="T10" fmla="*/ 0 w 3075"/>
                  <a:gd name="T11" fmla="*/ 0 h 5549"/>
                  <a:gd name="T12" fmla="*/ 0 w 3075"/>
                  <a:gd name="T13" fmla="*/ 0 h 5549"/>
                  <a:gd name="T14" fmla="*/ 0 w 3075"/>
                  <a:gd name="T15" fmla="*/ 0 h 5549"/>
                  <a:gd name="T16" fmla="*/ 0 w 3075"/>
                  <a:gd name="T17" fmla="*/ 0 h 5549"/>
                  <a:gd name="T18" fmla="*/ 0 w 3075"/>
                  <a:gd name="T19" fmla="*/ 0 h 5549"/>
                  <a:gd name="T20" fmla="*/ 0 w 3075"/>
                  <a:gd name="T21" fmla="*/ 0 h 5549"/>
                  <a:gd name="T22" fmla="*/ 0 w 3075"/>
                  <a:gd name="T23" fmla="*/ 0 h 5549"/>
                  <a:gd name="T24" fmla="*/ 0 w 3075"/>
                  <a:gd name="T25" fmla="*/ 0 h 5549"/>
                  <a:gd name="T26" fmla="*/ 0 w 3075"/>
                  <a:gd name="T27" fmla="*/ 0 h 5549"/>
                  <a:gd name="T28" fmla="*/ 0 w 3075"/>
                  <a:gd name="T29" fmla="*/ 0 h 5549"/>
                  <a:gd name="T30" fmla="*/ 0 w 3075"/>
                  <a:gd name="T31" fmla="*/ 0 h 5549"/>
                  <a:gd name="T32" fmla="*/ 0 w 3075"/>
                  <a:gd name="T33" fmla="*/ 0 h 5549"/>
                  <a:gd name="T34" fmla="*/ 0 w 3075"/>
                  <a:gd name="T35" fmla="*/ 0 h 5549"/>
                  <a:gd name="T36" fmla="*/ 0 w 3075"/>
                  <a:gd name="T37" fmla="*/ 0 h 5549"/>
                  <a:gd name="T38" fmla="*/ 0 w 3075"/>
                  <a:gd name="T39" fmla="*/ 0 h 5549"/>
                  <a:gd name="T40" fmla="*/ 0 w 3075"/>
                  <a:gd name="T41" fmla="*/ 0 h 5549"/>
                  <a:gd name="T42" fmla="*/ 0 w 3075"/>
                  <a:gd name="T43" fmla="*/ 0 h 5549"/>
                  <a:gd name="T44" fmla="*/ 0 w 3075"/>
                  <a:gd name="T45" fmla="*/ 0 h 5549"/>
                  <a:gd name="T46" fmla="*/ 0 w 3075"/>
                  <a:gd name="T47" fmla="*/ 0 h 5549"/>
                  <a:gd name="T48" fmla="*/ 0 w 3075"/>
                  <a:gd name="T49" fmla="*/ 0 h 5549"/>
                  <a:gd name="T50" fmla="*/ 0 w 3075"/>
                  <a:gd name="T51" fmla="*/ 0 h 5549"/>
                  <a:gd name="T52" fmla="*/ 0 w 3075"/>
                  <a:gd name="T53" fmla="*/ 0 h 5549"/>
                  <a:gd name="T54" fmla="*/ 0 w 3075"/>
                  <a:gd name="T55" fmla="*/ 0 h 5549"/>
                  <a:gd name="T56" fmla="*/ 0 w 3075"/>
                  <a:gd name="T57" fmla="*/ 0 h 5549"/>
                  <a:gd name="T58" fmla="*/ 0 w 3075"/>
                  <a:gd name="T59" fmla="*/ 0 h 5549"/>
                  <a:gd name="T60" fmla="*/ 0 w 3075"/>
                  <a:gd name="T61" fmla="*/ 0 h 5549"/>
                  <a:gd name="T62" fmla="*/ 0 w 3075"/>
                  <a:gd name="T63" fmla="*/ 0 h 5549"/>
                  <a:gd name="T64" fmla="*/ 0 w 3075"/>
                  <a:gd name="T65" fmla="*/ 0 h 5549"/>
                  <a:gd name="T66" fmla="*/ 0 w 3075"/>
                  <a:gd name="T67" fmla="*/ 0 h 5549"/>
                  <a:gd name="T68" fmla="*/ 0 w 3075"/>
                  <a:gd name="T69" fmla="*/ 0 h 5549"/>
                  <a:gd name="T70" fmla="*/ 0 w 3075"/>
                  <a:gd name="T71" fmla="*/ 0 h 5549"/>
                  <a:gd name="T72" fmla="*/ 0 w 3075"/>
                  <a:gd name="T73" fmla="*/ 0 h 5549"/>
                  <a:gd name="T74" fmla="*/ 0 w 3075"/>
                  <a:gd name="T75" fmla="*/ 0 h 5549"/>
                  <a:gd name="T76" fmla="*/ 0 w 3075"/>
                  <a:gd name="T77" fmla="*/ 0 h 5549"/>
                  <a:gd name="T78" fmla="*/ 0 w 3075"/>
                  <a:gd name="T79" fmla="*/ 0 h 5549"/>
                  <a:gd name="T80" fmla="*/ 0 w 3075"/>
                  <a:gd name="T81" fmla="*/ 0 h 5549"/>
                  <a:gd name="T82" fmla="*/ 0 w 3075"/>
                  <a:gd name="T83" fmla="*/ 0 h 5549"/>
                  <a:gd name="T84" fmla="*/ 0 w 3075"/>
                  <a:gd name="T85" fmla="*/ 0 h 5549"/>
                  <a:gd name="T86" fmla="*/ 0 w 3075"/>
                  <a:gd name="T87" fmla="*/ 0 h 5549"/>
                  <a:gd name="T88" fmla="*/ 0 w 3075"/>
                  <a:gd name="T89" fmla="*/ 0 h 5549"/>
                  <a:gd name="T90" fmla="*/ 0 w 3075"/>
                  <a:gd name="T91" fmla="*/ 0 h 5549"/>
                  <a:gd name="T92" fmla="*/ 0 w 3075"/>
                  <a:gd name="T93" fmla="*/ 0 h 5549"/>
                  <a:gd name="T94" fmla="*/ 0 w 3075"/>
                  <a:gd name="T95" fmla="*/ 0 h 5549"/>
                  <a:gd name="T96" fmla="*/ 0 w 3075"/>
                  <a:gd name="T97" fmla="*/ 0 h 5549"/>
                  <a:gd name="T98" fmla="*/ 0 w 3075"/>
                  <a:gd name="T99" fmla="*/ 0 h 5549"/>
                  <a:gd name="T100" fmla="*/ 0 w 3075"/>
                  <a:gd name="T101" fmla="*/ 0 h 5549"/>
                  <a:gd name="T102" fmla="*/ 0 w 3075"/>
                  <a:gd name="T103" fmla="*/ 0 h 5549"/>
                  <a:gd name="T104" fmla="*/ 0 w 3075"/>
                  <a:gd name="T105" fmla="*/ 0 h 5549"/>
                  <a:gd name="T106" fmla="*/ 0 w 3075"/>
                  <a:gd name="T107" fmla="*/ 0 h 554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075"/>
                  <a:gd name="T163" fmla="*/ 0 h 5549"/>
                  <a:gd name="T164" fmla="*/ 3075 w 3075"/>
                  <a:gd name="T165" fmla="*/ 5549 h 554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075" h="5549">
                    <a:moveTo>
                      <a:pt x="1537" y="5301"/>
                    </a:moveTo>
                    <a:lnTo>
                      <a:pt x="1582" y="5351"/>
                    </a:lnTo>
                    <a:lnTo>
                      <a:pt x="1630" y="5396"/>
                    </a:lnTo>
                    <a:lnTo>
                      <a:pt x="1681" y="5433"/>
                    </a:lnTo>
                    <a:lnTo>
                      <a:pt x="1736" y="5466"/>
                    </a:lnTo>
                    <a:lnTo>
                      <a:pt x="1792" y="5493"/>
                    </a:lnTo>
                    <a:lnTo>
                      <a:pt x="1850" y="5515"/>
                    </a:lnTo>
                    <a:lnTo>
                      <a:pt x="1910" y="5531"/>
                    </a:lnTo>
                    <a:lnTo>
                      <a:pt x="1972" y="5542"/>
                    </a:lnTo>
                    <a:lnTo>
                      <a:pt x="2034" y="5548"/>
                    </a:lnTo>
                    <a:lnTo>
                      <a:pt x="2098" y="5549"/>
                    </a:lnTo>
                    <a:lnTo>
                      <a:pt x="2162" y="5545"/>
                    </a:lnTo>
                    <a:lnTo>
                      <a:pt x="2227" y="5536"/>
                    </a:lnTo>
                    <a:lnTo>
                      <a:pt x="2290" y="5522"/>
                    </a:lnTo>
                    <a:lnTo>
                      <a:pt x="2354" y="5505"/>
                    </a:lnTo>
                    <a:lnTo>
                      <a:pt x="2416" y="5482"/>
                    </a:lnTo>
                    <a:lnTo>
                      <a:pt x="2479" y="5454"/>
                    </a:lnTo>
                    <a:lnTo>
                      <a:pt x="2539" y="5423"/>
                    </a:lnTo>
                    <a:lnTo>
                      <a:pt x="2597" y="5389"/>
                    </a:lnTo>
                    <a:lnTo>
                      <a:pt x="2655" y="5349"/>
                    </a:lnTo>
                    <a:lnTo>
                      <a:pt x="2710" y="5306"/>
                    </a:lnTo>
                    <a:lnTo>
                      <a:pt x="2762" y="5259"/>
                    </a:lnTo>
                    <a:lnTo>
                      <a:pt x="2811" y="5209"/>
                    </a:lnTo>
                    <a:lnTo>
                      <a:pt x="2856" y="5154"/>
                    </a:lnTo>
                    <a:lnTo>
                      <a:pt x="2900" y="5097"/>
                    </a:lnTo>
                    <a:lnTo>
                      <a:pt x="2937" y="5036"/>
                    </a:lnTo>
                    <a:lnTo>
                      <a:pt x="2972" y="4971"/>
                    </a:lnTo>
                    <a:lnTo>
                      <a:pt x="3002" y="4903"/>
                    </a:lnTo>
                    <a:lnTo>
                      <a:pt x="3027" y="4832"/>
                    </a:lnTo>
                    <a:lnTo>
                      <a:pt x="3047" y="4759"/>
                    </a:lnTo>
                    <a:lnTo>
                      <a:pt x="3063" y="4683"/>
                    </a:lnTo>
                    <a:lnTo>
                      <a:pt x="3072" y="4604"/>
                    </a:lnTo>
                    <a:lnTo>
                      <a:pt x="3075" y="4522"/>
                    </a:lnTo>
                    <a:lnTo>
                      <a:pt x="3075" y="174"/>
                    </a:lnTo>
                    <a:lnTo>
                      <a:pt x="3074" y="156"/>
                    </a:lnTo>
                    <a:lnTo>
                      <a:pt x="3071" y="139"/>
                    </a:lnTo>
                    <a:lnTo>
                      <a:pt x="3067" y="123"/>
                    </a:lnTo>
                    <a:lnTo>
                      <a:pt x="3061" y="106"/>
                    </a:lnTo>
                    <a:lnTo>
                      <a:pt x="3054" y="92"/>
                    </a:lnTo>
                    <a:lnTo>
                      <a:pt x="3045" y="77"/>
                    </a:lnTo>
                    <a:lnTo>
                      <a:pt x="3035" y="64"/>
                    </a:lnTo>
                    <a:lnTo>
                      <a:pt x="3024" y="52"/>
                    </a:lnTo>
                    <a:lnTo>
                      <a:pt x="3012" y="40"/>
                    </a:lnTo>
                    <a:lnTo>
                      <a:pt x="2998" y="30"/>
                    </a:lnTo>
                    <a:lnTo>
                      <a:pt x="2985" y="22"/>
                    </a:lnTo>
                    <a:lnTo>
                      <a:pt x="2969" y="15"/>
                    </a:lnTo>
                    <a:lnTo>
                      <a:pt x="2954" y="8"/>
                    </a:lnTo>
                    <a:lnTo>
                      <a:pt x="2938" y="4"/>
                    </a:lnTo>
                    <a:lnTo>
                      <a:pt x="2921" y="2"/>
                    </a:lnTo>
                    <a:lnTo>
                      <a:pt x="2904" y="0"/>
                    </a:lnTo>
                    <a:lnTo>
                      <a:pt x="2886" y="2"/>
                    </a:lnTo>
                    <a:lnTo>
                      <a:pt x="2870" y="4"/>
                    </a:lnTo>
                    <a:lnTo>
                      <a:pt x="2853" y="8"/>
                    </a:lnTo>
                    <a:lnTo>
                      <a:pt x="2837" y="15"/>
                    </a:lnTo>
                    <a:lnTo>
                      <a:pt x="2822" y="22"/>
                    </a:lnTo>
                    <a:lnTo>
                      <a:pt x="2808" y="30"/>
                    </a:lnTo>
                    <a:lnTo>
                      <a:pt x="2795" y="40"/>
                    </a:lnTo>
                    <a:lnTo>
                      <a:pt x="2783" y="52"/>
                    </a:lnTo>
                    <a:lnTo>
                      <a:pt x="2772" y="64"/>
                    </a:lnTo>
                    <a:lnTo>
                      <a:pt x="2762" y="77"/>
                    </a:lnTo>
                    <a:lnTo>
                      <a:pt x="2753" y="92"/>
                    </a:lnTo>
                    <a:lnTo>
                      <a:pt x="2746" y="106"/>
                    </a:lnTo>
                    <a:lnTo>
                      <a:pt x="2741" y="123"/>
                    </a:lnTo>
                    <a:lnTo>
                      <a:pt x="2736" y="139"/>
                    </a:lnTo>
                    <a:lnTo>
                      <a:pt x="2734" y="156"/>
                    </a:lnTo>
                    <a:lnTo>
                      <a:pt x="2733" y="174"/>
                    </a:lnTo>
                    <a:lnTo>
                      <a:pt x="2733" y="4281"/>
                    </a:lnTo>
                    <a:lnTo>
                      <a:pt x="2389" y="4279"/>
                    </a:lnTo>
                    <a:lnTo>
                      <a:pt x="2376" y="4280"/>
                    </a:lnTo>
                    <a:lnTo>
                      <a:pt x="2363" y="4281"/>
                    </a:lnTo>
                    <a:lnTo>
                      <a:pt x="2348" y="4283"/>
                    </a:lnTo>
                    <a:lnTo>
                      <a:pt x="2332" y="4285"/>
                    </a:lnTo>
                    <a:lnTo>
                      <a:pt x="2314" y="4290"/>
                    </a:lnTo>
                    <a:lnTo>
                      <a:pt x="2297" y="4295"/>
                    </a:lnTo>
                    <a:lnTo>
                      <a:pt x="2278" y="4302"/>
                    </a:lnTo>
                    <a:lnTo>
                      <a:pt x="2259" y="4310"/>
                    </a:lnTo>
                    <a:lnTo>
                      <a:pt x="2239" y="4320"/>
                    </a:lnTo>
                    <a:lnTo>
                      <a:pt x="2219" y="4330"/>
                    </a:lnTo>
                    <a:lnTo>
                      <a:pt x="2198" y="4343"/>
                    </a:lnTo>
                    <a:lnTo>
                      <a:pt x="2178" y="4357"/>
                    </a:lnTo>
                    <a:lnTo>
                      <a:pt x="2158" y="4373"/>
                    </a:lnTo>
                    <a:lnTo>
                      <a:pt x="2138" y="4391"/>
                    </a:lnTo>
                    <a:lnTo>
                      <a:pt x="2119" y="4410"/>
                    </a:lnTo>
                    <a:lnTo>
                      <a:pt x="2101" y="4432"/>
                    </a:lnTo>
                    <a:lnTo>
                      <a:pt x="2081" y="4454"/>
                    </a:lnTo>
                    <a:lnTo>
                      <a:pt x="2062" y="4477"/>
                    </a:lnTo>
                    <a:lnTo>
                      <a:pt x="2042" y="4497"/>
                    </a:lnTo>
                    <a:lnTo>
                      <a:pt x="2021" y="4515"/>
                    </a:lnTo>
                    <a:lnTo>
                      <a:pt x="2000" y="4533"/>
                    </a:lnTo>
                    <a:lnTo>
                      <a:pt x="1978" y="4550"/>
                    </a:lnTo>
                    <a:lnTo>
                      <a:pt x="1956" y="4565"/>
                    </a:lnTo>
                    <a:lnTo>
                      <a:pt x="1932" y="4581"/>
                    </a:lnTo>
                    <a:lnTo>
                      <a:pt x="1910" y="4594"/>
                    </a:lnTo>
                    <a:lnTo>
                      <a:pt x="1887" y="4607"/>
                    </a:lnTo>
                    <a:lnTo>
                      <a:pt x="1863" y="4619"/>
                    </a:lnTo>
                    <a:lnTo>
                      <a:pt x="1840" y="4630"/>
                    </a:lnTo>
                    <a:lnTo>
                      <a:pt x="1817" y="4640"/>
                    </a:lnTo>
                    <a:lnTo>
                      <a:pt x="1793" y="4649"/>
                    </a:lnTo>
                    <a:lnTo>
                      <a:pt x="1770" y="4657"/>
                    </a:lnTo>
                    <a:lnTo>
                      <a:pt x="1747" y="4664"/>
                    </a:lnTo>
                    <a:lnTo>
                      <a:pt x="1717" y="4674"/>
                    </a:lnTo>
                    <a:lnTo>
                      <a:pt x="1688" y="4683"/>
                    </a:lnTo>
                    <a:lnTo>
                      <a:pt x="1662" y="4692"/>
                    </a:lnTo>
                    <a:lnTo>
                      <a:pt x="1638" y="4702"/>
                    </a:lnTo>
                    <a:lnTo>
                      <a:pt x="1614" y="4714"/>
                    </a:lnTo>
                    <a:lnTo>
                      <a:pt x="1589" y="4729"/>
                    </a:lnTo>
                    <a:lnTo>
                      <a:pt x="1565" y="4747"/>
                    </a:lnTo>
                    <a:lnTo>
                      <a:pt x="1537" y="4768"/>
                    </a:lnTo>
                    <a:lnTo>
                      <a:pt x="1510" y="4747"/>
                    </a:lnTo>
                    <a:lnTo>
                      <a:pt x="1485" y="4729"/>
                    </a:lnTo>
                    <a:lnTo>
                      <a:pt x="1460" y="4714"/>
                    </a:lnTo>
                    <a:lnTo>
                      <a:pt x="1437" y="4702"/>
                    </a:lnTo>
                    <a:lnTo>
                      <a:pt x="1413" y="4692"/>
                    </a:lnTo>
                    <a:lnTo>
                      <a:pt x="1386" y="4683"/>
                    </a:lnTo>
                    <a:lnTo>
                      <a:pt x="1358" y="4674"/>
                    </a:lnTo>
                    <a:lnTo>
                      <a:pt x="1327" y="4664"/>
                    </a:lnTo>
                    <a:lnTo>
                      <a:pt x="1304" y="4657"/>
                    </a:lnTo>
                    <a:lnTo>
                      <a:pt x="1280" y="4649"/>
                    </a:lnTo>
                    <a:lnTo>
                      <a:pt x="1257" y="4640"/>
                    </a:lnTo>
                    <a:lnTo>
                      <a:pt x="1234" y="4630"/>
                    </a:lnTo>
                    <a:lnTo>
                      <a:pt x="1210" y="4619"/>
                    </a:lnTo>
                    <a:lnTo>
                      <a:pt x="1187" y="4607"/>
                    </a:lnTo>
                    <a:lnTo>
                      <a:pt x="1165" y="4594"/>
                    </a:lnTo>
                    <a:lnTo>
                      <a:pt x="1142" y="4581"/>
                    </a:lnTo>
                    <a:lnTo>
                      <a:pt x="1119" y="4565"/>
                    </a:lnTo>
                    <a:lnTo>
                      <a:pt x="1097" y="4550"/>
                    </a:lnTo>
                    <a:lnTo>
                      <a:pt x="1075" y="4533"/>
                    </a:lnTo>
                    <a:lnTo>
                      <a:pt x="1054" y="4515"/>
                    </a:lnTo>
                    <a:lnTo>
                      <a:pt x="1033" y="4497"/>
                    </a:lnTo>
                    <a:lnTo>
                      <a:pt x="1013" y="4477"/>
                    </a:lnTo>
                    <a:lnTo>
                      <a:pt x="993" y="4454"/>
                    </a:lnTo>
                    <a:lnTo>
                      <a:pt x="974" y="4432"/>
                    </a:lnTo>
                    <a:lnTo>
                      <a:pt x="955" y="4410"/>
                    </a:lnTo>
                    <a:lnTo>
                      <a:pt x="936" y="4391"/>
                    </a:lnTo>
                    <a:lnTo>
                      <a:pt x="916" y="4373"/>
                    </a:lnTo>
                    <a:lnTo>
                      <a:pt x="896" y="4357"/>
                    </a:lnTo>
                    <a:lnTo>
                      <a:pt x="876" y="4343"/>
                    </a:lnTo>
                    <a:lnTo>
                      <a:pt x="856" y="4330"/>
                    </a:lnTo>
                    <a:lnTo>
                      <a:pt x="836" y="4320"/>
                    </a:lnTo>
                    <a:lnTo>
                      <a:pt x="816" y="4310"/>
                    </a:lnTo>
                    <a:lnTo>
                      <a:pt x="796" y="4302"/>
                    </a:lnTo>
                    <a:lnTo>
                      <a:pt x="777" y="4295"/>
                    </a:lnTo>
                    <a:lnTo>
                      <a:pt x="760" y="4290"/>
                    </a:lnTo>
                    <a:lnTo>
                      <a:pt x="743" y="4285"/>
                    </a:lnTo>
                    <a:lnTo>
                      <a:pt x="726" y="4283"/>
                    </a:lnTo>
                    <a:lnTo>
                      <a:pt x="712" y="4281"/>
                    </a:lnTo>
                    <a:lnTo>
                      <a:pt x="698" y="4280"/>
                    </a:lnTo>
                    <a:lnTo>
                      <a:pt x="686" y="4279"/>
                    </a:lnTo>
                    <a:lnTo>
                      <a:pt x="342" y="4281"/>
                    </a:lnTo>
                    <a:lnTo>
                      <a:pt x="342" y="174"/>
                    </a:lnTo>
                    <a:lnTo>
                      <a:pt x="341" y="156"/>
                    </a:lnTo>
                    <a:lnTo>
                      <a:pt x="339" y="139"/>
                    </a:lnTo>
                    <a:lnTo>
                      <a:pt x="334" y="123"/>
                    </a:lnTo>
                    <a:lnTo>
                      <a:pt x="329" y="106"/>
                    </a:lnTo>
                    <a:lnTo>
                      <a:pt x="321" y="92"/>
                    </a:lnTo>
                    <a:lnTo>
                      <a:pt x="312" y="77"/>
                    </a:lnTo>
                    <a:lnTo>
                      <a:pt x="302" y="64"/>
                    </a:lnTo>
                    <a:lnTo>
                      <a:pt x="292" y="52"/>
                    </a:lnTo>
                    <a:lnTo>
                      <a:pt x="280" y="40"/>
                    </a:lnTo>
                    <a:lnTo>
                      <a:pt x="266" y="30"/>
                    </a:lnTo>
                    <a:lnTo>
                      <a:pt x="252" y="22"/>
                    </a:lnTo>
                    <a:lnTo>
                      <a:pt x="238" y="15"/>
                    </a:lnTo>
                    <a:lnTo>
                      <a:pt x="221" y="8"/>
                    </a:lnTo>
                    <a:lnTo>
                      <a:pt x="205" y="4"/>
                    </a:lnTo>
                    <a:lnTo>
                      <a:pt x="189" y="2"/>
                    </a:lnTo>
                    <a:lnTo>
                      <a:pt x="171" y="0"/>
                    </a:lnTo>
                    <a:lnTo>
                      <a:pt x="153" y="2"/>
                    </a:lnTo>
                    <a:lnTo>
                      <a:pt x="137" y="4"/>
                    </a:lnTo>
                    <a:lnTo>
                      <a:pt x="120" y="8"/>
                    </a:lnTo>
                    <a:lnTo>
                      <a:pt x="104" y="15"/>
                    </a:lnTo>
                    <a:lnTo>
                      <a:pt x="90" y="22"/>
                    </a:lnTo>
                    <a:lnTo>
                      <a:pt x="75" y="30"/>
                    </a:lnTo>
                    <a:lnTo>
                      <a:pt x="62" y="40"/>
                    </a:lnTo>
                    <a:lnTo>
                      <a:pt x="50" y="52"/>
                    </a:lnTo>
                    <a:lnTo>
                      <a:pt x="39" y="64"/>
                    </a:lnTo>
                    <a:lnTo>
                      <a:pt x="29" y="77"/>
                    </a:lnTo>
                    <a:lnTo>
                      <a:pt x="21" y="92"/>
                    </a:lnTo>
                    <a:lnTo>
                      <a:pt x="13" y="106"/>
                    </a:lnTo>
                    <a:lnTo>
                      <a:pt x="8" y="123"/>
                    </a:lnTo>
                    <a:lnTo>
                      <a:pt x="3" y="139"/>
                    </a:lnTo>
                    <a:lnTo>
                      <a:pt x="1" y="156"/>
                    </a:lnTo>
                    <a:lnTo>
                      <a:pt x="0" y="174"/>
                    </a:lnTo>
                    <a:lnTo>
                      <a:pt x="0" y="4522"/>
                    </a:lnTo>
                    <a:lnTo>
                      <a:pt x="3" y="4604"/>
                    </a:lnTo>
                    <a:lnTo>
                      <a:pt x="12" y="4683"/>
                    </a:lnTo>
                    <a:lnTo>
                      <a:pt x="27" y="4759"/>
                    </a:lnTo>
                    <a:lnTo>
                      <a:pt x="47" y="4832"/>
                    </a:lnTo>
                    <a:lnTo>
                      <a:pt x="72" y="4903"/>
                    </a:lnTo>
                    <a:lnTo>
                      <a:pt x="102" y="4971"/>
                    </a:lnTo>
                    <a:lnTo>
                      <a:pt x="137" y="5036"/>
                    </a:lnTo>
                    <a:lnTo>
                      <a:pt x="175" y="5097"/>
                    </a:lnTo>
                    <a:lnTo>
                      <a:pt x="218" y="5154"/>
                    </a:lnTo>
                    <a:lnTo>
                      <a:pt x="263" y="5209"/>
                    </a:lnTo>
                    <a:lnTo>
                      <a:pt x="313" y="5259"/>
                    </a:lnTo>
                    <a:lnTo>
                      <a:pt x="365" y="5306"/>
                    </a:lnTo>
                    <a:lnTo>
                      <a:pt x="420" y="5349"/>
                    </a:lnTo>
                    <a:lnTo>
                      <a:pt x="476" y="5389"/>
                    </a:lnTo>
                    <a:lnTo>
                      <a:pt x="535" y="5423"/>
                    </a:lnTo>
                    <a:lnTo>
                      <a:pt x="596" y="5454"/>
                    </a:lnTo>
                    <a:lnTo>
                      <a:pt x="657" y="5482"/>
                    </a:lnTo>
                    <a:lnTo>
                      <a:pt x="721" y="5505"/>
                    </a:lnTo>
                    <a:lnTo>
                      <a:pt x="784" y="5522"/>
                    </a:lnTo>
                    <a:lnTo>
                      <a:pt x="848" y="5536"/>
                    </a:lnTo>
                    <a:lnTo>
                      <a:pt x="913" y="5545"/>
                    </a:lnTo>
                    <a:lnTo>
                      <a:pt x="976" y="5549"/>
                    </a:lnTo>
                    <a:lnTo>
                      <a:pt x="1041" y="5548"/>
                    </a:lnTo>
                    <a:lnTo>
                      <a:pt x="1103" y="5542"/>
                    </a:lnTo>
                    <a:lnTo>
                      <a:pt x="1164" y="5531"/>
                    </a:lnTo>
                    <a:lnTo>
                      <a:pt x="1224" y="5515"/>
                    </a:lnTo>
                    <a:lnTo>
                      <a:pt x="1283" y="5493"/>
                    </a:lnTo>
                    <a:lnTo>
                      <a:pt x="1339" y="5466"/>
                    </a:lnTo>
                    <a:lnTo>
                      <a:pt x="1393" y="5433"/>
                    </a:lnTo>
                    <a:lnTo>
                      <a:pt x="1444" y="5396"/>
                    </a:lnTo>
                    <a:lnTo>
                      <a:pt x="1492" y="5351"/>
                    </a:lnTo>
                    <a:lnTo>
                      <a:pt x="1537" y="5301"/>
                    </a:lnTo>
                    <a:close/>
                  </a:path>
                </a:pathLst>
              </a:custGeom>
              <a:solidFill>
                <a:srgbClr val="33CC3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grpSp>
      <p:pic>
        <p:nvPicPr>
          <p:cNvPr id="2084" name="Picture 42" descr="C:\Users\rola\Pictures\Grignon 2012\Mars2012, France 121.jp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26722388" y="14827250"/>
            <a:ext cx="6840537" cy="4108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85" name="Picture 43" descr="C:\Users\rola\Pictures\Photos Syria 2011\DSC00019.JPG"/>
          <p:cNvPicPr>
            <a:picLocks noChangeAspect="1" noChangeArrowheads="1"/>
          </p:cNvPicPr>
          <p:nvPr/>
        </p:nvPicPr>
        <p:blipFill rotWithShape="1">
          <a:blip r:embed="rId9" cstate="print">
            <a:extLst>
              <a:ext uri="{28A0092B-C50C-407E-A947-70E740481C1C}">
                <a14:useLocalDpi xmlns:a14="http://schemas.microsoft.com/office/drawing/2010/main" xmlns="" val="0"/>
              </a:ext>
            </a:extLst>
          </a:blip>
          <a:srcRect t="13977" b="15040"/>
          <a:stretch/>
        </p:blipFill>
        <p:spPr bwMode="auto">
          <a:xfrm>
            <a:off x="25819290" y="43677235"/>
            <a:ext cx="7200900" cy="4327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86" name="Picture 44" descr="C:\Users\rola\Pictures\Photos Syria 2011\DSC00068.JPG"/>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29170313" y="2586038"/>
            <a:ext cx="5119687" cy="456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72" name="Chart 71"/>
          <p:cNvGraphicFramePr/>
          <p:nvPr/>
        </p:nvGraphicFramePr>
        <p:xfrm>
          <a:off x="14840744" y="20228496"/>
          <a:ext cx="18506056" cy="9073008"/>
        </p:xfrm>
        <a:graphic>
          <a:graphicData uri="http://schemas.openxmlformats.org/drawingml/2006/chart">
            <c:chart xmlns:c="http://schemas.openxmlformats.org/drawingml/2006/chart" xmlns:r="http://schemas.openxmlformats.org/officeDocument/2006/relationships" r:id="rId11"/>
          </a:graphicData>
        </a:graphic>
      </p:graphicFrame>
      <p:pic>
        <p:nvPicPr>
          <p:cNvPr id="2088" name="Picture 3" descr="logoVertINRAb"/>
          <p:cNvPicPr>
            <a:picLocks noChangeAspect="1" noChangeArrowheads="1"/>
          </p:cNvPicPr>
          <p:nvPr/>
        </p:nvPicPr>
        <p:blipFill>
          <a:blip r:embed="rId12" cstate="print">
            <a:extLst>
              <a:ext uri="{28A0092B-C50C-407E-A947-70E740481C1C}">
                <a14:useLocalDpi xmlns:a14="http://schemas.microsoft.com/office/drawing/2010/main" xmlns="" val="0"/>
              </a:ext>
            </a:extLst>
          </a:blip>
          <a:srcRect/>
          <a:stretch>
            <a:fillRect/>
          </a:stretch>
        </p:blipFill>
        <p:spPr bwMode="auto">
          <a:xfrm>
            <a:off x="0" y="1938338"/>
            <a:ext cx="4614863" cy="176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4" name="TextBox 73"/>
          <p:cNvSpPr txBox="1"/>
          <p:nvPr/>
        </p:nvSpPr>
        <p:spPr>
          <a:xfrm>
            <a:off x="15560824" y="20084480"/>
            <a:ext cx="648072" cy="461665"/>
          </a:xfrm>
          <a:prstGeom prst="rect">
            <a:avLst/>
          </a:prstGeom>
          <a:noFill/>
        </p:spPr>
        <p:txBody>
          <a:bodyPr wrap="square" rtlCol="0">
            <a:spAutoFit/>
          </a:bodyPr>
          <a:lstStyle/>
          <a:p>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dissolve">
                                      <p:cBhvr>
                                        <p:cTn id="7"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ouvelle présentation">
  <a:themeElements>
    <a:clrScheme name="Nouvelle pré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Nouvelle pré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uvelle pré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ouvelle pré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ouvelle pré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ouvelle pré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Nouvelle pré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Nouvelle pré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Nouvelle pré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Nouvelle pré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4805</TotalTime>
  <Words>936</Words>
  <Application>Microsoft Office PowerPoint</Application>
  <PresentationFormat>Personnalisé</PresentationFormat>
  <Paragraphs>52</Paragraphs>
  <Slides>1</Slides>
  <Notes>1</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Nouvelle présentation</vt:lpstr>
      <vt:lpstr>Diapositive 1</vt:lpstr>
    </vt:vector>
  </TitlesOfParts>
  <Company>ſꀀ窜൩啌뿿와൏箜蓵��ſ뿿옰</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Pope</dc:creator>
  <cp:lastModifiedBy>guillard</cp:lastModifiedBy>
  <cp:revision>440</cp:revision>
  <dcterms:created xsi:type="dcterms:W3CDTF">2008-07-21T11:48:18Z</dcterms:created>
  <dcterms:modified xsi:type="dcterms:W3CDTF">2013-11-13T14:14:20Z</dcterms:modified>
</cp:coreProperties>
</file>