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380" r:id="rId4"/>
    <p:sldId id="381" r:id="rId5"/>
    <p:sldId id="382" r:id="rId6"/>
    <p:sldId id="265" r:id="rId7"/>
    <p:sldId id="310" r:id="rId8"/>
    <p:sldId id="303" r:id="rId9"/>
    <p:sldId id="325" r:id="rId10"/>
    <p:sldId id="327" r:id="rId11"/>
    <p:sldId id="328" r:id="rId12"/>
    <p:sldId id="350" r:id="rId13"/>
    <p:sldId id="351" r:id="rId14"/>
    <p:sldId id="359" r:id="rId15"/>
    <p:sldId id="360" r:id="rId16"/>
    <p:sldId id="361" r:id="rId17"/>
    <p:sldId id="363" r:id="rId18"/>
    <p:sldId id="383" r:id="rId19"/>
    <p:sldId id="368" r:id="rId20"/>
    <p:sldId id="344" r:id="rId21"/>
    <p:sldId id="356" r:id="rId22"/>
    <p:sldId id="369" r:id="rId23"/>
    <p:sldId id="355" r:id="rId24"/>
    <p:sldId id="384" r:id="rId25"/>
    <p:sldId id="385" r:id="rId26"/>
    <p:sldId id="386" r:id="rId27"/>
    <p:sldId id="372" r:id="rId28"/>
    <p:sldId id="376" r:id="rId29"/>
    <p:sldId id="377" r:id="rId30"/>
    <p:sldId id="375" r:id="rId31"/>
    <p:sldId id="374" r:id="rId3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6F9D20"/>
    <a:srgbClr val="006600"/>
    <a:srgbClr val="5F5F5F"/>
    <a:srgbClr val="FF9999"/>
    <a:srgbClr val="FFFF66"/>
    <a:srgbClr val="00CC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7" autoAdjust="0"/>
    <p:restoredTop sz="91261" autoAdjust="0"/>
  </p:normalViewPr>
  <p:slideViewPr>
    <p:cSldViewPr>
      <p:cViewPr>
        <p:scale>
          <a:sx n="80" d="100"/>
          <a:sy n="80" d="100"/>
        </p:scale>
        <p:origin x="-468" y="2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5" d="100"/>
          <a:sy n="65" d="100"/>
        </p:scale>
        <p:origin x="-2712" y="-10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laudius\home\ugenvpd\Documents\congres\fez\Nantes13\ale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Feuil1!$I$5:$I$54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1.9997316185487879</c:v>
                </c:pt>
                <c:pt idx="8">
                  <c:v>1.9899495935890572</c:v>
                </c:pt>
                <c:pt idx="9">
                  <c:v>1.9552203095429241</c:v>
                </c:pt>
                <c:pt idx="10">
                  <c:v>1.9455634865014515</c:v>
                </c:pt>
                <c:pt idx="11">
                  <c:v>1.9196041469153458</c:v>
                </c:pt>
                <c:pt idx="12">
                  <c:v>1.9027385311074059</c:v>
                </c:pt>
                <c:pt idx="13">
                  <c:v>1.8706809376829785</c:v>
                </c:pt>
                <c:pt idx="14">
                  <c:v>1.8495704483134068</c:v>
                </c:pt>
                <c:pt idx="15">
                  <c:v>1.827042488398062</c:v>
                </c:pt>
                <c:pt idx="16">
                  <c:v>1.8034102810167165</c:v>
                </c:pt>
                <c:pt idx="17">
                  <c:v>1.7956848931237821</c:v>
                </c:pt>
                <c:pt idx="18">
                  <c:v>1.7947472431596421</c:v>
                </c:pt>
                <c:pt idx="19">
                  <c:v>1.7511643109228552</c:v>
                </c:pt>
                <c:pt idx="20">
                  <c:v>1.7426289362698881</c:v>
                </c:pt>
                <c:pt idx="21">
                  <c:v>1.7227437830599728</c:v>
                </c:pt>
                <c:pt idx="22">
                  <c:v>1.7109171925323101</c:v>
                </c:pt>
                <c:pt idx="23">
                  <c:v>1.7035211920263205</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Feuil1!$J$5:$J$54</c:f>
              <c:numCache>
                <c:formatCode>General</c:formatCode>
                <c:ptCount val="50"/>
                <c:pt idx="0">
                  <c:v>2.6802451455233069</c:v>
                </c:pt>
                <c:pt idx="1">
                  <c:v>1.9593425610071575</c:v>
                </c:pt>
                <c:pt idx="2">
                  <c:v>2.1023900786904859</c:v>
                </c:pt>
                <c:pt idx="3">
                  <c:v>2.100778595832705</c:v>
                </c:pt>
                <c:pt idx="4">
                  <c:v>1.7840677705232693</c:v>
                </c:pt>
                <c:pt idx="5">
                  <c:v>1.4413388513451644</c:v>
                </c:pt>
                <c:pt idx="6">
                  <c:v>2.9670531319374644</c:v>
                </c:pt>
                <c:pt idx="7">
                  <c:v>1.4254206551346984</c:v>
                </c:pt>
                <c:pt idx="8">
                  <c:v>2.1869709622640632</c:v>
                </c:pt>
                <c:pt idx="9">
                  <c:v>2.077097303979365</c:v>
                </c:pt>
                <c:pt idx="10">
                  <c:v>1.7103158340546367</c:v>
                </c:pt>
                <c:pt idx="11">
                  <c:v>1.4675321471253198</c:v>
                </c:pt>
                <c:pt idx="12">
                  <c:v>1.9065659070153058</c:v>
                </c:pt>
                <c:pt idx="13">
                  <c:v>2.2727192425569607</c:v>
                </c:pt>
                <c:pt idx="14">
                  <c:v>1.0029290865532579</c:v>
                </c:pt>
                <c:pt idx="15">
                  <c:v>1.4011835059703428</c:v>
                </c:pt>
                <c:pt idx="16">
                  <c:v>1.5713513243339587</c:v>
                </c:pt>
                <c:pt idx="17">
                  <c:v>1.5073918330328338</c:v>
                </c:pt>
                <c:pt idx="18">
                  <c:v>1.8289700199205063</c:v>
                </c:pt>
                <c:pt idx="19">
                  <c:v>0.45602925845830189</c:v>
                </c:pt>
                <c:pt idx="20">
                  <c:v>2.4570300688178852</c:v>
                </c:pt>
                <c:pt idx="21">
                  <c:v>1.323727919435292</c:v>
                </c:pt>
                <c:pt idx="22">
                  <c:v>1.0162551861419706</c:v>
                </c:pt>
                <c:pt idx="23">
                  <c:v>1.9044707913571659</c:v>
                </c:pt>
                <c:pt idx="24">
                  <c:v>2.0177232374119907</c:v>
                </c:pt>
                <c:pt idx="25">
                  <c:v>1.6450813784395759</c:v>
                </c:pt>
                <c:pt idx="26">
                  <c:v>1.5672024558778757</c:v>
                </c:pt>
                <c:pt idx="27">
                  <c:v>2.0581516602917662</c:v>
                </c:pt>
                <c:pt idx="28">
                  <c:v>1.4846029420151894</c:v>
                </c:pt>
                <c:pt idx="29">
                  <c:v>1.178162360078663</c:v>
                </c:pt>
                <c:pt idx="30">
                  <c:v>1.6812446572068356</c:v>
                </c:pt>
                <c:pt idx="31">
                  <c:v>1.6897552816744796</c:v>
                </c:pt>
                <c:pt idx="32">
                  <c:v>1.1894271473145217</c:v>
                </c:pt>
                <c:pt idx="33">
                  <c:v>1.5434357044301259</c:v>
                </c:pt>
                <c:pt idx="34">
                  <c:v>0.48211910936077507</c:v>
                </c:pt>
                <c:pt idx="35">
                  <c:v>2.1088951095904878</c:v>
                </c:pt>
                <c:pt idx="36">
                  <c:v>1.130401131343254</c:v>
                </c:pt>
                <c:pt idx="37">
                  <c:v>1.0171092913448576</c:v>
                </c:pt>
                <c:pt idx="38">
                  <c:v>1.5870137040809744</c:v>
                </c:pt>
                <c:pt idx="39">
                  <c:v>1.6744392724297044</c:v>
                </c:pt>
                <c:pt idx="40">
                  <c:v>1.0148936677033418</c:v>
                </c:pt>
                <c:pt idx="41">
                  <c:v>1.2054666788574095</c:v>
                </c:pt>
                <c:pt idx="42">
                  <c:v>1.6190001459390526</c:v>
                </c:pt>
                <c:pt idx="43">
                  <c:v>1.013616406260667</c:v>
                </c:pt>
                <c:pt idx="44">
                  <c:v>1.5736197322929233</c:v>
                </c:pt>
                <c:pt idx="45">
                  <c:v>1.3915741368525321</c:v>
                </c:pt>
                <c:pt idx="46">
                  <c:v>0.22167421671581169</c:v>
                </c:pt>
                <c:pt idx="47">
                  <c:v>0.65841956562859316</c:v>
                </c:pt>
                <c:pt idx="48">
                  <c:v>2.1682189722987277</c:v>
                </c:pt>
                <c:pt idx="49">
                  <c:v>0.79774370638540826</c:v>
                </c:pt>
              </c:numCache>
            </c:numRef>
          </c:yVal>
        </c:ser>
        <c:ser>
          <c:idx val="1"/>
          <c:order val="1"/>
          <c:spPr>
            <a:ln w="28575">
              <a:noFill/>
            </a:ln>
          </c:spPr>
          <c:marker>
            <c:symbol val="triangle"/>
            <c:size val="7"/>
            <c:spPr>
              <a:solidFill>
                <a:schemeClr val="tx1"/>
              </a:solidFill>
              <a:ln>
                <a:noFill/>
              </a:ln>
            </c:spPr>
          </c:marker>
          <c:xVal>
            <c:numRef>
              <c:f>Feuil1!$I$59:$I$504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0.97884293147543699</c:v>
                </c:pt>
                <c:pt idx="23">
                  <c:v>0.9779467164336122</c:v>
                </c:pt>
                <c:pt idx="24">
                  <c:v>0.97072981755551424</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0.89362132054333565</c:v>
                </c:pt>
                <c:pt idx="36">
                  <c:v>0.89219270965843123</c:v>
                </c:pt>
                <c:pt idx="37">
                  <c:v>0.89006569150964121</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0.69211573147150574</c:v>
                </c:pt>
                <c:pt idx="62">
                  <c:v>0.69035894868771663</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0.59839427943706769</c:v>
                </c:pt>
                <c:pt idx="78">
                  <c:v>0.59762367767929536</c:v>
                </c:pt>
                <c:pt idx="79">
                  <c:v>0.59522561032912524</c:v>
                </c:pt>
                <c:pt idx="80">
                  <c:v>0.58585601761132811</c:v>
                </c:pt>
                <c:pt idx="81">
                  <c:v>0.58519078004477165</c:v>
                </c:pt>
                <c:pt idx="82">
                  <c:v>0.58199119386054865</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0.44412830312333934</c:v>
                </c:pt>
                <c:pt idx="103">
                  <c:v>0.44091470118023318</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0.19757385471517541</c:v>
                </c:pt>
                <c:pt idx="148">
                  <c:v>0.19285097425917019</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0.11403129609351952</c:v>
                </c:pt>
                <c:pt idx="162">
                  <c:v>0.10752736580218952</c:v>
                </c:pt>
                <c:pt idx="163">
                  <c:v>0.10428266191304777</c:v>
                </c:pt>
                <c:pt idx="164">
                  <c:v>9.7326334045463744E-2</c:v>
                </c:pt>
                <c:pt idx="165">
                  <c:v>8.9658902879073604E-2</c:v>
                </c:pt>
                <c:pt idx="166">
                  <c:v>8.8483399711672558E-2</c:v>
                </c:pt>
                <c:pt idx="167">
                  <c:v>8.2446260814802344E-2</c:v>
                </c:pt>
                <c:pt idx="168">
                  <c:v>6.6408622082006624E-2</c:v>
                </c:pt>
                <c:pt idx="169">
                  <c:v>6.5250813883326583E-2</c:v>
                </c:pt>
                <c:pt idx="170">
                  <c:v>5.9843420947746195E-2</c:v>
                </c:pt>
                <c:pt idx="171">
                  <c:v>5.7171323469196303E-2</c:v>
                </c:pt>
                <c:pt idx="172">
                  <c:v>2.6023678696962698</c:v>
                </c:pt>
                <c:pt idx="173">
                  <c:v>5.1752458508354485E-2</c:v>
                </c:pt>
                <c:pt idx="174">
                  <c:v>4.9043115848767013E-2</c:v>
                </c:pt>
                <c:pt idx="175">
                  <c:v>4.5305377874644934E-2</c:v>
                </c:pt>
                <c:pt idx="176">
                  <c:v>4.4455311395278113E-2</c:v>
                </c:pt>
                <c:pt idx="177">
                  <c:v>4.3904588140965692E-2</c:v>
                </c:pt>
                <c:pt idx="178">
                  <c:v>3.6936504194646683E-2</c:v>
                </c:pt>
                <c:pt idx="179">
                  <c:v>3.0306498423493693E-2</c:v>
                </c:pt>
                <c:pt idx="180">
                  <c:v>2.2736522794555642E-2</c:v>
                </c:pt>
                <c:pt idx="181">
                  <c:v>2.0339492877497051E-2</c:v>
                </c:pt>
                <c:pt idx="182">
                  <c:v>1.9124509936666607E-2</c:v>
                </c:pt>
                <c:pt idx="183">
                  <c:v>1.6518891458824111E-2</c:v>
                </c:pt>
                <c:pt idx="184">
                  <c:v>1.3381869460356233E-2</c:v>
                </c:pt>
                <c:pt idx="185">
                  <c:v>1.2237674591610521E-2</c:v>
                </c:pt>
                <c:pt idx="186">
                  <c:v>1.0286598711130612E-2</c:v>
                </c:pt>
                <c:pt idx="187">
                  <c:v>-7.9189616918049575E-3</c:v>
                </c:pt>
                <c:pt idx="188">
                  <c:v>-3.2810669980332496E-2</c:v>
                </c:pt>
                <c:pt idx="189">
                  <c:v>-3.7769557976726861E-2</c:v>
                </c:pt>
                <c:pt idx="190">
                  <c:v>-3.7890395512883604E-2</c:v>
                </c:pt>
                <c:pt idx="191">
                  <c:v>-4.8723151722314027E-2</c:v>
                </c:pt>
                <c:pt idx="192">
                  <c:v>-4.9992504090741019E-2</c:v>
                </c:pt>
                <c:pt idx="193">
                  <c:v>-5.7237515128243502E-2</c:v>
                </c:pt>
                <c:pt idx="194">
                  <c:v>-5.8312703375936289E-2</c:v>
                </c:pt>
                <c:pt idx="195">
                  <c:v>-5.9781147433591413E-2</c:v>
                </c:pt>
                <c:pt idx="196">
                  <c:v>-6.0300800200896343E-2</c:v>
                </c:pt>
                <c:pt idx="197">
                  <c:v>-6.7538902262428591E-2</c:v>
                </c:pt>
                <c:pt idx="198">
                  <c:v>-6.9498923793954892E-2</c:v>
                </c:pt>
                <c:pt idx="199">
                  <c:v>-9.1944353035482124E-2</c:v>
                </c:pt>
                <c:pt idx="200">
                  <c:v>-9.579719089051357E-2</c:v>
                </c:pt>
                <c:pt idx="201">
                  <c:v>-0.10132533925891379</c:v>
                </c:pt>
                <c:pt idx="202">
                  <c:v>-0.10775417368408394</c:v>
                </c:pt>
                <c:pt idx="203">
                  <c:v>-0.11056941970650309</c:v>
                </c:pt>
                <c:pt idx="204">
                  <c:v>-0.11116467671548695</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-0.16185488739912149</c:v>
                </c:pt>
                <c:pt idx="216">
                  <c:v>-0.16243996980978292</c:v>
                </c:pt>
                <c:pt idx="217">
                  <c:v>-0.1659374766479973</c:v>
                </c:pt>
                <c:pt idx="218">
                  <c:v>-0.16734024145554557</c:v>
                </c:pt>
                <c:pt idx="219">
                  <c:v>-0.16971477555388642</c:v>
                </c:pt>
                <c:pt idx="220">
                  <c:v>-0.17320741933453684</c:v>
                </c:pt>
                <c:pt idx="221">
                  <c:v>-0.17634026665001321</c:v>
                </c:pt>
                <c:pt idx="222">
                  <c:v>-0.18324137948631158</c:v>
                </c:pt>
                <c:pt idx="223">
                  <c:v>-0.18478745311411193</c:v>
                </c:pt>
                <c:pt idx="224">
                  <c:v>-0.18911397727735871</c:v>
                </c:pt>
                <c:pt idx="225">
                  <c:v>-0.19636249037822506</c:v>
                </c:pt>
                <c:pt idx="226">
                  <c:v>-0.1975922272237737</c:v>
                </c:pt>
                <c:pt idx="227">
                  <c:v>-0.19919249717250626</c:v>
                </c:pt>
                <c:pt idx="228">
                  <c:v>-0.20099450483418951</c:v>
                </c:pt>
                <c:pt idx="229">
                  <c:v>-0.20328772250355437</c:v>
                </c:pt>
                <c:pt idx="230">
                  <c:v>-0.20619355377647072</c:v>
                </c:pt>
                <c:pt idx="231">
                  <c:v>-0.20990346877499458</c:v>
                </c:pt>
                <c:pt idx="232">
                  <c:v>-0.21136536814900891</c:v>
                </c:pt>
                <c:pt idx="233">
                  <c:v>-0.21702760134826199</c:v>
                </c:pt>
                <c:pt idx="234">
                  <c:v>-0.2217246926695122</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-0.34751774146696013</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-0.44175102318200682</c:v>
                </c:pt>
                <c:pt idx="282">
                  <c:v>-0.44399348694516338</c:v>
                </c:pt>
                <c:pt idx="283">
                  <c:v>-0.44844541919706954</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-0.59133441234415074</c:v>
                </c:pt>
                <c:pt idx="309">
                  <c:v>-0.59621851944955662</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-0.68523331537865462</c:v>
                </c:pt>
                <c:pt idx="322">
                  <c:v>-0.68638353179110267</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-0.88468401944914521</c:v>
                </c:pt>
                <c:pt idx="349">
                  <c:v>-0.89420583178366464</c:v>
                </c:pt>
                <c:pt idx="350">
                  <c:v>-0.89517148809713165</c:v>
                </c:pt>
                <c:pt idx="351">
                  <c:v>-0.89724319807406561</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-0.97243508712420457</c:v>
                </c:pt>
                <c:pt idx="361">
                  <c:v>-0.97504161321008676</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-1.7056289559329592</c:v>
                </c:pt>
                <c:pt idx="422">
                  <c:v>-1.711903151159506</c:v>
                </c:pt>
                <c:pt idx="423">
                  <c:v>-1.7129790493616173</c:v>
                </c:pt>
                <c:pt idx="424">
                  <c:v>-1.726558607649854</c:v>
                </c:pt>
                <c:pt idx="425">
                  <c:v>-1.746390124343133</c:v>
                </c:pt>
                <c:pt idx="426">
                  <c:v>-1.7560464277721581</c:v>
                </c:pt>
                <c:pt idx="427">
                  <c:v>-1.7726722082914701</c:v>
                </c:pt>
                <c:pt idx="428">
                  <c:v>-1.7924365691960396</c:v>
                </c:pt>
                <c:pt idx="429">
                  <c:v>-1.9493161517776698</c:v>
                </c:pt>
                <c:pt idx="430">
                  <c:v>-1.9983645749637284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Feuil1!$J$59:$J$504</c:f>
              <c:numCache>
                <c:formatCode>General</c:formatCode>
                <c:ptCount val="446"/>
                <c:pt idx="0">
                  <c:v>1.3488481774700327</c:v>
                </c:pt>
                <c:pt idx="1">
                  <c:v>1.2729948252998176</c:v>
                </c:pt>
                <c:pt idx="2">
                  <c:v>0.55798581058319674</c:v>
                </c:pt>
                <c:pt idx="3">
                  <c:v>1.1419387784169706</c:v>
                </c:pt>
                <c:pt idx="4">
                  <c:v>0.76705235052610965</c:v>
                </c:pt>
                <c:pt idx="5">
                  <c:v>1.3523141202335531</c:v>
                </c:pt>
                <c:pt idx="6">
                  <c:v>0.92694005870714724</c:v>
                </c:pt>
                <c:pt idx="7">
                  <c:v>1.4519937411529413</c:v>
                </c:pt>
                <c:pt idx="8">
                  <c:v>0.75496109905605735</c:v>
                </c:pt>
                <c:pt idx="9">
                  <c:v>0.92820148672656777</c:v>
                </c:pt>
                <c:pt idx="10">
                  <c:v>1.792990510152598</c:v>
                </c:pt>
                <c:pt idx="11">
                  <c:v>0.96178571320260664</c:v>
                </c:pt>
                <c:pt idx="12">
                  <c:v>1.7290236357041378</c:v>
                </c:pt>
                <c:pt idx="13">
                  <c:v>0.5717104464420516</c:v>
                </c:pt>
                <c:pt idx="14">
                  <c:v>1.1273555515766187</c:v>
                </c:pt>
                <c:pt idx="15">
                  <c:v>1.0923719395136009</c:v>
                </c:pt>
                <c:pt idx="16">
                  <c:v>1.4048831210932891</c:v>
                </c:pt>
                <c:pt idx="17">
                  <c:v>1.1171305022015365</c:v>
                </c:pt>
                <c:pt idx="18">
                  <c:v>0.99611114235929732</c:v>
                </c:pt>
                <c:pt idx="19">
                  <c:v>0.50734188971452776</c:v>
                </c:pt>
                <c:pt idx="20">
                  <c:v>0.19600973954971343</c:v>
                </c:pt>
                <c:pt idx="21">
                  <c:v>0.82876051408148865</c:v>
                </c:pt>
                <c:pt idx="22">
                  <c:v>0.34147940966382245</c:v>
                </c:pt>
                <c:pt idx="23">
                  <c:v>1.7862699610602308</c:v>
                </c:pt>
                <c:pt idx="24">
                  <c:v>0.49817581818949946</c:v>
                </c:pt>
                <c:pt idx="25">
                  <c:v>1.1202602574623304</c:v>
                </c:pt>
                <c:pt idx="26">
                  <c:v>1.393492260945798</c:v>
                </c:pt>
                <c:pt idx="27">
                  <c:v>0.65828267735578661</c:v>
                </c:pt>
                <c:pt idx="28">
                  <c:v>0.78621629879962907</c:v>
                </c:pt>
                <c:pt idx="29">
                  <c:v>1.4286573405709397</c:v>
                </c:pt>
                <c:pt idx="30">
                  <c:v>-0.20554558172546714</c:v>
                </c:pt>
                <c:pt idx="31">
                  <c:v>0.1992676342963435</c:v>
                </c:pt>
                <c:pt idx="32">
                  <c:v>1.230706017753969</c:v>
                </c:pt>
                <c:pt idx="33">
                  <c:v>0.85875849822098727</c:v>
                </c:pt>
                <c:pt idx="34">
                  <c:v>1.0763715870957031</c:v>
                </c:pt>
                <c:pt idx="35">
                  <c:v>0.76321362103682788</c:v>
                </c:pt>
                <c:pt idx="36">
                  <c:v>1.1473576270330241</c:v>
                </c:pt>
                <c:pt idx="37">
                  <c:v>0.93194895321821314</c:v>
                </c:pt>
                <c:pt idx="38">
                  <c:v>1.3005250046818921</c:v>
                </c:pt>
                <c:pt idx="39">
                  <c:v>1.8969414672038467</c:v>
                </c:pt>
                <c:pt idx="40">
                  <c:v>0.31188610883166107</c:v>
                </c:pt>
                <c:pt idx="41">
                  <c:v>1.1126903719639585</c:v>
                </c:pt>
                <c:pt idx="42">
                  <c:v>1.8852842396661997</c:v>
                </c:pt>
                <c:pt idx="43">
                  <c:v>1.03596900719701</c:v>
                </c:pt>
                <c:pt idx="44">
                  <c:v>0.52169107636784395</c:v>
                </c:pt>
                <c:pt idx="45">
                  <c:v>0.51755983771548164</c:v>
                </c:pt>
                <c:pt idx="46">
                  <c:v>-0.63422263273853008</c:v>
                </c:pt>
                <c:pt idx="47">
                  <c:v>0.45999796102851387</c:v>
                </c:pt>
                <c:pt idx="48">
                  <c:v>0.29699162146472785</c:v>
                </c:pt>
                <c:pt idx="49">
                  <c:v>0.35970650778671998</c:v>
                </c:pt>
                <c:pt idx="50">
                  <c:v>1.0285043414462161</c:v>
                </c:pt>
                <c:pt idx="51">
                  <c:v>1.0017564442861564</c:v>
                </c:pt>
                <c:pt idx="52">
                  <c:v>0.40370447781195096</c:v>
                </c:pt>
                <c:pt idx="53">
                  <c:v>1.1671952335689859</c:v>
                </c:pt>
                <c:pt idx="54">
                  <c:v>0.42218945135900404</c:v>
                </c:pt>
                <c:pt idx="55">
                  <c:v>-0.19954412481534375</c:v>
                </c:pt>
                <c:pt idx="56">
                  <c:v>0.32803126020375262</c:v>
                </c:pt>
                <c:pt idx="57">
                  <c:v>0.92085452559187364</c:v>
                </c:pt>
                <c:pt idx="58">
                  <c:v>-0.13845697709394011</c:v>
                </c:pt>
                <c:pt idx="59">
                  <c:v>-0.39014788850087911</c:v>
                </c:pt>
                <c:pt idx="60">
                  <c:v>1.0209607138107719</c:v>
                </c:pt>
                <c:pt idx="61">
                  <c:v>0.40088293474407666</c:v>
                </c:pt>
                <c:pt idx="62">
                  <c:v>0.70293123726766893</c:v>
                </c:pt>
                <c:pt idx="63">
                  <c:v>0.79772827907947985</c:v>
                </c:pt>
                <c:pt idx="64">
                  <c:v>0.55071139874152131</c:v>
                </c:pt>
                <c:pt idx="65">
                  <c:v>-0.23592149012224864</c:v>
                </c:pt>
                <c:pt idx="66">
                  <c:v>-5.4703708769983893E-2</c:v>
                </c:pt>
                <c:pt idx="67">
                  <c:v>0.63923898049685079</c:v>
                </c:pt>
                <c:pt idx="68">
                  <c:v>0.21037072394247192</c:v>
                </c:pt>
                <c:pt idx="69">
                  <c:v>1.135991666663029</c:v>
                </c:pt>
                <c:pt idx="70">
                  <c:v>0.34787297059624794</c:v>
                </c:pt>
                <c:pt idx="71">
                  <c:v>-2.6423837126038224E-2</c:v>
                </c:pt>
                <c:pt idx="72">
                  <c:v>5.1300447412565509E-2</c:v>
                </c:pt>
                <c:pt idx="73">
                  <c:v>0.11055479015721519</c:v>
                </c:pt>
                <c:pt idx="74">
                  <c:v>0.93186671772309593</c:v>
                </c:pt>
                <c:pt idx="75">
                  <c:v>0.64307675831294608</c:v>
                </c:pt>
                <c:pt idx="76">
                  <c:v>0.64246274993752139</c:v>
                </c:pt>
                <c:pt idx="77">
                  <c:v>0.45356848496303936</c:v>
                </c:pt>
                <c:pt idx="78">
                  <c:v>0.12152952512457382</c:v>
                </c:pt>
                <c:pt idx="79">
                  <c:v>0.76379197776899654</c:v>
                </c:pt>
                <c:pt idx="80">
                  <c:v>0.984373318046184</c:v>
                </c:pt>
                <c:pt idx="81">
                  <c:v>1.9687746778687641E-2</c:v>
                </c:pt>
                <c:pt idx="82">
                  <c:v>1.2163462485742558</c:v>
                </c:pt>
                <c:pt idx="83">
                  <c:v>0.63254490194235657</c:v>
                </c:pt>
                <c:pt idx="84">
                  <c:v>7.3018588061147513E-2</c:v>
                </c:pt>
                <c:pt idx="85">
                  <c:v>1.1525358594595361</c:v>
                </c:pt>
                <c:pt idx="86">
                  <c:v>7.1505911505578904E-2</c:v>
                </c:pt>
                <c:pt idx="87">
                  <c:v>0.63791720953633735</c:v>
                </c:pt>
                <c:pt idx="88">
                  <c:v>0.9133292331848325</c:v>
                </c:pt>
                <c:pt idx="89">
                  <c:v>-0.4846024519787353</c:v>
                </c:pt>
                <c:pt idx="90">
                  <c:v>0.20803747320743596</c:v>
                </c:pt>
                <c:pt idx="91">
                  <c:v>1.1701068749560783</c:v>
                </c:pt>
                <c:pt idx="92">
                  <c:v>1.1098114824834298</c:v>
                </c:pt>
                <c:pt idx="93">
                  <c:v>-3.1859641165875958E-3</c:v>
                </c:pt>
                <c:pt idx="94">
                  <c:v>8.4811428248238549E-2</c:v>
                </c:pt>
                <c:pt idx="95">
                  <c:v>0.21450569914731374</c:v>
                </c:pt>
                <c:pt idx="96">
                  <c:v>-8.4561847976238655E-2</c:v>
                </c:pt>
                <c:pt idx="97">
                  <c:v>0.4299018885051295</c:v>
                </c:pt>
                <c:pt idx="98">
                  <c:v>1.1771853788842621</c:v>
                </c:pt>
                <c:pt idx="99">
                  <c:v>0.16759878503313488</c:v>
                </c:pt>
                <c:pt idx="100">
                  <c:v>0.70611264125475659</c:v>
                </c:pt>
                <c:pt idx="101">
                  <c:v>0.56166988326961165</c:v>
                </c:pt>
                <c:pt idx="102">
                  <c:v>0.83247218545486557</c:v>
                </c:pt>
                <c:pt idx="103">
                  <c:v>4.0915752210651753E-2</c:v>
                </c:pt>
                <c:pt idx="104">
                  <c:v>0.30286035857257182</c:v>
                </c:pt>
                <c:pt idx="105">
                  <c:v>-0.22089599327912962</c:v>
                </c:pt>
                <c:pt idx="106">
                  <c:v>0.77937095151674751</c:v>
                </c:pt>
                <c:pt idx="107">
                  <c:v>0.45440315939175491</c:v>
                </c:pt>
                <c:pt idx="108">
                  <c:v>0.59516486207379815</c:v>
                </c:pt>
                <c:pt idx="109">
                  <c:v>-0.10949710285155179</c:v>
                </c:pt>
                <c:pt idx="110">
                  <c:v>0.99137423492538979</c:v>
                </c:pt>
                <c:pt idx="111">
                  <c:v>1.0992520416774363</c:v>
                </c:pt>
                <c:pt idx="112">
                  <c:v>0.43879140782151926</c:v>
                </c:pt>
                <c:pt idx="113">
                  <c:v>0.39440584768717823</c:v>
                </c:pt>
                <c:pt idx="114">
                  <c:v>-2.9996116092323492E-2</c:v>
                </c:pt>
                <c:pt idx="115">
                  <c:v>-0.47797314173669131</c:v>
                </c:pt>
                <c:pt idx="116">
                  <c:v>-0.3543910009307108</c:v>
                </c:pt>
                <c:pt idx="117">
                  <c:v>-0.24425123710205698</c:v>
                </c:pt>
                <c:pt idx="118">
                  <c:v>0.8552684752011126</c:v>
                </c:pt>
                <c:pt idx="119">
                  <c:v>0.46801999333225558</c:v>
                </c:pt>
                <c:pt idx="120">
                  <c:v>0.25303322691873187</c:v>
                </c:pt>
                <c:pt idx="121">
                  <c:v>0.27997162923653984</c:v>
                </c:pt>
                <c:pt idx="122">
                  <c:v>0.78572232585860458</c:v>
                </c:pt>
                <c:pt idx="123">
                  <c:v>-0.38420998918188037</c:v>
                </c:pt>
                <c:pt idx="124">
                  <c:v>0.69129842419932008</c:v>
                </c:pt>
                <c:pt idx="125">
                  <c:v>0.46388199511281142</c:v>
                </c:pt>
                <c:pt idx="126">
                  <c:v>0.15931627041450441</c:v>
                </c:pt>
                <c:pt idx="127">
                  <c:v>1.4386051552557348</c:v>
                </c:pt>
                <c:pt idx="128">
                  <c:v>0.41845460238093474</c:v>
                </c:pt>
                <c:pt idx="129">
                  <c:v>-0.21828002544737207</c:v>
                </c:pt>
                <c:pt idx="130">
                  <c:v>1.0052097031733738</c:v>
                </c:pt>
                <c:pt idx="131">
                  <c:v>0.13363433715099443</c:v>
                </c:pt>
                <c:pt idx="132">
                  <c:v>0.12351101800263671</c:v>
                </c:pt>
                <c:pt idx="133">
                  <c:v>0.30552887214736746</c:v>
                </c:pt>
                <c:pt idx="134">
                  <c:v>-0.30040551231993762</c:v>
                </c:pt>
                <c:pt idx="135">
                  <c:v>0.28699369730198931</c:v>
                </c:pt>
                <c:pt idx="136">
                  <c:v>-0.33363794735704455</c:v>
                </c:pt>
                <c:pt idx="137">
                  <c:v>0.7560092836035196</c:v>
                </c:pt>
                <c:pt idx="138">
                  <c:v>1.0568384617719528</c:v>
                </c:pt>
                <c:pt idx="139">
                  <c:v>-0.16226384081302853</c:v>
                </c:pt>
                <c:pt idx="140">
                  <c:v>1.0894637410223338</c:v>
                </c:pt>
                <c:pt idx="141">
                  <c:v>0.47970547247092216</c:v>
                </c:pt>
                <c:pt idx="142">
                  <c:v>-0.40560306233569982</c:v>
                </c:pt>
                <c:pt idx="143">
                  <c:v>-0.44932232759606361</c:v>
                </c:pt>
                <c:pt idx="144">
                  <c:v>1.2116744210899777</c:v>
                </c:pt>
                <c:pt idx="145">
                  <c:v>-0.40535444247854535</c:v>
                </c:pt>
                <c:pt idx="146">
                  <c:v>0.27731020136217177</c:v>
                </c:pt>
                <c:pt idx="147">
                  <c:v>-0.18018380423289931</c:v>
                </c:pt>
                <c:pt idx="148">
                  <c:v>0.10708966750164704</c:v>
                </c:pt>
                <c:pt idx="149">
                  <c:v>-1.128246916282769E-2</c:v>
                </c:pt>
                <c:pt idx="150">
                  <c:v>6.6634479944635547E-2</c:v>
                </c:pt>
                <c:pt idx="151">
                  <c:v>2.5188753020581628E-2</c:v>
                </c:pt>
                <c:pt idx="152">
                  <c:v>-0.49521659243940391</c:v>
                </c:pt>
                <c:pt idx="153">
                  <c:v>-8.1094447181014537E-2</c:v>
                </c:pt>
                <c:pt idx="154">
                  <c:v>5.4173497420099852E-2</c:v>
                </c:pt>
                <c:pt idx="155">
                  <c:v>0.79500718652992686</c:v>
                </c:pt>
                <c:pt idx="156">
                  <c:v>2.4869162303437242E-3</c:v>
                </c:pt>
                <c:pt idx="157">
                  <c:v>-0.18679485294433379</c:v>
                </c:pt>
                <c:pt idx="158">
                  <c:v>7.2426081629434105E-2</c:v>
                </c:pt>
                <c:pt idx="159">
                  <c:v>0.17243716576183854</c:v>
                </c:pt>
                <c:pt idx="160">
                  <c:v>0.42605829168291004</c:v>
                </c:pt>
                <c:pt idx="161">
                  <c:v>-0.5928248919680551</c:v>
                </c:pt>
                <c:pt idx="162">
                  <c:v>0.91516003784052069</c:v>
                </c:pt>
                <c:pt idx="163">
                  <c:v>0.14626360865211821</c:v>
                </c:pt>
                <c:pt idx="164">
                  <c:v>-0.24716152116824319</c:v>
                </c:pt>
                <c:pt idx="165">
                  <c:v>0.51618063512803869</c:v>
                </c:pt>
                <c:pt idx="166">
                  <c:v>1.1633912979085661</c:v>
                </c:pt>
                <c:pt idx="167">
                  <c:v>-0.38308366356899504</c:v>
                </c:pt>
                <c:pt idx="168">
                  <c:v>0.43899908688646888</c:v>
                </c:pt>
                <c:pt idx="169">
                  <c:v>0.12987792305693852</c:v>
                </c:pt>
                <c:pt idx="170">
                  <c:v>-0.43493620799591803</c:v>
                </c:pt>
                <c:pt idx="171">
                  <c:v>0.26835000680552501</c:v>
                </c:pt>
                <c:pt idx="172">
                  <c:v>4.2727007816901683E-2</c:v>
                </c:pt>
                <c:pt idx="173">
                  <c:v>-0.32552363117657657</c:v>
                </c:pt>
                <c:pt idx="174">
                  <c:v>-0.21629018235539846</c:v>
                </c:pt>
                <c:pt idx="175">
                  <c:v>4.8963289421395467E-2</c:v>
                </c:pt>
                <c:pt idx="176">
                  <c:v>0.46083367776642692</c:v>
                </c:pt>
                <c:pt idx="177">
                  <c:v>0.1666176982038787</c:v>
                </c:pt>
                <c:pt idx="178">
                  <c:v>-0.17563764785049896</c:v>
                </c:pt>
                <c:pt idx="179">
                  <c:v>-0.15184494348682626</c:v>
                </c:pt>
                <c:pt idx="180">
                  <c:v>0.47880923848482682</c:v>
                </c:pt>
                <c:pt idx="181">
                  <c:v>-0.65093292185367113</c:v>
                </c:pt>
                <c:pt idx="182">
                  <c:v>0.26840157545165788</c:v>
                </c:pt>
                <c:pt idx="183">
                  <c:v>5.2543918140158422E-2</c:v>
                </c:pt>
                <c:pt idx="184">
                  <c:v>-0.47489318331355412</c:v>
                </c:pt>
                <c:pt idx="185">
                  <c:v>-0.83619966496828801</c:v>
                </c:pt>
                <c:pt idx="186">
                  <c:v>-0.27442682723196815</c:v>
                </c:pt>
                <c:pt idx="187">
                  <c:v>-0.17908351500521572</c:v>
                </c:pt>
                <c:pt idx="188">
                  <c:v>0.47068612629781592</c:v>
                </c:pt>
                <c:pt idx="189">
                  <c:v>-5.3680122303835454E-2</c:v>
                </c:pt>
                <c:pt idx="190">
                  <c:v>-0.75796166361472406</c:v>
                </c:pt>
                <c:pt idx="191">
                  <c:v>-0.24278678428348643</c:v>
                </c:pt>
                <c:pt idx="192">
                  <c:v>2.529023983135854E-2</c:v>
                </c:pt>
                <c:pt idx="193">
                  <c:v>-0.43925327199321212</c:v>
                </c:pt>
                <c:pt idx="194">
                  <c:v>0.97031534599846325</c:v>
                </c:pt>
                <c:pt idx="195">
                  <c:v>0.20090242393046376</c:v>
                </c:pt>
                <c:pt idx="196">
                  <c:v>0.14008686668285836</c:v>
                </c:pt>
                <c:pt idx="197">
                  <c:v>0.32512915862574482</c:v>
                </c:pt>
                <c:pt idx="198">
                  <c:v>0.48750482777573767</c:v>
                </c:pt>
                <c:pt idx="199">
                  <c:v>-0.99029511275496251</c:v>
                </c:pt>
                <c:pt idx="200">
                  <c:v>-0.28786143666473785</c:v>
                </c:pt>
                <c:pt idx="201">
                  <c:v>-4.5168184126062936E-4</c:v>
                </c:pt>
                <c:pt idx="202">
                  <c:v>-0.24500580328789767</c:v>
                </c:pt>
                <c:pt idx="203">
                  <c:v>-0.48189679842370536</c:v>
                </c:pt>
                <c:pt idx="204">
                  <c:v>0.18299048535078852</c:v>
                </c:pt>
                <c:pt idx="205">
                  <c:v>-0.17107406655062934</c:v>
                </c:pt>
                <c:pt idx="206">
                  <c:v>-0.45295390997906143</c:v>
                </c:pt>
                <c:pt idx="207">
                  <c:v>-0.2199264720172307</c:v>
                </c:pt>
                <c:pt idx="208">
                  <c:v>0.18482357208006889</c:v>
                </c:pt>
                <c:pt idx="209">
                  <c:v>-1.0005942767520608</c:v>
                </c:pt>
                <c:pt idx="210">
                  <c:v>-0.44567433046586397</c:v>
                </c:pt>
                <c:pt idx="211">
                  <c:v>-0.18781674275334537</c:v>
                </c:pt>
                <c:pt idx="212">
                  <c:v>-0.15465944927198541</c:v>
                </c:pt>
                <c:pt idx="213">
                  <c:v>0.20423452762746624</c:v>
                </c:pt>
                <c:pt idx="214">
                  <c:v>-1.1811417983592715E-2</c:v>
                </c:pt>
                <c:pt idx="215">
                  <c:v>-0.1321622582327017</c:v>
                </c:pt>
                <c:pt idx="216">
                  <c:v>-0.2223771260218522</c:v>
                </c:pt>
                <c:pt idx="217">
                  <c:v>0.23051020745909481</c:v>
                </c:pt>
                <c:pt idx="218">
                  <c:v>0.11981553641815691</c:v>
                </c:pt>
                <c:pt idx="219">
                  <c:v>4.8193481088322873E-2</c:v>
                </c:pt>
                <c:pt idx="220">
                  <c:v>-0.45588217409085147</c:v>
                </c:pt>
                <c:pt idx="221">
                  <c:v>-9.425558069983378E-2</c:v>
                </c:pt>
                <c:pt idx="222">
                  <c:v>-0.12829498759643623</c:v>
                </c:pt>
                <c:pt idx="223">
                  <c:v>0.2113206673469486</c:v>
                </c:pt>
                <c:pt idx="224">
                  <c:v>-6.8513963734560104E-2</c:v>
                </c:pt>
                <c:pt idx="225">
                  <c:v>-0.41286171010469824</c:v>
                </c:pt>
                <c:pt idx="226">
                  <c:v>-0.78110927094572069</c:v>
                </c:pt>
                <c:pt idx="227">
                  <c:v>-0.41659984204398626</c:v>
                </c:pt>
                <c:pt idx="228">
                  <c:v>-0.65052054160582273</c:v>
                </c:pt>
                <c:pt idx="229">
                  <c:v>-1.2798526365069933</c:v>
                </c:pt>
                <c:pt idx="230">
                  <c:v>-1.108967211346491</c:v>
                </c:pt>
                <c:pt idx="231">
                  <c:v>-1.1269421436314566</c:v>
                </c:pt>
                <c:pt idx="232">
                  <c:v>-0.44822426474070753</c:v>
                </c:pt>
                <c:pt idx="233">
                  <c:v>-0.64685686990963276</c:v>
                </c:pt>
                <c:pt idx="234">
                  <c:v>-3.6554704277172806E-2</c:v>
                </c:pt>
                <c:pt idx="235">
                  <c:v>-0.92351671535947277</c:v>
                </c:pt>
                <c:pt idx="236">
                  <c:v>-1.1693616990815978</c:v>
                </c:pt>
                <c:pt idx="237">
                  <c:v>-0.93786142417420004</c:v>
                </c:pt>
                <c:pt idx="238">
                  <c:v>-0.78285572663817327</c:v>
                </c:pt>
                <c:pt idx="239">
                  <c:v>-0.64749597226011157</c:v>
                </c:pt>
                <c:pt idx="240">
                  <c:v>-3.4829379369105032E-2</c:v>
                </c:pt>
                <c:pt idx="241">
                  <c:v>-0.72985757675260177</c:v>
                </c:pt>
                <c:pt idx="242">
                  <c:v>-0.14275804656105923</c:v>
                </c:pt>
                <c:pt idx="243">
                  <c:v>-0.90903486398154798</c:v>
                </c:pt>
                <c:pt idx="244">
                  <c:v>-0.41727501004946038</c:v>
                </c:pt>
                <c:pt idx="245">
                  <c:v>-0.23664387376974338</c:v>
                </c:pt>
                <c:pt idx="246">
                  <c:v>-0.33843441413212738</c:v>
                </c:pt>
                <c:pt idx="247">
                  <c:v>-9.1418573083196966E-2</c:v>
                </c:pt>
                <c:pt idx="248">
                  <c:v>-0.87419958750512639</c:v>
                </c:pt>
                <c:pt idx="249">
                  <c:v>-0.19941858562837467</c:v>
                </c:pt>
                <c:pt idx="250">
                  <c:v>-0.18189602452788003</c:v>
                </c:pt>
                <c:pt idx="251">
                  <c:v>-0.68813108781931565</c:v>
                </c:pt>
                <c:pt idx="252">
                  <c:v>-0.60577272596741949</c:v>
                </c:pt>
                <c:pt idx="253">
                  <c:v>-0.3258984836996936</c:v>
                </c:pt>
                <c:pt idx="254">
                  <c:v>-0.40078285204509345</c:v>
                </c:pt>
                <c:pt idx="255">
                  <c:v>-8.1756756062311517E-2</c:v>
                </c:pt>
                <c:pt idx="256">
                  <c:v>-0.7934769545512762</c:v>
                </c:pt>
                <c:pt idx="257">
                  <c:v>-0.10820631709883699</c:v>
                </c:pt>
                <c:pt idx="258">
                  <c:v>-0.5309355554390216</c:v>
                </c:pt>
                <c:pt idx="259">
                  <c:v>-0.37691512148105688</c:v>
                </c:pt>
                <c:pt idx="260">
                  <c:v>0.40735773040827095</c:v>
                </c:pt>
                <c:pt idx="261">
                  <c:v>-0.59575168704969994</c:v>
                </c:pt>
                <c:pt idx="262">
                  <c:v>-0.28222624884442848</c:v>
                </c:pt>
                <c:pt idx="263">
                  <c:v>-0.33873526451258668</c:v>
                </c:pt>
                <c:pt idx="264">
                  <c:v>-0.11060279024025509</c:v>
                </c:pt>
                <c:pt idx="265">
                  <c:v>-0.63533200462406969</c:v>
                </c:pt>
                <c:pt idx="266">
                  <c:v>-0.91000740537454172</c:v>
                </c:pt>
                <c:pt idx="267">
                  <c:v>-0.16798728918897801</c:v>
                </c:pt>
                <c:pt idx="268">
                  <c:v>-0.45050758747159764</c:v>
                </c:pt>
                <c:pt idx="269">
                  <c:v>-0.98255437495769926</c:v>
                </c:pt>
                <c:pt idx="270">
                  <c:v>-0.71213022572371187</c:v>
                </c:pt>
                <c:pt idx="271">
                  <c:v>-0.47141301438036032</c:v>
                </c:pt>
                <c:pt idx="272">
                  <c:v>-0.66856316191274956</c:v>
                </c:pt>
                <c:pt idx="273">
                  <c:v>-0.27717348673847547</c:v>
                </c:pt>
                <c:pt idx="274">
                  <c:v>-0.29154994179664701</c:v>
                </c:pt>
                <c:pt idx="275">
                  <c:v>-0.50276014812238357</c:v>
                </c:pt>
                <c:pt idx="276">
                  <c:v>-0.62530211045523332</c:v>
                </c:pt>
                <c:pt idx="277">
                  <c:v>0.54750199699384705</c:v>
                </c:pt>
                <c:pt idx="278">
                  <c:v>-0.76032201853270964</c:v>
                </c:pt>
                <c:pt idx="279">
                  <c:v>-0.48287659589922943</c:v>
                </c:pt>
                <c:pt idx="280">
                  <c:v>0.30524907230046538</c:v>
                </c:pt>
                <c:pt idx="281">
                  <c:v>-0.60282292776274249</c:v>
                </c:pt>
                <c:pt idx="282">
                  <c:v>-0.82796986198286249</c:v>
                </c:pt>
                <c:pt idx="283">
                  <c:v>-0.59420303365690963</c:v>
                </c:pt>
                <c:pt idx="284">
                  <c:v>0.27740768526881016</c:v>
                </c:pt>
                <c:pt idx="285">
                  <c:v>0.56769556964228962</c:v>
                </c:pt>
                <c:pt idx="286">
                  <c:v>-8.2429372887700844E-2</c:v>
                </c:pt>
                <c:pt idx="287">
                  <c:v>-0.17207966205002134</c:v>
                </c:pt>
                <c:pt idx="288">
                  <c:v>-0.716269206421838</c:v>
                </c:pt>
                <c:pt idx="289">
                  <c:v>-0.61426859559757163</c:v>
                </c:pt>
                <c:pt idx="290">
                  <c:v>-0.27092026307872435</c:v>
                </c:pt>
                <c:pt idx="291">
                  <c:v>0.67318450337222269</c:v>
                </c:pt>
                <c:pt idx="292">
                  <c:v>-0.13134647705449148</c:v>
                </c:pt>
                <c:pt idx="293">
                  <c:v>-0.807469031764809</c:v>
                </c:pt>
                <c:pt idx="294">
                  <c:v>-0.18022140688835575</c:v>
                </c:pt>
                <c:pt idx="295">
                  <c:v>-0.29554997055471188</c:v>
                </c:pt>
                <c:pt idx="296">
                  <c:v>-0.40144805315523552</c:v>
                </c:pt>
                <c:pt idx="297">
                  <c:v>-0.37470067497851678</c:v>
                </c:pt>
                <c:pt idx="298">
                  <c:v>-0.33828102576290325</c:v>
                </c:pt>
                <c:pt idx="299">
                  <c:v>9.6999309164004538E-2</c:v>
                </c:pt>
                <c:pt idx="300">
                  <c:v>-0.79658115572702115</c:v>
                </c:pt>
                <c:pt idx="301">
                  <c:v>-4.2855787658207023E-2</c:v>
                </c:pt>
                <c:pt idx="302">
                  <c:v>-0.86515171492842624</c:v>
                </c:pt>
                <c:pt idx="303">
                  <c:v>-0.39354067494423162</c:v>
                </c:pt>
                <c:pt idx="304">
                  <c:v>-0.5906169233766001</c:v>
                </c:pt>
                <c:pt idx="305">
                  <c:v>-0.75579000823095865</c:v>
                </c:pt>
                <c:pt idx="306">
                  <c:v>-0.96619061454550836</c:v>
                </c:pt>
                <c:pt idx="307">
                  <c:v>-0.69603164242331239</c:v>
                </c:pt>
                <c:pt idx="308">
                  <c:v>-0.5545951194901596</c:v>
                </c:pt>
                <c:pt idx="309">
                  <c:v>-0.45064012721600599</c:v>
                </c:pt>
                <c:pt idx="310">
                  <c:v>0.43699177206179518</c:v>
                </c:pt>
                <c:pt idx="311">
                  <c:v>-1.5600866093341232</c:v>
                </c:pt>
                <c:pt idx="312">
                  <c:v>-0.5893868341806211</c:v>
                </c:pt>
                <c:pt idx="313">
                  <c:v>-0.89302975407472951</c:v>
                </c:pt>
                <c:pt idx="314">
                  <c:v>-0.95730806461731399</c:v>
                </c:pt>
                <c:pt idx="315">
                  <c:v>0.15932589421023924</c:v>
                </c:pt>
                <c:pt idx="316">
                  <c:v>-0.41212599514605708</c:v>
                </c:pt>
                <c:pt idx="317">
                  <c:v>-1.1144499791682669</c:v>
                </c:pt>
                <c:pt idx="318">
                  <c:v>-0.63037742021060394</c:v>
                </c:pt>
                <c:pt idx="319">
                  <c:v>-1.1186693723512764</c:v>
                </c:pt>
                <c:pt idx="320">
                  <c:v>-0.34258478776428747</c:v>
                </c:pt>
                <c:pt idx="321">
                  <c:v>-0.32889297661296052</c:v>
                </c:pt>
                <c:pt idx="322">
                  <c:v>-0.51225257518380851</c:v>
                </c:pt>
                <c:pt idx="323">
                  <c:v>-1.3664878021744675</c:v>
                </c:pt>
                <c:pt idx="324">
                  <c:v>-0.55362914226082782</c:v>
                </c:pt>
                <c:pt idx="325">
                  <c:v>-0.96404788044896561</c:v>
                </c:pt>
                <c:pt idx="326">
                  <c:v>-0.68287438869814798</c:v>
                </c:pt>
                <c:pt idx="327">
                  <c:v>-0.45383758811624708</c:v>
                </c:pt>
                <c:pt idx="328">
                  <c:v>-0.36653174651945847</c:v>
                </c:pt>
                <c:pt idx="329">
                  <c:v>-0.53021754236636309</c:v>
                </c:pt>
                <c:pt idx="330">
                  <c:v>-8.5126454060488729E-2</c:v>
                </c:pt>
                <c:pt idx="331">
                  <c:v>-1.3396202144997482E-2</c:v>
                </c:pt>
                <c:pt idx="332">
                  <c:v>-1.2599453427832219</c:v>
                </c:pt>
                <c:pt idx="333">
                  <c:v>-0.31412019514659822</c:v>
                </c:pt>
                <c:pt idx="334">
                  <c:v>-1.2443757768860761</c:v>
                </c:pt>
                <c:pt idx="335">
                  <c:v>-0.65417812025415789</c:v>
                </c:pt>
                <c:pt idx="336">
                  <c:v>-0.539751350214283</c:v>
                </c:pt>
                <c:pt idx="337">
                  <c:v>-0.50153166395160564</c:v>
                </c:pt>
                <c:pt idx="338">
                  <c:v>-0.24321038394239788</c:v>
                </c:pt>
                <c:pt idx="339">
                  <c:v>-0.69100674739866863</c:v>
                </c:pt>
                <c:pt idx="340">
                  <c:v>-0.45650221086550841</c:v>
                </c:pt>
                <c:pt idx="341">
                  <c:v>-0.5810922660652087</c:v>
                </c:pt>
                <c:pt idx="342">
                  <c:v>-0.46470793851422315</c:v>
                </c:pt>
                <c:pt idx="343">
                  <c:v>-1.7728414943317614</c:v>
                </c:pt>
                <c:pt idx="344">
                  <c:v>-0.26931555869306106</c:v>
                </c:pt>
                <c:pt idx="345">
                  <c:v>-0.54546519426172757</c:v>
                </c:pt>
                <c:pt idx="346">
                  <c:v>-0.5987749670854039</c:v>
                </c:pt>
                <c:pt idx="347">
                  <c:v>-0.96183694055020541</c:v>
                </c:pt>
                <c:pt idx="348">
                  <c:v>-1.5627852009201235</c:v>
                </c:pt>
                <c:pt idx="349">
                  <c:v>-1.1783243407601158</c:v>
                </c:pt>
                <c:pt idx="350">
                  <c:v>-1.979426710686051</c:v>
                </c:pt>
                <c:pt idx="351">
                  <c:v>-1.194268937538048</c:v>
                </c:pt>
                <c:pt idx="352">
                  <c:v>-1.27668671255175</c:v>
                </c:pt>
                <c:pt idx="353">
                  <c:v>-0.75696971276631264</c:v>
                </c:pt>
                <c:pt idx="354">
                  <c:v>-1.506872605241067</c:v>
                </c:pt>
                <c:pt idx="355">
                  <c:v>-0.39870061269668688</c:v>
                </c:pt>
                <c:pt idx="356">
                  <c:v>-0.88509273516840803</c:v>
                </c:pt>
                <c:pt idx="357">
                  <c:v>-0.13458464127983005</c:v>
                </c:pt>
                <c:pt idx="358">
                  <c:v>-1.2470672784277979</c:v>
                </c:pt>
                <c:pt idx="359">
                  <c:v>-1.7591823766236829</c:v>
                </c:pt>
                <c:pt idx="360">
                  <c:v>-0.91742005830084161</c:v>
                </c:pt>
                <c:pt idx="361">
                  <c:v>-0.17776899145412453</c:v>
                </c:pt>
                <c:pt idx="362">
                  <c:v>-0.87719995996040545</c:v>
                </c:pt>
                <c:pt idx="363">
                  <c:v>-1.0024308973412719</c:v>
                </c:pt>
                <c:pt idx="364">
                  <c:v>-1.6129951214373521</c:v>
                </c:pt>
                <c:pt idx="365">
                  <c:v>-0.88529806366100305</c:v>
                </c:pt>
                <c:pt idx="366">
                  <c:v>-1.0122286186173994</c:v>
                </c:pt>
                <c:pt idx="367">
                  <c:v>-1.3204260001223058</c:v>
                </c:pt>
                <c:pt idx="368">
                  <c:v>-1.1346166860369451</c:v>
                </c:pt>
                <c:pt idx="369">
                  <c:v>-1.9260266324685922</c:v>
                </c:pt>
                <c:pt idx="370">
                  <c:v>-1.2849414246439521</c:v>
                </c:pt>
                <c:pt idx="371">
                  <c:v>-0.41374061187427141</c:v>
                </c:pt>
                <c:pt idx="372">
                  <c:v>-1.0865077437311141</c:v>
                </c:pt>
                <c:pt idx="373">
                  <c:v>-0.27978860675443534</c:v>
                </c:pt>
                <c:pt idx="374">
                  <c:v>-0.29610686400857367</c:v>
                </c:pt>
                <c:pt idx="375">
                  <c:v>-0.39179006687398182</c:v>
                </c:pt>
                <c:pt idx="376">
                  <c:v>-1.4441039032431349</c:v>
                </c:pt>
                <c:pt idx="377">
                  <c:v>-1.1740405508122191</c:v>
                </c:pt>
                <c:pt idx="378">
                  <c:v>-0.4630939361353047</c:v>
                </c:pt>
                <c:pt idx="379">
                  <c:v>-0.62443485444011482</c:v>
                </c:pt>
                <c:pt idx="380">
                  <c:v>-0.48756984788121038</c:v>
                </c:pt>
                <c:pt idx="381">
                  <c:v>-1.289252233260556</c:v>
                </c:pt>
                <c:pt idx="382">
                  <c:v>-0.50317282558460907</c:v>
                </c:pt>
                <c:pt idx="383">
                  <c:v>-1.5803616410860017</c:v>
                </c:pt>
                <c:pt idx="384">
                  <c:v>-0.75022610074887564</c:v>
                </c:pt>
                <c:pt idx="385">
                  <c:v>-1.3932740318799979</c:v>
                </c:pt>
                <c:pt idx="386">
                  <c:v>0.19923316231373142</c:v>
                </c:pt>
                <c:pt idx="387">
                  <c:v>-1.6970449755198171</c:v>
                </c:pt>
                <c:pt idx="388">
                  <c:v>-1.4906029331151542</c:v>
                </c:pt>
                <c:pt idx="389">
                  <c:v>-1.4380922259319302</c:v>
                </c:pt>
                <c:pt idx="390">
                  <c:v>-0.97699709238145593</c:v>
                </c:pt>
                <c:pt idx="391">
                  <c:v>-1.6833643285634017</c:v>
                </c:pt>
                <c:pt idx="392">
                  <c:v>-2.0082165506102001</c:v>
                </c:pt>
                <c:pt idx="393">
                  <c:v>-0.74673816840594354</c:v>
                </c:pt>
                <c:pt idx="394">
                  <c:v>-1.2087417417229038</c:v>
                </c:pt>
                <c:pt idx="395">
                  <c:v>-1.2146706649350625</c:v>
                </c:pt>
                <c:pt idx="396">
                  <c:v>-1.8250628973318115</c:v>
                </c:pt>
                <c:pt idx="397">
                  <c:v>-1.5285879448804525</c:v>
                </c:pt>
                <c:pt idx="398">
                  <c:v>-1.3297252485514885</c:v>
                </c:pt>
                <c:pt idx="399">
                  <c:v>-1.848335343154722</c:v>
                </c:pt>
                <c:pt idx="400">
                  <c:v>-2.028116129480305</c:v>
                </c:pt>
                <c:pt idx="401">
                  <c:v>-1.7443966882924025</c:v>
                </c:pt>
                <c:pt idx="402">
                  <c:v>-1.811909827039631</c:v>
                </c:pt>
                <c:pt idx="403">
                  <c:v>-1.529443122213838</c:v>
                </c:pt>
                <c:pt idx="404">
                  <c:v>-2.1910749138848598</c:v>
                </c:pt>
                <c:pt idx="405">
                  <c:v>-1.5760015266240603</c:v>
                </c:pt>
                <c:pt idx="406">
                  <c:v>-1.2521931557686914</c:v>
                </c:pt>
                <c:pt idx="407">
                  <c:v>-1.6952848888699519</c:v>
                </c:pt>
                <c:pt idx="408">
                  <c:v>-0.50913253597250907</c:v>
                </c:pt>
                <c:pt idx="409">
                  <c:v>-0.41545618472430657</c:v>
                </c:pt>
                <c:pt idx="410">
                  <c:v>-1.6661967451811512</c:v>
                </c:pt>
                <c:pt idx="411">
                  <c:v>-0.8185128366075507</c:v>
                </c:pt>
                <c:pt idx="412">
                  <c:v>-1.0346668864991178</c:v>
                </c:pt>
                <c:pt idx="413">
                  <c:v>-1.7819688339065951</c:v>
                </c:pt>
                <c:pt idx="414">
                  <c:v>-1.2175622186100337</c:v>
                </c:pt>
                <c:pt idx="415">
                  <c:v>-1.5509410163345378</c:v>
                </c:pt>
                <c:pt idx="416">
                  <c:v>-1.5327196021746341</c:v>
                </c:pt>
                <c:pt idx="417">
                  <c:v>-1.9012756465257798</c:v>
                </c:pt>
                <c:pt idx="418">
                  <c:v>-1.3168365126566708</c:v>
                </c:pt>
                <c:pt idx="419">
                  <c:v>-1.2791507687285941</c:v>
                </c:pt>
                <c:pt idx="420">
                  <c:v>-1.7646334137313269</c:v>
                </c:pt>
                <c:pt idx="421">
                  <c:v>-1.3873448095050021</c:v>
                </c:pt>
                <c:pt idx="422">
                  <c:v>-2.2046217854673467</c:v>
                </c:pt>
                <c:pt idx="423">
                  <c:v>-1.7532767619842899</c:v>
                </c:pt>
                <c:pt idx="424">
                  <c:v>-1.4630152892491284</c:v>
                </c:pt>
                <c:pt idx="425">
                  <c:v>-1.3175115991546904</c:v>
                </c:pt>
                <c:pt idx="426">
                  <c:v>-1.804187202290892</c:v>
                </c:pt>
                <c:pt idx="427">
                  <c:v>-1.7718436187227753</c:v>
                </c:pt>
                <c:pt idx="428">
                  <c:v>-1.30780270174554</c:v>
                </c:pt>
                <c:pt idx="429">
                  <c:v>-1.3376634335615287</c:v>
                </c:pt>
                <c:pt idx="430">
                  <c:v>-2.4068213906714195</c:v>
                </c:pt>
                <c:pt idx="431">
                  <c:v>-2.3787270305136148</c:v>
                </c:pt>
                <c:pt idx="432">
                  <c:v>-1.9094574216742655</c:v>
                </c:pt>
                <c:pt idx="433">
                  <c:v>-1.2157396007163337</c:v>
                </c:pt>
                <c:pt idx="434">
                  <c:v>-1.8506238088264764</c:v>
                </c:pt>
                <c:pt idx="435">
                  <c:v>-1.834542644216747</c:v>
                </c:pt>
                <c:pt idx="436">
                  <c:v>-1.3251708468927041</c:v>
                </c:pt>
                <c:pt idx="437">
                  <c:v>-1.6715019811873806</c:v>
                </c:pt>
                <c:pt idx="438">
                  <c:v>-2.2647319586064012</c:v>
                </c:pt>
                <c:pt idx="439">
                  <c:v>-1.7778652511071278</c:v>
                </c:pt>
                <c:pt idx="440">
                  <c:v>-2.3116417532165427</c:v>
                </c:pt>
                <c:pt idx="441">
                  <c:v>-1.8534425144618627</c:v>
                </c:pt>
                <c:pt idx="442">
                  <c:v>-2.2985660654292501</c:v>
                </c:pt>
                <c:pt idx="443">
                  <c:v>-2.2651637439527392</c:v>
                </c:pt>
                <c:pt idx="444">
                  <c:v>-2.3304684655908718</c:v>
                </c:pt>
                <c:pt idx="445">
                  <c:v>-3.421316114563953</c:v>
                </c:pt>
              </c:numCache>
            </c:numRef>
          </c:yVal>
        </c:ser>
        <c:axId val="31378816"/>
        <c:axId val="31385088"/>
      </c:scatterChart>
      <c:valAx>
        <c:axId val="31378816"/>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1385088"/>
        <c:crosses val="autoZero"/>
        <c:crossBetween val="midCat"/>
      </c:valAx>
      <c:valAx>
        <c:axId val="31385088"/>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378816"/>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Feuil1!$I$5:$I$54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1.9997316185487919</c:v>
                </c:pt>
                <c:pt idx="8">
                  <c:v>1.9899495935890616</c:v>
                </c:pt>
                <c:pt idx="9">
                  <c:v>1.9552203095429279</c:v>
                </c:pt>
                <c:pt idx="10">
                  <c:v>1.9455634865014551</c:v>
                </c:pt>
                <c:pt idx="11">
                  <c:v>1.9196041469153462</c:v>
                </c:pt>
                <c:pt idx="12">
                  <c:v>1.9027385311074061</c:v>
                </c:pt>
                <c:pt idx="13">
                  <c:v>1.8706809376829785</c:v>
                </c:pt>
                <c:pt idx="14">
                  <c:v>1.8495704483134068</c:v>
                </c:pt>
                <c:pt idx="15">
                  <c:v>1.827042488398062</c:v>
                </c:pt>
                <c:pt idx="16">
                  <c:v>1.8034102810167165</c:v>
                </c:pt>
                <c:pt idx="17">
                  <c:v>1.7956848931237817</c:v>
                </c:pt>
                <c:pt idx="18">
                  <c:v>1.794747243159641</c:v>
                </c:pt>
                <c:pt idx="19">
                  <c:v>1.7511643109228512</c:v>
                </c:pt>
                <c:pt idx="20">
                  <c:v>1.7426289362698879</c:v>
                </c:pt>
                <c:pt idx="21">
                  <c:v>1.722743783059969</c:v>
                </c:pt>
                <c:pt idx="22">
                  <c:v>1.7109171925323099</c:v>
                </c:pt>
                <c:pt idx="23">
                  <c:v>1.7035211920263167</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Feuil1!$J$5:$J$54</c:f>
              <c:numCache>
                <c:formatCode>General</c:formatCode>
                <c:ptCount val="50"/>
                <c:pt idx="0">
                  <c:v>2.6802451455233069</c:v>
                </c:pt>
                <c:pt idx="1">
                  <c:v>1.9593425610071615</c:v>
                </c:pt>
                <c:pt idx="2">
                  <c:v>2.1023900786904859</c:v>
                </c:pt>
                <c:pt idx="3">
                  <c:v>2.100778595832705</c:v>
                </c:pt>
                <c:pt idx="4">
                  <c:v>1.7840677705232659</c:v>
                </c:pt>
                <c:pt idx="5">
                  <c:v>1.4413388513451644</c:v>
                </c:pt>
                <c:pt idx="6">
                  <c:v>2.9670531319374644</c:v>
                </c:pt>
                <c:pt idx="7">
                  <c:v>1.4254206551346984</c:v>
                </c:pt>
                <c:pt idx="8">
                  <c:v>2.1869709622640632</c:v>
                </c:pt>
                <c:pt idx="9">
                  <c:v>2.077097303979365</c:v>
                </c:pt>
                <c:pt idx="10">
                  <c:v>1.7103158340546321</c:v>
                </c:pt>
                <c:pt idx="11">
                  <c:v>1.4675321471253198</c:v>
                </c:pt>
                <c:pt idx="12">
                  <c:v>1.9065659070153065</c:v>
                </c:pt>
                <c:pt idx="13">
                  <c:v>2.2727192425569607</c:v>
                </c:pt>
                <c:pt idx="14">
                  <c:v>1.0029290865532579</c:v>
                </c:pt>
                <c:pt idx="15">
                  <c:v>1.4011835059703428</c:v>
                </c:pt>
                <c:pt idx="16">
                  <c:v>1.5713513243339587</c:v>
                </c:pt>
                <c:pt idx="17">
                  <c:v>1.5073918330328338</c:v>
                </c:pt>
                <c:pt idx="18">
                  <c:v>1.8289700199205063</c:v>
                </c:pt>
                <c:pt idx="19">
                  <c:v>0.45602925845830189</c:v>
                </c:pt>
                <c:pt idx="20">
                  <c:v>2.4570300688178852</c:v>
                </c:pt>
                <c:pt idx="21">
                  <c:v>1.323727919435292</c:v>
                </c:pt>
                <c:pt idx="22">
                  <c:v>1.0162551861419706</c:v>
                </c:pt>
                <c:pt idx="23">
                  <c:v>1.9044707913571706</c:v>
                </c:pt>
                <c:pt idx="24">
                  <c:v>2.0177232374119907</c:v>
                </c:pt>
                <c:pt idx="25">
                  <c:v>1.6450813784395759</c:v>
                </c:pt>
                <c:pt idx="26">
                  <c:v>1.5672024558778757</c:v>
                </c:pt>
                <c:pt idx="27">
                  <c:v>2.0581516602917662</c:v>
                </c:pt>
                <c:pt idx="28">
                  <c:v>1.4846029420151894</c:v>
                </c:pt>
                <c:pt idx="29">
                  <c:v>1.178162360078663</c:v>
                </c:pt>
                <c:pt idx="30">
                  <c:v>1.6812446572068356</c:v>
                </c:pt>
                <c:pt idx="31">
                  <c:v>1.6897552816744796</c:v>
                </c:pt>
                <c:pt idx="32">
                  <c:v>1.1894271473145217</c:v>
                </c:pt>
                <c:pt idx="33">
                  <c:v>1.5434357044301259</c:v>
                </c:pt>
                <c:pt idx="34">
                  <c:v>0.48211910936077507</c:v>
                </c:pt>
                <c:pt idx="35">
                  <c:v>2.1088951095904878</c:v>
                </c:pt>
                <c:pt idx="36">
                  <c:v>1.130401131343254</c:v>
                </c:pt>
                <c:pt idx="37">
                  <c:v>1.0171092913448576</c:v>
                </c:pt>
                <c:pt idx="38">
                  <c:v>1.5870137040809744</c:v>
                </c:pt>
                <c:pt idx="39">
                  <c:v>1.6744392724297044</c:v>
                </c:pt>
                <c:pt idx="40">
                  <c:v>1.0148936677033418</c:v>
                </c:pt>
                <c:pt idx="41">
                  <c:v>1.2054666788574095</c:v>
                </c:pt>
                <c:pt idx="42">
                  <c:v>1.6190001459390526</c:v>
                </c:pt>
                <c:pt idx="43">
                  <c:v>1.013616406260667</c:v>
                </c:pt>
                <c:pt idx="44">
                  <c:v>1.5736197322929233</c:v>
                </c:pt>
                <c:pt idx="45">
                  <c:v>1.3915741368525321</c:v>
                </c:pt>
                <c:pt idx="46">
                  <c:v>0.22167421671581167</c:v>
                </c:pt>
                <c:pt idx="47">
                  <c:v>0.65841956562859316</c:v>
                </c:pt>
                <c:pt idx="48">
                  <c:v>2.1682189722987277</c:v>
                </c:pt>
                <c:pt idx="49">
                  <c:v>0.79774370638540826</c:v>
                </c:pt>
              </c:numCache>
            </c:numRef>
          </c:yVal>
        </c:ser>
        <c:ser>
          <c:idx val="1"/>
          <c:order val="1"/>
          <c:spPr>
            <a:ln w="28575">
              <a:noFill/>
            </a:ln>
          </c:spPr>
          <c:marker>
            <c:symbol val="triangle"/>
            <c:size val="7"/>
            <c:spPr>
              <a:solidFill>
                <a:schemeClr val="tx1"/>
              </a:solidFill>
              <a:ln>
                <a:noFill/>
              </a:ln>
            </c:spPr>
          </c:marker>
          <c:xVal>
            <c:numRef>
              <c:f>Feuil1!$I$59:$I$504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0.97884293147543877</c:v>
                </c:pt>
                <c:pt idx="23">
                  <c:v>0.97794671643361453</c:v>
                </c:pt>
                <c:pt idx="24">
                  <c:v>0.97072981755551568</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0.89362132054333165</c:v>
                </c:pt>
                <c:pt idx="36">
                  <c:v>0.89219270965842923</c:v>
                </c:pt>
                <c:pt idx="37">
                  <c:v>0.89006569150963943</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0.69211573147150263</c:v>
                </c:pt>
                <c:pt idx="62">
                  <c:v>0.69035894868771597</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0.59762367767929359</c:v>
                </c:pt>
                <c:pt idx="79">
                  <c:v>0.59522561032912358</c:v>
                </c:pt>
                <c:pt idx="80">
                  <c:v>0.58585601761132633</c:v>
                </c:pt>
                <c:pt idx="81">
                  <c:v>0.58519078004477132</c:v>
                </c:pt>
                <c:pt idx="82">
                  <c:v>0.58199119386054843</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0.44412830312333834</c:v>
                </c:pt>
                <c:pt idx="103">
                  <c:v>0.44091470118023213</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0.19757385471517502</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0.11403129609351897</c:v>
                </c:pt>
                <c:pt idx="162">
                  <c:v>0.10752736580218952</c:v>
                </c:pt>
                <c:pt idx="163">
                  <c:v>0.10428266191304777</c:v>
                </c:pt>
                <c:pt idx="164">
                  <c:v>9.7326334045463328E-2</c:v>
                </c:pt>
                <c:pt idx="165">
                  <c:v>8.9658902879073535E-2</c:v>
                </c:pt>
                <c:pt idx="166">
                  <c:v>8.8483399711671948E-2</c:v>
                </c:pt>
                <c:pt idx="167">
                  <c:v>8.244626081480233E-2</c:v>
                </c:pt>
                <c:pt idx="168">
                  <c:v>6.6408622082006333E-2</c:v>
                </c:pt>
                <c:pt idx="169">
                  <c:v>6.5250813883326569E-2</c:v>
                </c:pt>
                <c:pt idx="170">
                  <c:v>5.9843420947746091E-2</c:v>
                </c:pt>
                <c:pt idx="171">
                  <c:v>5.7171323469196254E-2</c:v>
                </c:pt>
                <c:pt idx="172">
                  <c:v>2.6023678696962698</c:v>
                </c:pt>
                <c:pt idx="173">
                  <c:v>5.1752458508354485E-2</c:v>
                </c:pt>
                <c:pt idx="174">
                  <c:v>4.9043115848766833E-2</c:v>
                </c:pt>
                <c:pt idx="175">
                  <c:v>4.5305377874644823E-2</c:v>
                </c:pt>
                <c:pt idx="176">
                  <c:v>4.4455311395278072E-2</c:v>
                </c:pt>
                <c:pt idx="177">
                  <c:v>4.3904588140965664E-2</c:v>
                </c:pt>
                <c:pt idx="178">
                  <c:v>3.6936504194646683E-2</c:v>
                </c:pt>
                <c:pt idx="179">
                  <c:v>3.0306498423493602E-2</c:v>
                </c:pt>
                <c:pt idx="180">
                  <c:v>2.2736522794555642E-2</c:v>
                </c:pt>
                <c:pt idx="181">
                  <c:v>2.0339492877497048E-2</c:v>
                </c:pt>
                <c:pt idx="182">
                  <c:v>1.9124509936666624E-2</c:v>
                </c:pt>
                <c:pt idx="183">
                  <c:v>1.6518891458824105E-2</c:v>
                </c:pt>
                <c:pt idx="184">
                  <c:v>1.3381869460356213E-2</c:v>
                </c:pt>
                <c:pt idx="185">
                  <c:v>1.2237674591610511E-2</c:v>
                </c:pt>
                <c:pt idx="186">
                  <c:v>1.0286598711130596E-2</c:v>
                </c:pt>
                <c:pt idx="187">
                  <c:v>-7.9189616918049419E-3</c:v>
                </c:pt>
                <c:pt idx="188">
                  <c:v>-3.2810669980332496E-2</c:v>
                </c:pt>
                <c:pt idx="189">
                  <c:v>-3.7769557976726681E-2</c:v>
                </c:pt>
                <c:pt idx="190">
                  <c:v>-3.7890395512883562E-2</c:v>
                </c:pt>
                <c:pt idx="191">
                  <c:v>-4.8723151722314027E-2</c:v>
                </c:pt>
                <c:pt idx="192">
                  <c:v>-4.9992504090740984E-2</c:v>
                </c:pt>
                <c:pt idx="193">
                  <c:v>-5.7237515128243134E-2</c:v>
                </c:pt>
                <c:pt idx="194">
                  <c:v>-5.831270337593613E-2</c:v>
                </c:pt>
                <c:pt idx="195">
                  <c:v>-5.9781147433591114E-2</c:v>
                </c:pt>
                <c:pt idx="196">
                  <c:v>-6.0300800200896093E-2</c:v>
                </c:pt>
                <c:pt idx="197">
                  <c:v>-6.7538902262428591E-2</c:v>
                </c:pt>
                <c:pt idx="198">
                  <c:v>-6.9498923793954837E-2</c:v>
                </c:pt>
                <c:pt idx="199">
                  <c:v>-9.1944353035481527E-2</c:v>
                </c:pt>
                <c:pt idx="200">
                  <c:v>-9.5797190890513098E-2</c:v>
                </c:pt>
                <c:pt idx="201">
                  <c:v>-0.10132533925891379</c:v>
                </c:pt>
                <c:pt idx="202">
                  <c:v>-0.10775417368408394</c:v>
                </c:pt>
                <c:pt idx="203">
                  <c:v>-0.11056941970650305</c:v>
                </c:pt>
                <c:pt idx="204">
                  <c:v>-0.11116467671548672</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-0.16185488739912074</c:v>
                </c:pt>
                <c:pt idx="216">
                  <c:v>-0.1624399698097824</c:v>
                </c:pt>
                <c:pt idx="217">
                  <c:v>-0.16593747664799688</c:v>
                </c:pt>
                <c:pt idx="218">
                  <c:v>-0.16734024145554491</c:v>
                </c:pt>
                <c:pt idx="219">
                  <c:v>-0.16971477555388589</c:v>
                </c:pt>
                <c:pt idx="220">
                  <c:v>-0.17320741933453684</c:v>
                </c:pt>
                <c:pt idx="221">
                  <c:v>-0.17634026665001321</c:v>
                </c:pt>
                <c:pt idx="222">
                  <c:v>-0.18324137948631158</c:v>
                </c:pt>
                <c:pt idx="223">
                  <c:v>-0.18478745311411193</c:v>
                </c:pt>
                <c:pt idx="224">
                  <c:v>-0.18911397727735871</c:v>
                </c:pt>
                <c:pt idx="225">
                  <c:v>-0.19636249037822462</c:v>
                </c:pt>
                <c:pt idx="226">
                  <c:v>-0.19759222722377368</c:v>
                </c:pt>
                <c:pt idx="227">
                  <c:v>-0.19919249717250581</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-0.34751774146695902</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-0.44175102318200654</c:v>
                </c:pt>
                <c:pt idx="282">
                  <c:v>-0.44399348694516261</c:v>
                </c:pt>
                <c:pt idx="283">
                  <c:v>-0.44844541919706782</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-0.59133441234414763</c:v>
                </c:pt>
                <c:pt idx="309">
                  <c:v>-0.59621851944955617</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-0.89420583178366386</c:v>
                </c:pt>
                <c:pt idx="350">
                  <c:v>-0.89517148809713087</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-0.97243508712420534</c:v>
                </c:pt>
                <c:pt idx="361">
                  <c:v>-0.97504161321008864</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-1.7056289559329545</c:v>
                </c:pt>
                <c:pt idx="422">
                  <c:v>-1.7119031511595058</c:v>
                </c:pt>
                <c:pt idx="423">
                  <c:v>-1.7129790493616137</c:v>
                </c:pt>
                <c:pt idx="424">
                  <c:v>-1.7265586076498538</c:v>
                </c:pt>
                <c:pt idx="425">
                  <c:v>-1.7463901243431263</c:v>
                </c:pt>
                <c:pt idx="426">
                  <c:v>-1.7560464277721579</c:v>
                </c:pt>
                <c:pt idx="427">
                  <c:v>-1.7726722082914699</c:v>
                </c:pt>
                <c:pt idx="428">
                  <c:v>-1.7924365691960356</c:v>
                </c:pt>
                <c:pt idx="429">
                  <c:v>-1.94931615177767</c:v>
                </c:pt>
                <c:pt idx="430">
                  <c:v>-1.9983645749637324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Feuil1!$J$59:$J$504</c:f>
              <c:numCache>
                <c:formatCode>General</c:formatCode>
                <c:ptCount val="446"/>
                <c:pt idx="0">
                  <c:v>1.3488481774700327</c:v>
                </c:pt>
                <c:pt idx="1">
                  <c:v>1.2729948252998176</c:v>
                </c:pt>
                <c:pt idx="2">
                  <c:v>0.55798581058319674</c:v>
                </c:pt>
                <c:pt idx="3">
                  <c:v>1.1419387784169706</c:v>
                </c:pt>
                <c:pt idx="4">
                  <c:v>0.76705235052610965</c:v>
                </c:pt>
                <c:pt idx="5">
                  <c:v>1.3523141202335531</c:v>
                </c:pt>
                <c:pt idx="6">
                  <c:v>0.92694005870714724</c:v>
                </c:pt>
                <c:pt idx="7">
                  <c:v>1.4519937411529413</c:v>
                </c:pt>
                <c:pt idx="8">
                  <c:v>0.75496109905605735</c:v>
                </c:pt>
                <c:pt idx="9">
                  <c:v>0.92820148672656777</c:v>
                </c:pt>
                <c:pt idx="10">
                  <c:v>1.7929905101525978</c:v>
                </c:pt>
                <c:pt idx="11">
                  <c:v>0.96178571320260664</c:v>
                </c:pt>
                <c:pt idx="12">
                  <c:v>1.7290236357041338</c:v>
                </c:pt>
                <c:pt idx="13">
                  <c:v>0.5717104464420516</c:v>
                </c:pt>
                <c:pt idx="14">
                  <c:v>1.1273555515766187</c:v>
                </c:pt>
                <c:pt idx="15">
                  <c:v>1.0923719395136009</c:v>
                </c:pt>
                <c:pt idx="16">
                  <c:v>1.4048831210932891</c:v>
                </c:pt>
                <c:pt idx="17">
                  <c:v>1.1171305022015365</c:v>
                </c:pt>
                <c:pt idx="18">
                  <c:v>0.99611114235929732</c:v>
                </c:pt>
                <c:pt idx="19">
                  <c:v>0.50734188971452776</c:v>
                </c:pt>
                <c:pt idx="20">
                  <c:v>0.19600973954971279</c:v>
                </c:pt>
                <c:pt idx="21">
                  <c:v>0.82876051408148865</c:v>
                </c:pt>
                <c:pt idx="22">
                  <c:v>0.34147940966382145</c:v>
                </c:pt>
                <c:pt idx="23">
                  <c:v>1.7862699610602273</c:v>
                </c:pt>
                <c:pt idx="24">
                  <c:v>0.49817581818949946</c:v>
                </c:pt>
                <c:pt idx="25">
                  <c:v>1.1202602574623304</c:v>
                </c:pt>
                <c:pt idx="26">
                  <c:v>1.393492260945798</c:v>
                </c:pt>
                <c:pt idx="27">
                  <c:v>0.65828267735578661</c:v>
                </c:pt>
                <c:pt idx="28">
                  <c:v>0.78621629879962907</c:v>
                </c:pt>
                <c:pt idx="29">
                  <c:v>1.4286573405709397</c:v>
                </c:pt>
                <c:pt idx="30">
                  <c:v>-0.20554558172546714</c:v>
                </c:pt>
                <c:pt idx="31">
                  <c:v>0.19926763429634306</c:v>
                </c:pt>
                <c:pt idx="32">
                  <c:v>1.230706017753969</c:v>
                </c:pt>
                <c:pt idx="33">
                  <c:v>0.85875849822098727</c:v>
                </c:pt>
                <c:pt idx="34">
                  <c:v>1.0763715870957031</c:v>
                </c:pt>
                <c:pt idx="35">
                  <c:v>0.76321362103682788</c:v>
                </c:pt>
                <c:pt idx="36">
                  <c:v>1.1473576270330241</c:v>
                </c:pt>
                <c:pt idx="37">
                  <c:v>0.93194895321821314</c:v>
                </c:pt>
                <c:pt idx="38">
                  <c:v>1.3005250046818921</c:v>
                </c:pt>
                <c:pt idx="39">
                  <c:v>1.8969414672038467</c:v>
                </c:pt>
                <c:pt idx="40">
                  <c:v>0.31188610883166107</c:v>
                </c:pt>
                <c:pt idx="41">
                  <c:v>1.1126903719639585</c:v>
                </c:pt>
                <c:pt idx="42">
                  <c:v>1.8852842396661997</c:v>
                </c:pt>
                <c:pt idx="43">
                  <c:v>1.03596900719701</c:v>
                </c:pt>
                <c:pt idx="44">
                  <c:v>0.52169107636784395</c:v>
                </c:pt>
                <c:pt idx="45">
                  <c:v>0.51755983771548164</c:v>
                </c:pt>
                <c:pt idx="46">
                  <c:v>-0.63422263273853008</c:v>
                </c:pt>
                <c:pt idx="47">
                  <c:v>0.45999796102851387</c:v>
                </c:pt>
                <c:pt idx="48">
                  <c:v>0.29699162146472785</c:v>
                </c:pt>
                <c:pt idx="49">
                  <c:v>0.35970650778671998</c:v>
                </c:pt>
                <c:pt idx="50">
                  <c:v>1.0285043414462161</c:v>
                </c:pt>
                <c:pt idx="51">
                  <c:v>1.0017564442861564</c:v>
                </c:pt>
                <c:pt idx="52">
                  <c:v>0.40370447781195096</c:v>
                </c:pt>
                <c:pt idx="53">
                  <c:v>1.1671952335689859</c:v>
                </c:pt>
                <c:pt idx="54">
                  <c:v>0.42218945135900404</c:v>
                </c:pt>
                <c:pt idx="55">
                  <c:v>-0.19954412481534334</c:v>
                </c:pt>
                <c:pt idx="56">
                  <c:v>0.32803126020375262</c:v>
                </c:pt>
                <c:pt idx="57">
                  <c:v>0.92085452559187364</c:v>
                </c:pt>
                <c:pt idx="58">
                  <c:v>-0.13845697709394011</c:v>
                </c:pt>
                <c:pt idx="59">
                  <c:v>-0.39014788850087911</c:v>
                </c:pt>
                <c:pt idx="60">
                  <c:v>1.0209607138107719</c:v>
                </c:pt>
                <c:pt idx="61">
                  <c:v>0.40088293474407666</c:v>
                </c:pt>
                <c:pt idx="62">
                  <c:v>0.70293123726766893</c:v>
                </c:pt>
                <c:pt idx="63">
                  <c:v>0.79772827907947985</c:v>
                </c:pt>
                <c:pt idx="64">
                  <c:v>0.55071139874152131</c:v>
                </c:pt>
                <c:pt idx="65">
                  <c:v>-0.23592149012224864</c:v>
                </c:pt>
                <c:pt idx="66">
                  <c:v>-5.4703708769983872E-2</c:v>
                </c:pt>
                <c:pt idx="67">
                  <c:v>0.63923898049685079</c:v>
                </c:pt>
                <c:pt idx="68">
                  <c:v>0.21037072394247192</c:v>
                </c:pt>
                <c:pt idx="69">
                  <c:v>1.135991666663029</c:v>
                </c:pt>
                <c:pt idx="70">
                  <c:v>0.34787297059624706</c:v>
                </c:pt>
                <c:pt idx="71">
                  <c:v>-2.6423837126038092E-2</c:v>
                </c:pt>
                <c:pt idx="72">
                  <c:v>5.1300447412565509E-2</c:v>
                </c:pt>
                <c:pt idx="73">
                  <c:v>0.11055479015721489</c:v>
                </c:pt>
                <c:pt idx="74">
                  <c:v>0.93186671772309593</c:v>
                </c:pt>
                <c:pt idx="75">
                  <c:v>0.64307675831294608</c:v>
                </c:pt>
                <c:pt idx="76">
                  <c:v>0.64246274993752139</c:v>
                </c:pt>
                <c:pt idx="77">
                  <c:v>0.45356848496303936</c:v>
                </c:pt>
                <c:pt idx="78">
                  <c:v>0.12152952512457382</c:v>
                </c:pt>
                <c:pt idx="79">
                  <c:v>0.76379197776899654</c:v>
                </c:pt>
                <c:pt idx="80">
                  <c:v>0.984373318046184</c:v>
                </c:pt>
                <c:pt idx="81">
                  <c:v>1.9687746778687641E-2</c:v>
                </c:pt>
                <c:pt idx="82">
                  <c:v>1.2163462485742558</c:v>
                </c:pt>
                <c:pt idx="83">
                  <c:v>0.63254490194235657</c:v>
                </c:pt>
                <c:pt idx="84">
                  <c:v>7.3018588061147416E-2</c:v>
                </c:pt>
                <c:pt idx="85">
                  <c:v>1.1525358594595361</c:v>
                </c:pt>
                <c:pt idx="86">
                  <c:v>7.150591150557889E-2</c:v>
                </c:pt>
                <c:pt idx="87">
                  <c:v>0.63791720953633735</c:v>
                </c:pt>
                <c:pt idx="88">
                  <c:v>0.9133292331848325</c:v>
                </c:pt>
                <c:pt idx="89">
                  <c:v>-0.4846024519787353</c:v>
                </c:pt>
                <c:pt idx="90">
                  <c:v>0.20803747320743596</c:v>
                </c:pt>
                <c:pt idx="91">
                  <c:v>1.1701068749560783</c:v>
                </c:pt>
                <c:pt idx="92">
                  <c:v>1.1098114824834298</c:v>
                </c:pt>
                <c:pt idx="93">
                  <c:v>-3.1859641165875906E-3</c:v>
                </c:pt>
                <c:pt idx="94">
                  <c:v>8.4811428248238063E-2</c:v>
                </c:pt>
                <c:pt idx="95">
                  <c:v>0.21450569914731374</c:v>
                </c:pt>
                <c:pt idx="96">
                  <c:v>-8.4561847976238613E-2</c:v>
                </c:pt>
                <c:pt idx="97">
                  <c:v>0.4299018885051295</c:v>
                </c:pt>
                <c:pt idx="98">
                  <c:v>1.1771853788842621</c:v>
                </c:pt>
                <c:pt idx="99">
                  <c:v>0.16759878503313391</c:v>
                </c:pt>
                <c:pt idx="100">
                  <c:v>0.70611264125475659</c:v>
                </c:pt>
                <c:pt idx="101">
                  <c:v>0.56166988326961165</c:v>
                </c:pt>
                <c:pt idx="102">
                  <c:v>0.83247218545486557</c:v>
                </c:pt>
                <c:pt idx="103">
                  <c:v>4.0915752210651753E-2</c:v>
                </c:pt>
                <c:pt idx="104">
                  <c:v>0.30286035857257182</c:v>
                </c:pt>
                <c:pt idx="105">
                  <c:v>-0.22089599327912901</c:v>
                </c:pt>
                <c:pt idx="106">
                  <c:v>0.77937095151674773</c:v>
                </c:pt>
                <c:pt idx="107">
                  <c:v>0.45440315939175491</c:v>
                </c:pt>
                <c:pt idx="108">
                  <c:v>0.59516486207379593</c:v>
                </c:pt>
                <c:pt idx="109">
                  <c:v>-0.10949710285155179</c:v>
                </c:pt>
                <c:pt idx="110">
                  <c:v>0.99137423492538979</c:v>
                </c:pt>
                <c:pt idx="111">
                  <c:v>1.0992520416774363</c:v>
                </c:pt>
                <c:pt idx="112">
                  <c:v>0.43879140782151926</c:v>
                </c:pt>
                <c:pt idx="113">
                  <c:v>0.39440584768717823</c:v>
                </c:pt>
                <c:pt idx="114">
                  <c:v>-2.9996116092323402E-2</c:v>
                </c:pt>
                <c:pt idx="115">
                  <c:v>-0.47797314173669131</c:v>
                </c:pt>
                <c:pt idx="116">
                  <c:v>-0.3543910009307108</c:v>
                </c:pt>
                <c:pt idx="117">
                  <c:v>-0.24425123710205698</c:v>
                </c:pt>
                <c:pt idx="118">
                  <c:v>0.8552684752011126</c:v>
                </c:pt>
                <c:pt idx="119">
                  <c:v>0.46801999333225558</c:v>
                </c:pt>
                <c:pt idx="120">
                  <c:v>0.25303322691873187</c:v>
                </c:pt>
                <c:pt idx="121">
                  <c:v>0.27997162923653984</c:v>
                </c:pt>
                <c:pt idx="122">
                  <c:v>0.78572232585860458</c:v>
                </c:pt>
                <c:pt idx="123">
                  <c:v>-0.38420998918188037</c:v>
                </c:pt>
                <c:pt idx="124">
                  <c:v>0.69129842419931664</c:v>
                </c:pt>
                <c:pt idx="125">
                  <c:v>0.46388199511281142</c:v>
                </c:pt>
                <c:pt idx="126">
                  <c:v>0.15931627041450441</c:v>
                </c:pt>
                <c:pt idx="127">
                  <c:v>1.4386051552557348</c:v>
                </c:pt>
                <c:pt idx="128">
                  <c:v>0.41845460238093474</c:v>
                </c:pt>
                <c:pt idx="129">
                  <c:v>-0.21828002544737207</c:v>
                </c:pt>
                <c:pt idx="130">
                  <c:v>1.0052097031733738</c:v>
                </c:pt>
                <c:pt idx="131">
                  <c:v>0.13363433715099443</c:v>
                </c:pt>
                <c:pt idx="132">
                  <c:v>0.12351101800263671</c:v>
                </c:pt>
                <c:pt idx="133">
                  <c:v>0.30552887214736746</c:v>
                </c:pt>
                <c:pt idx="134">
                  <c:v>-0.30040551231993762</c:v>
                </c:pt>
                <c:pt idx="135">
                  <c:v>0.28699369730198931</c:v>
                </c:pt>
                <c:pt idx="136">
                  <c:v>-0.33363794735704455</c:v>
                </c:pt>
                <c:pt idx="137">
                  <c:v>0.7560092836035196</c:v>
                </c:pt>
                <c:pt idx="138">
                  <c:v>1.0568384617719528</c:v>
                </c:pt>
                <c:pt idx="139">
                  <c:v>-0.16226384081302744</c:v>
                </c:pt>
                <c:pt idx="140">
                  <c:v>1.0894637410223338</c:v>
                </c:pt>
                <c:pt idx="141">
                  <c:v>0.47970547247092216</c:v>
                </c:pt>
                <c:pt idx="142">
                  <c:v>-0.40560306233569982</c:v>
                </c:pt>
                <c:pt idx="143">
                  <c:v>-0.44932232759606272</c:v>
                </c:pt>
                <c:pt idx="144">
                  <c:v>1.2116744210899777</c:v>
                </c:pt>
                <c:pt idx="145">
                  <c:v>-0.40535444247854535</c:v>
                </c:pt>
                <c:pt idx="146">
                  <c:v>0.27731020136217177</c:v>
                </c:pt>
                <c:pt idx="147">
                  <c:v>-0.18018380423289931</c:v>
                </c:pt>
                <c:pt idx="148">
                  <c:v>0.10708966750164704</c:v>
                </c:pt>
                <c:pt idx="149">
                  <c:v>-1.1282469162827685E-2</c:v>
                </c:pt>
                <c:pt idx="150">
                  <c:v>6.663447994463513E-2</c:v>
                </c:pt>
                <c:pt idx="151">
                  <c:v>2.5188753020581628E-2</c:v>
                </c:pt>
                <c:pt idx="152">
                  <c:v>-0.49521659243940391</c:v>
                </c:pt>
                <c:pt idx="153">
                  <c:v>-8.1094447181014453E-2</c:v>
                </c:pt>
                <c:pt idx="154">
                  <c:v>5.4173497420099533E-2</c:v>
                </c:pt>
                <c:pt idx="155">
                  <c:v>0.79500718652992686</c:v>
                </c:pt>
                <c:pt idx="156">
                  <c:v>2.486916230343722E-3</c:v>
                </c:pt>
                <c:pt idx="157">
                  <c:v>-0.18679485294433379</c:v>
                </c:pt>
                <c:pt idx="158">
                  <c:v>7.2426081629434008E-2</c:v>
                </c:pt>
                <c:pt idx="159">
                  <c:v>0.17243716576183854</c:v>
                </c:pt>
                <c:pt idx="160">
                  <c:v>0.42605829168291004</c:v>
                </c:pt>
                <c:pt idx="161">
                  <c:v>-0.59282489196805332</c:v>
                </c:pt>
                <c:pt idx="162">
                  <c:v>0.91516003784052069</c:v>
                </c:pt>
                <c:pt idx="163">
                  <c:v>0.14626360865211821</c:v>
                </c:pt>
                <c:pt idx="164">
                  <c:v>-0.24716152116824319</c:v>
                </c:pt>
                <c:pt idx="165">
                  <c:v>0.51618063512803869</c:v>
                </c:pt>
                <c:pt idx="166">
                  <c:v>1.1633912979085661</c:v>
                </c:pt>
                <c:pt idx="167">
                  <c:v>-0.38308366356899504</c:v>
                </c:pt>
                <c:pt idx="168">
                  <c:v>0.43899908688646888</c:v>
                </c:pt>
                <c:pt idx="169">
                  <c:v>0.12987792305693852</c:v>
                </c:pt>
                <c:pt idx="170">
                  <c:v>-0.43493620799591803</c:v>
                </c:pt>
                <c:pt idx="171">
                  <c:v>0.26835000680552501</c:v>
                </c:pt>
                <c:pt idx="172">
                  <c:v>4.2727007816901606E-2</c:v>
                </c:pt>
                <c:pt idx="173">
                  <c:v>-0.32552363117657657</c:v>
                </c:pt>
                <c:pt idx="174">
                  <c:v>-0.21629018235539846</c:v>
                </c:pt>
                <c:pt idx="175">
                  <c:v>4.8963289421395183E-2</c:v>
                </c:pt>
                <c:pt idx="176">
                  <c:v>0.46083367776642692</c:v>
                </c:pt>
                <c:pt idx="177">
                  <c:v>0.16661769820387867</c:v>
                </c:pt>
                <c:pt idx="178">
                  <c:v>-0.17563764785049896</c:v>
                </c:pt>
                <c:pt idx="179">
                  <c:v>-0.15184494348682626</c:v>
                </c:pt>
                <c:pt idx="180">
                  <c:v>0.47880923848482682</c:v>
                </c:pt>
                <c:pt idx="181">
                  <c:v>-0.65093292185367113</c:v>
                </c:pt>
                <c:pt idx="182">
                  <c:v>0.26840157545165788</c:v>
                </c:pt>
                <c:pt idx="183">
                  <c:v>5.2543918140158373E-2</c:v>
                </c:pt>
                <c:pt idx="184">
                  <c:v>-0.47489318331355412</c:v>
                </c:pt>
                <c:pt idx="185">
                  <c:v>-0.83619966496828801</c:v>
                </c:pt>
                <c:pt idx="186">
                  <c:v>-0.27442682723196815</c:v>
                </c:pt>
                <c:pt idx="187">
                  <c:v>-0.17908351500521572</c:v>
                </c:pt>
                <c:pt idx="188">
                  <c:v>0.47068612629781592</c:v>
                </c:pt>
                <c:pt idx="189">
                  <c:v>-5.3680122303835454E-2</c:v>
                </c:pt>
                <c:pt idx="190">
                  <c:v>-0.75796166361472406</c:v>
                </c:pt>
                <c:pt idx="191">
                  <c:v>-0.24278678428348643</c:v>
                </c:pt>
                <c:pt idx="192">
                  <c:v>2.529023983135854E-2</c:v>
                </c:pt>
                <c:pt idx="193">
                  <c:v>-0.43925327199321212</c:v>
                </c:pt>
                <c:pt idx="194">
                  <c:v>0.97031534599846636</c:v>
                </c:pt>
                <c:pt idx="195">
                  <c:v>0.20090242393046376</c:v>
                </c:pt>
                <c:pt idx="196">
                  <c:v>0.14008686668285836</c:v>
                </c:pt>
                <c:pt idx="197">
                  <c:v>0.32512915862574482</c:v>
                </c:pt>
                <c:pt idx="198">
                  <c:v>0.48750482777573767</c:v>
                </c:pt>
                <c:pt idx="199">
                  <c:v>-0.99029511275496251</c:v>
                </c:pt>
                <c:pt idx="200">
                  <c:v>-0.28786143666473785</c:v>
                </c:pt>
                <c:pt idx="201">
                  <c:v>-4.5168184126062724E-4</c:v>
                </c:pt>
                <c:pt idx="202">
                  <c:v>-0.24500580328789767</c:v>
                </c:pt>
                <c:pt idx="203">
                  <c:v>-0.48189679842370536</c:v>
                </c:pt>
                <c:pt idx="204">
                  <c:v>0.18299048535078852</c:v>
                </c:pt>
                <c:pt idx="205">
                  <c:v>-0.17107406655062934</c:v>
                </c:pt>
                <c:pt idx="206">
                  <c:v>-0.45295390997906143</c:v>
                </c:pt>
                <c:pt idx="207">
                  <c:v>-0.2199264720172307</c:v>
                </c:pt>
                <c:pt idx="208">
                  <c:v>0.18482357208006889</c:v>
                </c:pt>
                <c:pt idx="209">
                  <c:v>-1.0005942767520608</c:v>
                </c:pt>
                <c:pt idx="210">
                  <c:v>-0.4456743304658628</c:v>
                </c:pt>
                <c:pt idx="211">
                  <c:v>-0.18781674275334537</c:v>
                </c:pt>
                <c:pt idx="212">
                  <c:v>-0.15465944927198541</c:v>
                </c:pt>
                <c:pt idx="213">
                  <c:v>0.20423452762746624</c:v>
                </c:pt>
                <c:pt idx="214">
                  <c:v>-1.1811417983592712E-2</c:v>
                </c:pt>
                <c:pt idx="215">
                  <c:v>-0.1321622582327017</c:v>
                </c:pt>
                <c:pt idx="216">
                  <c:v>-0.22237712602185217</c:v>
                </c:pt>
                <c:pt idx="217">
                  <c:v>0.23051020745909481</c:v>
                </c:pt>
                <c:pt idx="218">
                  <c:v>0.11981553641815652</c:v>
                </c:pt>
                <c:pt idx="219">
                  <c:v>4.8193481088322797E-2</c:v>
                </c:pt>
                <c:pt idx="220">
                  <c:v>-0.45588217409085147</c:v>
                </c:pt>
                <c:pt idx="221">
                  <c:v>-9.4255580699833669E-2</c:v>
                </c:pt>
                <c:pt idx="222">
                  <c:v>-0.12829498759643623</c:v>
                </c:pt>
                <c:pt idx="223">
                  <c:v>0.2113206673469486</c:v>
                </c:pt>
                <c:pt idx="224">
                  <c:v>-6.8513963734560063E-2</c:v>
                </c:pt>
                <c:pt idx="225">
                  <c:v>-0.41286171010469824</c:v>
                </c:pt>
                <c:pt idx="226">
                  <c:v>-0.78110927094572069</c:v>
                </c:pt>
                <c:pt idx="227">
                  <c:v>-0.41659984204398626</c:v>
                </c:pt>
                <c:pt idx="228">
                  <c:v>-0.65052054160582273</c:v>
                </c:pt>
                <c:pt idx="229">
                  <c:v>-1.2798526365069933</c:v>
                </c:pt>
                <c:pt idx="230">
                  <c:v>-1.108967211346491</c:v>
                </c:pt>
                <c:pt idx="231">
                  <c:v>-1.1269421436314566</c:v>
                </c:pt>
                <c:pt idx="232">
                  <c:v>-0.44822426474070631</c:v>
                </c:pt>
                <c:pt idx="233">
                  <c:v>-0.64685686990963276</c:v>
                </c:pt>
                <c:pt idx="234">
                  <c:v>-3.6554704277172806E-2</c:v>
                </c:pt>
                <c:pt idx="235">
                  <c:v>-0.92351671535947277</c:v>
                </c:pt>
                <c:pt idx="236">
                  <c:v>-1.1693616990815978</c:v>
                </c:pt>
                <c:pt idx="237">
                  <c:v>-0.93786142417420004</c:v>
                </c:pt>
                <c:pt idx="238">
                  <c:v>-0.78285572663817327</c:v>
                </c:pt>
                <c:pt idx="239">
                  <c:v>-0.64749597226011157</c:v>
                </c:pt>
                <c:pt idx="240">
                  <c:v>-3.4829379369104851E-2</c:v>
                </c:pt>
                <c:pt idx="241">
                  <c:v>-0.72985757675260177</c:v>
                </c:pt>
                <c:pt idx="242">
                  <c:v>-0.14275804656105923</c:v>
                </c:pt>
                <c:pt idx="243">
                  <c:v>-0.90903486398154798</c:v>
                </c:pt>
                <c:pt idx="244">
                  <c:v>-0.41727501004946038</c:v>
                </c:pt>
                <c:pt idx="245">
                  <c:v>-0.23664387376974338</c:v>
                </c:pt>
                <c:pt idx="246">
                  <c:v>-0.33843441413212738</c:v>
                </c:pt>
                <c:pt idx="247">
                  <c:v>-9.1418573083196966E-2</c:v>
                </c:pt>
                <c:pt idx="248">
                  <c:v>-0.87419958750512639</c:v>
                </c:pt>
                <c:pt idx="249">
                  <c:v>-0.19941858562837425</c:v>
                </c:pt>
                <c:pt idx="250">
                  <c:v>-0.18189602452788003</c:v>
                </c:pt>
                <c:pt idx="251">
                  <c:v>-0.6881310878193152</c:v>
                </c:pt>
                <c:pt idx="252">
                  <c:v>-0.60577272596741949</c:v>
                </c:pt>
                <c:pt idx="253">
                  <c:v>-0.3258984836996936</c:v>
                </c:pt>
                <c:pt idx="254">
                  <c:v>-0.40078285204509345</c:v>
                </c:pt>
                <c:pt idx="255">
                  <c:v>-8.1756756062311475E-2</c:v>
                </c:pt>
                <c:pt idx="256">
                  <c:v>-0.7934769545512762</c:v>
                </c:pt>
                <c:pt idx="257">
                  <c:v>-0.10820631709883699</c:v>
                </c:pt>
                <c:pt idx="258">
                  <c:v>-0.5309355554390216</c:v>
                </c:pt>
                <c:pt idx="259">
                  <c:v>-0.37691512148105688</c:v>
                </c:pt>
                <c:pt idx="260">
                  <c:v>0.40735773040827095</c:v>
                </c:pt>
                <c:pt idx="261">
                  <c:v>-0.59575168704969761</c:v>
                </c:pt>
                <c:pt idx="262">
                  <c:v>-0.28222624884442848</c:v>
                </c:pt>
                <c:pt idx="263">
                  <c:v>-0.33873526451258668</c:v>
                </c:pt>
                <c:pt idx="264">
                  <c:v>-0.11060279024025479</c:v>
                </c:pt>
                <c:pt idx="265">
                  <c:v>-0.63533200462406969</c:v>
                </c:pt>
                <c:pt idx="266">
                  <c:v>-0.91000740537454172</c:v>
                </c:pt>
                <c:pt idx="267">
                  <c:v>-0.16798728918897757</c:v>
                </c:pt>
                <c:pt idx="268">
                  <c:v>-0.45050758747159764</c:v>
                </c:pt>
                <c:pt idx="269">
                  <c:v>-0.98255437495769926</c:v>
                </c:pt>
                <c:pt idx="270">
                  <c:v>-0.71213022572371187</c:v>
                </c:pt>
                <c:pt idx="271">
                  <c:v>-0.47141301438036032</c:v>
                </c:pt>
                <c:pt idx="272">
                  <c:v>-0.66856316191274956</c:v>
                </c:pt>
                <c:pt idx="273">
                  <c:v>-0.27717348673847547</c:v>
                </c:pt>
                <c:pt idx="274">
                  <c:v>-0.29154994179664701</c:v>
                </c:pt>
                <c:pt idx="275">
                  <c:v>-0.50276014812238357</c:v>
                </c:pt>
                <c:pt idx="276">
                  <c:v>-0.62530211045523332</c:v>
                </c:pt>
                <c:pt idx="277">
                  <c:v>0.54750199699384705</c:v>
                </c:pt>
                <c:pt idx="278">
                  <c:v>-0.76032201853270964</c:v>
                </c:pt>
                <c:pt idx="279">
                  <c:v>-0.48287659589922943</c:v>
                </c:pt>
                <c:pt idx="280">
                  <c:v>0.30524907230046538</c:v>
                </c:pt>
                <c:pt idx="281">
                  <c:v>-0.60282292776274249</c:v>
                </c:pt>
                <c:pt idx="282">
                  <c:v>-0.82796986198286249</c:v>
                </c:pt>
                <c:pt idx="283">
                  <c:v>-0.59420303365690896</c:v>
                </c:pt>
                <c:pt idx="284">
                  <c:v>0.27740768526881016</c:v>
                </c:pt>
                <c:pt idx="285">
                  <c:v>0.56769556964228962</c:v>
                </c:pt>
                <c:pt idx="286">
                  <c:v>-8.2429372887700803E-2</c:v>
                </c:pt>
                <c:pt idx="287">
                  <c:v>-0.17207966205002134</c:v>
                </c:pt>
                <c:pt idx="288">
                  <c:v>-0.716269206421838</c:v>
                </c:pt>
                <c:pt idx="289">
                  <c:v>-0.61426859559757163</c:v>
                </c:pt>
                <c:pt idx="290">
                  <c:v>-0.27092026307872435</c:v>
                </c:pt>
                <c:pt idx="291">
                  <c:v>0.67318450337222269</c:v>
                </c:pt>
                <c:pt idx="292">
                  <c:v>-0.13134647705449148</c:v>
                </c:pt>
                <c:pt idx="293">
                  <c:v>-0.807469031764809</c:v>
                </c:pt>
                <c:pt idx="294">
                  <c:v>-0.18022140688835575</c:v>
                </c:pt>
                <c:pt idx="295">
                  <c:v>-0.29554997055471188</c:v>
                </c:pt>
                <c:pt idx="296">
                  <c:v>-0.40144805315523552</c:v>
                </c:pt>
                <c:pt idx="297">
                  <c:v>-0.37470067497851678</c:v>
                </c:pt>
                <c:pt idx="298">
                  <c:v>-0.33828102576290325</c:v>
                </c:pt>
                <c:pt idx="299">
                  <c:v>9.6999309164004247E-2</c:v>
                </c:pt>
                <c:pt idx="300">
                  <c:v>-0.79658115572702115</c:v>
                </c:pt>
                <c:pt idx="301">
                  <c:v>-4.2855787658206974E-2</c:v>
                </c:pt>
                <c:pt idx="302">
                  <c:v>-0.86515171492842624</c:v>
                </c:pt>
                <c:pt idx="303">
                  <c:v>-0.39354067494423162</c:v>
                </c:pt>
                <c:pt idx="304">
                  <c:v>-0.59061692337659999</c:v>
                </c:pt>
                <c:pt idx="305">
                  <c:v>-0.75579000823095865</c:v>
                </c:pt>
                <c:pt idx="306">
                  <c:v>-0.96619061454550836</c:v>
                </c:pt>
                <c:pt idx="307">
                  <c:v>-0.69603164242331073</c:v>
                </c:pt>
                <c:pt idx="308">
                  <c:v>-0.5545951194901596</c:v>
                </c:pt>
                <c:pt idx="309">
                  <c:v>-0.45064012721600599</c:v>
                </c:pt>
                <c:pt idx="310">
                  <c:v>0.43699177206179518</c:v>
                </c:pt>
                <c:pt idx="311">
                  <c:v>-1.5600866093341232</c:v>
                </c:pt>
                <c:pt idx="312">
                  <c:v>-0.58938683418061932</c:v>
                </c:pt>
                <c:pt idx="313">
                  <c:v>-0.89302975407472673</c:v>
                </c:pt>
                <c:pt idx="314">
                  <c:v>-0.95730806461731399</c:v>
                </c:pt>
                <c:pt idx="315">
                  <c:v>0.15932589421023924</c:v>
                </c:pt>
                <c:pt idx="316">
                  <c:v>-0.41212599514605708</c:v>
                </c:pt>
                <c:pt idx="317">
                  <c:v>-1.1144499791682669</c:v>
                </c:pt>
                <c:pt idx="318">
                  <c:v>-0.63037742021060394</c:v>
                </c:pt>
                <c:pt idx="319">
                  <c:v>-1.1186693723512764</c:v>
                </c:pt>
                <c:pt idx="320">
                  <c:v>-0.34258478776428636</c:v>
                </c:pt>
                <c:pt idx="321">
                  <c:v>-0.32889297661296052</c:v>
                </c:pt>
                <c:pt idx="322">
                  <c:v>-0.51225257518380851</c:v>
                </c:pt>
                <c:pt idx="323">
                  <c:v>-1.3664878021744675</c:v>
                </c:pt>
                <c:pt idx="324">
                  <c:v>-0.55362914226082782</c:v>
                </c:pt>
                <c:pt idx="325">
                  <c:v>-0.96404788044896561</c:v>
                </c:pt>
                <c:pt idx="326">
                  <c:v>-0.68287438869814365</c:v>
                </c:pt>
                <c:pt idx="327">
                  <c:v>-0.45383758811624708</c:v>
                </c:pt>
                <c:pt idx="328">
                  <c:v>-0.36653174651945847</c:v>
                </c:pt>
                <c:pt idx="329">
                  <c:v>-0.53021754236636309</c:v>
                </c:pt>
                <c:pt idx="330">
                  <c:v>-8.5126454060488244E-2</c:v>
                </c:pt>
                <c:pt idx="331">
                  <c:v>-1.3396202144997482E-2</c:v>
                </c:pt>
                <c:pt idx="332">
                  <c:v>-1.2599453427832219</c:v>
                </c:pt>
                <c:pt idx="333">
                  <c:v>-0.31412019514659822</c:v>
                </c:pt>
                <c:pt idx="334">
                  <c:v>-1.2443757768860761</c:v>
                </c:pt>
                <c:pt idx="335">
                  <c:v>-0.65417812025415789</c:v>
                </c:pt>
                <c:pt idx="336">
                  <c:v>-0.539751350214283</c:v>
                </c:pt>
                <c:pt idx="337">
                  <c:v>-0.50153166395160564</c:v>
                </c:pt>
                <c:pt idx="338">
                  <c:v>-0.24321038394239788</c:v>
                </c:pt>
                <c:pt idx="339">
                  <c:v>-0.69100674739866841</c:v>
                </c:pt>
                <c:pt idx="340">
                  <c:v>-0.45650221086550841</c:v>
                </c:pt>
                <c:pt idx="341">
                  <c:v>-0.58109226606520847</c:v>
                </c:pt>
                <c:pt idx="342">
                  <c:v>-0.46470793851422315</c:v>
                </c:pt>
                <c:pt idx="343">
                  <c:v>-1.7728414943317561</c:v>
                </c:pt>
                <c:pt idx="344">
                  <c:v>-0.26931555869306106</c:v>
                </c:pt>
                <c:pt idx="345">
                  <c:v>-0.54546519426172757</c:v>
                </c:pt>
                <c:pt idx="346">
                  <c:v>-0.5987749670854019</c:v>
                </c:pt>
                <c:pt idx="347">
                  <c:v>-0.96183694055020541</c:v>
                </c:pt>
                <c:pt idx="348">
                  <c:v>-1.5627852009201235</c:v>
                </c:pt>
                <c:pt idx="349">
                  <c:v>-1.1783243407601158</c:v>
                </c:pt>
                <c:pt idx="350">
                  <c:v>-1.979426710686055</c:v>
                </c:pt>
                <c:pt idx="351">
                  <c:v>-1.194268937538048</c:v>
                </c:pt>
                <c:pt idx="352">
                  <c:v>-1.27668671255175</c:v>
                </c:pt>
                <c:pt idx="353">
                  <c:v>-0.75696971276631264</c:v>
                </c:pt>
                <c:pt idx="354">
                  <c:v>-1.506872605241067</c:v>
                </c:pt>
                <c:pt idx="355">
                  <c:v>-0.39870061269668688</c:v>
                </c:pt>
                <c:pt idx="356">
                  <c:v>-0.8850927351684057</c:v>
                </c:pt>
                <c:pt idx="357">
                  <c:v>-0.13458464127983005</c:v>
                </c:pt>
                <c:pt idx="358">
                  <c:v>-1.2470672784277979</c:v>
                </c:pt>
                <c:pt idx="359">
                  <c:v>-1.7591823766236783</c:v>
                </c:pt>
                <c:pt idx="360">
                  <c:v>-0.91742005830084161</c:v>
                </c:pt>
                <c:pt idx="361">
                  <c:v>-0.17776899145412453</c:v>
                </c:pt>
                <c:pt idx="362">
                  <c:v>-0.87719995996040545</c:v>
                </c:pt>
                <c:pt idx="363">
                  <c:v>-1.0024308973412719</c:v>
                </c:pt>
                <c:pt idx="364">
                  <c:v>-1.6129951214373521</c:v>
                </c:pt>
                <c:pt idx="365">
                  <c:v>-0.88529806366100061</c:v>
                </c:pt>
                <c:pt idx="366">
                  <c:v>-1.0122286186173994</c:v>
                </c:pt>
                <c:pt idx="367">
                  <c:v>-1.3204260001223058</c:v>
                </c:pt>
                <c:pt idx="368">
                  <c:v>-1.1346166860369451</c:v>
                </c:pt>
                <c:pt idx="369">
                  <c:v>-1.9260266324685957</c:v>
                </c:pt>
                <c:pt idx="370">
                  <c:v>-1.2849414246439521</c:v>
                </c:pt>
                <c:pt idx="371">
                  <c:v>-0.41374061187427141</c:v>
                </c:pt>
                <c:pt idx="372">
                  <c:v>-1.0865077437311141</c:v>
                </c:pt>
                <c:pt idx="373">
                  <c:v>-0.27978860675443534</c:v>
                </c:pt>
                <c:pt idx="374">
                  <c:v>-0.29610686400857367</c:v>
                </c:pt>
                <c:pt idx="375">
                  <c:v>-0.39179006687398182</c:v>
                </c:pt>
                <c:pt idx="376">
                  <c:v>-1.4441039032431349</c:v>
                </c:pt>
                <c:pt idx="377">
                  <c:v>-1.1740405508122191</c:v>
                </c:pt>
                <c:pt idx="378">
                  <c:v>-0.4630939361353047</c:v>
                </c:pt>
                <c:pt idx="379">
                  <c:v>-0.62443485444011482</c:v>
                </c:pt>
                <c:pt idx="380">
                  <c:v>-0.48756984788121038</c:v>
                </c:pt>
                <c:pt idx="381">
                  <c:v>-1.289252233260556</c:v>
                </c:pt>
                <c:pt idx="382">
                  <c:v>-0.50317282558460907</c:v>
                </c:pt>
                <c:pt idx="383">
                  <c:v>-1.5803616410860017</c:v>
                </c:pt>
                <c:pt idx="384">
                  <c:v>-0.75022610074887564</c:v>
                </c:pt>
                <c:pt idx="385">
                  <c:v>-1.3932740318799979</c:v>
                </c:pt>
                <c:pt idx="386">
                  <c:v>0.19923316231373089</c:v>
                </c:pt>
                <c:pt idx="387">
                  <c:v>-1.6970449755198171</c:v>
                </c:pt>
                <c:pt idx="388">
                  <c:v>-1.4906029331151542</c:v>
                </c:pt>
                <c:pt idx="389">
                  <c:v>-1.4380922259319302</c:v>
                </c:pt>
                <c:pt idx="390">
                  <c:v>-0.97699709238145793</c:v>
                </c:pt>
                <c:pt idx="391">
                  <c:v>-1.6833643285634017</c:v>
                </c:pt>
                <c:pt idx="392">
                  <c:v>-2.0082165506102001</c:v>
                </c:pt>
                <c:pt idx="393">
                  <c:v>-0.74673816840594354</c:v>
                </c:pt>
                <c:pt idx="394">
                  <c:v>-1.2087417417229038</c:v>
                </c:pt>
                <c:pt idx="395">
                  <c:v>-1.2146706649350625</c:v>
                </c:pt>
                <c:pt idx="396">
                  <c:v>-1.8250628973318115</c:v>
                </c:pt>
                <c:pt idx="397">
                  <c:v>-1.5285879448804525</c:v>
                </c:pt>
                <c:pt idx="398">
                  <c:v>-1.3297252485514885</c:v>
                </c:pt>
                <c:pt idx="399">
                  <c:v>-1.848335343154722</c:v>
                </c:pt>
                <c:pt idx="400">
                  <c:v>-2.028116129480305</c:v>
                </c:pt>
                <c:pt idx="401">
                  <c:v>-1.7443966882923987</c:v>
                </c:pt>
                <c:pt idx="402">
                  <c:v>-1.811909827039631</c:v>
                </c:pt>
                <c:pt idx="403">
                  <c:v>-1.529443122213838</c:v>
                </c:pt>
                <c:pt idx="404">
                  <c:v>-2.1910749138848598</c:v>
                </c:pt>
                <c:pt idx="405">
                  <c:v>-1.5760015266240603</c:v>
                </c:pt>
                <c:pt idx="406">
                  <c:v>-1.2521931557686914</c:v>
                </c:pt>
                <c:pt idx="407">
                  <c:v>-1.6952848888699519</c:v>
                </c:pt>
                <c:pt idx="408">
                  <c:v>-0.50913253597250907</c:v>
                </c:pt>
                <c:pt idx="409">
                  <c:v>-0.41545618472430657</c:v>
                </c:pt>
                <c:pt idx="410">
                  <c:v>-1.6661967451811512</c:v>
                </c:pt>
                <c:pt idx="411">
                  <c:v>-0.8185128366075507</c:v>
                </c:pt>
                <c:pt idx="412">
                  <c:v>-1.0346668864991178</c:v>
                </c:pt>
                <c:pt idx="413">
                  <c:v>-1.7819688339065909</c:v>
                </c:pt>
                <c:pt idx="414">
                  <c:v>-1.2175622186100337</c:v>
                </c:pt>
                <c:pt idx="415">
                  <c:v>-1.5509410163345378</c:v>
                </c:pt>
                <c:pt idx="416">
                  <c:v>-1.5327196021746341</c:v>
                </c:pt>
                <c:pt idx="417">
                  <c:v>-1.9012756465257801</c:v>
                </c:pt>
                <c:pt idx="418">
                  <c:v>-1.3168365126566708</c:v>
                </c:pt>
                <c:pt idx="419">
                  <c:v>-1.2791507687285941</c:v>
                </c:pt>
                <c:pt idx="420">
                  <c:v>-1.7646334137313229</c:v>
                </c:pt>
                <c:pt idx="421">
                  <c:v>-1.3873448095050021</c:v>
                </c:pt>
                <c:pt idx="422">
                  <c:v>-2.2046217854673467</c:v>
                </c:pt>
                <c:pt idx="423">
                  <c:v>-1.7532767619842864</c:v>
                </c:pt>
                <c:pt idx="424">
                  <c:v>-1.4630152892491284</c:v>
                </c:pt>
                <c:pt idx="425">
                  <c:v>-1.3175115991546904</c:v>
                </c:pt>
                <c:pt idx="426">
                  <c:v>-1.804187202290892</c:v>
                </c:pt>
                <c:pt idx="427">
                  <c:v>-1.7718436187227717</c:v>
                </c:pt>
                <c:pt idx="428">
                  <c:v>-1.30780270174554</c:v>
                </c:pt>
                <c:pt idx="429">
                  <c:v>-1.3376634335615287</c:v>
                </c:pt>
                <c:pt idx="430">
                  <c:v>-2.4068213906714195</c:v>
                </c:pt>
                <c:pt idx="431">
                  <c:v>-2.3787270305136148</c:v>
                </c:pt>
                <c:pt idx="432">
                  <c:v>-1.9094574216742684</c:v>
                </c:pt>
                <c:pt idx="433">
                  <c:v>-1.2157396007163337</c:v>
                </c:pt>
                <c:pt idx="434">
                  <c:v>-1.8506238088264764</c:v>
                </c:pt>
                <c:pt idx="435">
                  <c:v>-1.834542644216747</c:v>
                </c:pt>
                <c:pt idx="436">
                  <c:v>-1.3251708468927041</c:v>
                </c:pt>
                <c:pt idx="437">
                  <c:v>-1.6715019811873806</c:v>
                </c:pt>
                <c:pt idx="438">
                  <c:v>-2.2647319586064012</c:v>
                </c:pt>
                <c:pt idx="439">
                  <c:v>-1.7778652511071233</c:v>
                </c:pt>
                <c:pt idx="440">
                  <c:v>-2.3116417532165427</c:v>
                </c:pt>
                <c:pt idx="441">
                  <c:v>-1.8534425144618627</c:v>
                </c:pt>
                <c:pt idx="442">
                  <c:v>-2.2985660654292501</c:v>
                </c:pt>
                <c:pt idx="443">
                  <c:v>-2.2651637439527392</c:v>
                </c:pt>
                <c:pt idx="444">
                  <c:v>-2.3304684655908718</c:v>
                </c:pt>
                <c:pt idx="445">
                  <c:v>-3.421316114563953</c:v>
                </c:pt>
              </c:numCache>
            </c:numRef>
          </c:yVal>
        </c:ser>
        <c:axId val="31532544"/>
        <c:axId val="31534464"/>
      </c:scatterChart>
      <c:valAx>
        <c:axId val="31532544"/>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1534464"/>
        <c:crosses val="autoZero"/>
        <c:crossBetween val="midCat"/>
      </c:valAx>
      <c:valAx>
        <c:axId val="31534464"/>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532544"/>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Feuil1!$K$5:$K$54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1.9997316185487906</c:v>
                </c:pt>
                <c:pt idx="8">
                  <c:v>1.9899495935890597</c:v>
                </c:pt>
                <c:pt idx="9">
                  <c:v>1.9552203095429266</c:v>
                </c:pt>
                <c:pt idx="10">
                  <c:v>1.9455634865014537</c:v>
                </c:pt>
                <c:pt idx="11">
                  <c:v>1.919604146915346</c:v>
                </c:pt>
                <c:pt idx="12">
                  <c:v>1.9027385311074061</c:v>
                </c:pt>
                <c:pt idx="13">
                  <c:v>1.8706809376829785</c:v>
                </c:pt>
                <c:pt idx="14">
                  <c:v>1.8495704483134068</c:v>
                </c:pt>
                <c:pt idx="15">
                  <c:v>1.827042488398062</c:v>
                </c:pt>
                <c:pt idx="16">
                  <c:v>1.8034102810167165</c:v>
                </c:pt>
                <c:pt idx="17">
                  <c:v>1.7956848931237819</c:v>
                </c:pt>
                <c:pt idx="18">
                  <c:v>1.7947472431596418</c:v>
                </c:pt>
                <c:pt idx="19">
                  <c:v>1.751164310922853</c:v>
                </c:pt>
                <c:pt idx="20">
                  <c:v>1.7426289362698879</c:v>
                </c:pt>
                <c:pt idx="21">
                  <c:v>1.7227437830599706</c:v>
                </c:pt>
                <c:pt idx="22">
                  <c:v>1.7109171925323099</c:v>
                </c:pt>
                <c:pt idx="23">
                  <c:v>1.7035211920263182</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Feuil1!$L$5:$L$54</c:f>
              <c:numCache>
                <c:formatCode>General</c:formatCode>
                <c:ptCount val="50"/>
                <c:pt idx="0">
                  <c:v>2.4648445329749631</c:v>
                </c:pt>
                <c:pt idx="1">
                  <c:v>1.5112433674449368</c:v>
                </c:pt>
                <c:pt idx="2">
                  <c:v>1.7485176209706141</c:v>
                </c:pt>
                <c:pt idx="3">
                  <c:v>1.8031527111983841</c:v>
                </c:pt>
                <c:pt idx="4">
                  <c:v>1.3335084781204138</c:v>
                </c:pt>
                <c:pt idx="5">
                  <c:v>0.86111168694071472</c:v>
                </c:pt>
                <c:pt idx="6">
                  <c:v>3.216167725522225</c:v>
                </c:pt>
                <c:pt idx="7">
                  <c:v>0.93176264443358559</c:v>
                </c:pt>
                <c:pt idx="8">
                  <c:v>2.0933941809237342</c:v>
                </c:pt>
                <c:pt idx="9">
                  <c:v>1.9480499858158997</c:v>
                </c:pt>
                <c:pt idx="10">
                  <c:v>1.397425903284782</c:v>
                </c:pt>
                <c:pt idx="11">
                  <c:v>1.044998750088161</c:v>
                </c:pt>
                <c:pt idx="12">
                  <c:v>1.7215913421937066</c:v>
                </c:pt>
                <c:pt idx="13">
                  <c:v>2.2969457581652359</c:v>
                </c:pt>
                <c:pt idx="14">
                  <c:v>0.38310996743328507</c:v>
                </c:pt>
                <c:pt idx="15">
                  <c:v>1.0013085524441785</c:v>
                </c:pt>
                <c:pt idx="16">
                  <c:v>1.2740787306798937</c:v>
                </c:pt>
                <c:pt idx="17">
                  <c:v>1.181780391147772</c:v>
                </c:pt>
                <c:pt idx="18">
                  <c:v>1.6703340912504236</c:v>
                </c:pt>
                <c:pt idx="19">
                  <c:v>-0.3861905639358339</c:v>
                </c:pt>
                <c:pt idx="20">
                  <c:v>2.655468216346518</c:v>
                </c:pt>
                <c:pt idx="21">
                  <c:v>0.94799068305203493</c:v>
                </c:pt>
                <c:pt idx="22">
                  <c:v>0.48870011688363246</c:v>
                </c:pt>
                <c:pt idx="23">
                  <c:v>1.8410698822429126</c:v>
                </c:pt>
                <c:pt idx="24">
                  <c:v>2.0493723142816487</c:v>
                </c:pt>
                <c:pt idx="25">
                  <c:v>1.4908305718774946</c:v>
                </c:pt>
                <c:pt idx="26">
                  <c:v>1.4069391026808318</c:v>
                </c:pt>
                <c:pt idx="27">
                  <c:v>2.1772032977384672</c:v>
                </c:pt>
                <c:pt idx="28">
                  <c:v>1.3110912145059077</c:v>
                </c:pt>
                <c:pt idx="29">
                  <c:v>0.84829064926409692</c:v>
                </c:pt>
                <c:pt idx="30">
                  <c:v>1.6207380818436881</c:v>
                </c:pt>
                <c:pt idx="31">
                  <c:v>1.6355898768150721</c:v>
                </c:pt>
                <c:pt idx="32">
                  <c:v>0.88219966867465105</c:v>
                </c:pt>
                <c:pt idx="33">
                  <c:v>1.4295892465415758</c:v>
                </c:pt>
                <c:pt idx="34">
                  <c:v>-0.18013437331583892</c:v>
                </c:pt>
                <c:pt idx="35">
                  <c:v>2.2956772425468812</c:v>
                </c:pt>
                <c:pt idx="36">
                  <c:v>0.81187627321654365</c:v>
                </c:pt>
                <c:pt idx="37">
                  <c:v>0.66239756119810733</c:v>
                </c:pt>
                <c:pt idx="38">
                  <c:v>1.5289271396694977</c:v>
                </c:pt>
                <c:pt idx="39">
                  <c:v>1.6705707306329522</c:v>
                </c:pt>
                <c:pt idx="40">
                  <c:v>0.67054262903273254</c:v>
                </c:pt>
                <c:pt idx="41">
                  <c:v>0.96360523226061134</c:v>
                </c:pt>
                <c:pt idx="42">
                  <c:v>1.5928959059385961</c:v>
                </c:pt>
                <c:pt idx="43">
                  <c:v>0.68733961906425334</c:v>
                </c:pt>
                <c:pt idx="44">
                  <c:v>1.5463195823853515</c:v>
                </c:pt>
                <c:pt idx="45">
                  <c:v>1.2722363742587741</c:v>
                </c:pt>
                <c:pt idx="46">
                  <c:v>-0.48682529887887815</c:v>
                </c:pt>
                <c:pt idx="47">
                  <c:v>0.1874626532665532</c:v>
                </c:pt>
                <c:pt idx="48">
                  <c:v>2.4826401034852323</c:v>
                </c:pt>
                <c:pt idx="49">
                  <c:v>0.42104088084207714</c:v>
                </c:pt>
              </c:numCache>
            </c:numRef>
          </c:yVal>
        </c:ser>
        <c:ser>
          <c:idx val="1"/>
          <c:order val="1"/>
          <c:spPr>
            <a:ln w="28575">
              <a:noFill/>
            </a:ln>
          </c:spPr>
          <c:marker>
            <c:symbol val="triangle"/>
            <c:size val="7"/>
            <c:spPr>
              <a:solidFill>
                <a:schemeClr val="tx1"/>
              </a:solidFill>
              <a:ln>
                <a:noFill/>
              </a:ln>
            </c:spPr>
          </c:marker>
          <c:xVal>
            <c:numRef>
              <c:f>Feuil1!$K$59:$K$504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0.9788429314754381</c:v>
                </c:pt>
                <c:pt idx="23">
                  <c:v>0.97794671643361331</c:v>
                </c:pt>
                <c:pt idx="24">
                  <c:v>0.97072981755551502</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0.89362132054333265</c:v>
                </c:pt>
                <c:pt idx="36">
                  <c:v>0.89219270965843001</c:v>
                </c:pt>
                <c:pt idx="37">
                  <c:v>0.8900656915096401</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0.69211573147150374</c:v>
                </c:pt>
                <c:pt idx="62">
                  <c:v>0.69035894868771652</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0.59762367767929436</c:v>
                </c:pt>
                <c:pt idx="79">
                  <c:v>0.59522561032912435</c:v>
                </c:pt>
                <c:pt idx="80">
                  <c:v>0.585856017611327</c:v>
                </c:pt>
                <c:pt idx="81">
                  <c:v>0.58519078004477154</c:v>
                </c:pt>
                <c:pt idx="82">
                  <c:v>0.58199119386054854</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0.44412830312333867</c:v>
                </c:pt>
                <c:pt idx="103">
                  <c:v>0.4409147011802324</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0.19757385471517519</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0.11403129609351922</c:v>
                </c:pt>
                <c:pt idx="162">
                  <c:v>0.10752736580218952</c:v>
                </c:pt>
                <c:pt idx="163">
                  <c:v>0.10428266191304777</c:v>
                </c:pt>
                <c:pt idx="164">
                  <c:v>9.7326334045463564E-2</c:v>
                </c:pt>
                <c:pt idx="165">
                  <c:v>8.9658902879073576E-2</c:v>
                </c:pt>
                <c:pt idx="166">
                  <c:v>8.8483399711672267E-2</c:v>
                </c:pt>
                <c:pt idx="167">
                  <c:v>8.244626081480233E-2</c:v>
                </c:pt>
                <c:pt idx="168">
                  <c:v>6.640862208200643E-2</c:v>
                </c:pt>
                <c:pt idx="169">
                  <c:v>6.5250813883326583E-2</c:v>
                </c:pt>
                <c:pt idx="170">
                  <c:v>5.9843420947746119E-2</c:v>
                </c:pt>
                <c:pt idx="171">
                  <c:v>5.7171323469196303E-2</c:v>
                </c:pt>
                <c:pt idx="172">
                  <c:v>5.4087791849768085E-2</c:v>
                </c:pt>
                <c:pt idx="173">
                  <c:v>5.1752458508354485E-2</c:v>
                </c:pt>
                <c:pt idx="174">
                  <c:v>4.9043115848766833E-2</c:v>
                </c:pt>
                <c:pt idx="175">
                  <c:v>4.5305377874644913E-2</c:v>
                </c:pt>
                <c:pt idx="176">
                  <c:v>4.4455311395278113E-2</c:v>
                </c:pt>
                <c:pt idx="177">
                  <c:v>4.3904588140965692E-2</c:v>
                </c:pt>
                <c:pt idx="178">
                  <c:v>3.6936504194646683E-2</c:v>
                </c:pt>
                <c:pt idx="179">
                  <c:v>3.0306498423493602E-2</c:v>
                </c:pt>
                <c:pt idx="180">
                  <c:v>2.2736522794555642E-2</c:v>
                </c:pt>
                <c:pt idx="181">
                  <c:v>2.0339492877497048E-2</c:v>
                </c:pt>
                <c:pt idx="182">
                  <c:v>1.9124509936666617E-2</c:v>
                </c:pt>
                <c:pt idx="183">
                  <c:v>1.6518891458824111E-2</c:v>
                </c:pt>
                <c:pt idx="184">
                  <c:v>1.3381869460356223E-2</c:v>
                </c:pt>
                <c:pt idx="185">
                  <c:v>1.223767459161052E-2</c:v>
                </c:pt>
                <c:pt idx="186">
                  <c:v>1.0286598711130602E-2</c:v>
                </c:pt>
                <c:pt idx="187">
                  <c:v>-7.9189616918049419E-3</c:v>
                </c:pt>
                <c:pt idx="188">
                  <c:v>-3.2810669980332496E-2</c:v>
                </c:pt>
                <c:pt idx="189">
                  <c:v>-3.7769557976726792E-2</c:v>
                </c:pt>
                <c:pt idx="190">
                  <c:v>-3.7890395512883576E-2</c:v>
                </c:pt>
                <c:pt idx="191">
                  <c:v>-4.8723151722314027E-2</c:v>
                </c:pt>
                <c:pt idx="192">
                  <c:v>-4.9992504090741012E-2</c:v>
                </c:pt>
                <c:pt idx="193">
                  <c:v>-5.7237515128243523E-2</c:v>
                </c:pt>
                <c:pt idx="194">
                  <c:v>-5.8312703375936178E-2</c:v>
                </c:pt>
                <c:pt idx="195">
                  <c:v>-5.9781147433591184E-2</c:v>
                </c:pt>
                <c:pt idx="196">
                  <c:v>-6.0300800200896183E-2</c:v>
                </c:pt>
                <c:pt idx="197">
                  <c:v>-6.7538902262428591E-2</c:v>
                </c:pt>
                <c:pt idx="198">
                  <c:v>-6.9498923793954892E-2</c:v>
                </c:pt>
                <c:pt idx="199">
                  <c:v>-9.1944353035481763E-2</c:v>
                </c:pt>
                <c:pt idx="200">
                  <c:v>-9.5797190890513265E-2</c:v>
                </c:pt>
                <c:pt idx="201">
                  <c:v>-0.10132533925891379</c:v>
                </c:pt>
                <c:pt idx="202">
                  <c:v>-0.10775417368408394</c:v>
                </c:pt>
                <c:pt idx="203">
                  <c:v>-0.11056941970650308</c:v>
                </c:pt>
                <c:pt idx="204">
                  <c:v>-0.1111646767154868</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-0.16185488739912099</c:v>
                </c:pt>
                <c:pt idx="216">
                  <c:v>-0.16243996980978256</c:v>
                </c:pt>
                <c:pt idx="217">
                  <c:v>-0.16593747664799699</c:v>
                </c:pt>
                <c:pt idx="218">
                  <c:v>-0.16734024145554521</c:v>
                </c:pt>
                <c:pt idx="219">
                  <c:v>-0.16971477555388606</c:v>
                </c:pt>
                <c:pt idx="220">
                  <c:v>-0.17320741933453684</c:v>
                </c:pt>
                <c:pt idx="221">
                  <c:v>-0.17634026665001321</c:v>
                </c:pt>
                <c:pt idx="222">
                  <c:v>-0.18324137948631158</c:v>
                </c:pt>
                <c:pt idx="223">
                  <c:v>-0.18478745311411193</c:v>
                </c:pt>
                <c:pt idx="224">
                  <c:v>-0.18911397727735871</c:v>
                </c:pt>
                <c:pt idx="225">
                  <c:v>-0.19636249037822481</c:v>
                </c:pt>
                <c:pt idx="226">
                  <c:v>-0.19759222722377368</c:v>
                </c:pt>
                <c:pt idx="227">
                  <c:v>-0.19919249717250595</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-0.34751774146695946</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-0.44175102318200676</c:v>
                </c:pt>
                <c:pt idx="282">
                  <c:v>-0.44399348694516294</c:v>
                </c:pt>
                <c:pt idx="283">
                  <c:v>-0.44844541919706837</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-0.59133441234414874</c:v>
                </c:pt>
                <c:pt idx="309">
                  <c:v>-0.59621851944955651</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-0.89420583178366453</c:v>
                </c:pt>
                <c:pt idx="350">
                  <c:v>-0.89517148809713154</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-0.97243508712420468</c:v>
                </c:pt>
                <c:pt idx="361">
                  <c:v>-0.97504161321008798</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-1.7056289559329565</c:v>
                </c:pt>
                <c:pt idx="422">
                  <c:v>-1.7119031511595058</c:v>
                </c:pt>
                <c:pt idx="423">
                  <c:v>-1.712979049361615</c:v>
                </c:pt>
                <c:pt idx="424">
                  <c:v>-1.7265586076498538</c:v>
                </c:pt>
                <c:pt idx="425">
                  <c:v>-1.7463901243431301</c:v>
                </c:pt>
                <c:pt idx="426">
                  <c:v>-1.7560464277721579</c:v>
                </c:pt>
                <c:pt idx="427">
                  <c:v>-1.7726722082914699</c:v>
                </c:pt>
                <c:pt idx="428">
                  <c:v>-1.7924365691960371</c:v>
                </c:pt>
                <c:pt idx="429">
                  <c:v>-1.94931615177767</c:v>
                </c:pt>
                <c:pt idx="430">
                  <c:v>-1.9983645749637309</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Feuil1!$L$59:$L$504</c:f>
              <c:numCache>
                <c:formatCode>General</c:formatCode>
                <c:ptCount val="446"/>
                <c:pt idx="0">
                  <c:v>1.2749025357113253</c:v>
                </c:pt>
                <c:pt idx="1">
                  <c:v>1.1683163656262192</c:v>
                </c:pt>
                <c:pt idx="2">
                  <c:v>8.6800918494432264E-2</c:v>
                </c:pt>
                <c:pt idx="3">
                  <c:v>0.99668863409980624</c:v>
                </c:pt>
                <c:pt idx="4">
                  <c:v>0.44996951727947843</c:v>
                </c:pt>
                <c:pt idx="5">
                  <c:v>1.3399286419240073</c:v>
                </c:pt>
                <c:pt idx="6">
                  <c:v>0.69779412335448499</c:v>
                </c:pt>
                <c:pt idx="7">
                  <c:v>1.500700247448975</c:v>
                </c:pt>
                <c:pt idx="8">
                  <c:v>0.45215667419896738</c:v>
                </c:pt>
                <c:pt idx="9">
                  <c:v>0.71816209720766555</c:v>
                </c:pt>
                <c:pt idx="10">
                  <c:v>2.0319309468254891</c:v>
                </c:pt>
                <c:pt idx="11">
                  <c:v>0.78279335283015272</c:v>
                </c:pt>
                <c:pt idx="12">
                  <c:v>1.9654271081570842</c:v>
                </c:pt>
                <c:pt idx="13">
                  <c:v>0.21043992957929814</c:v>
                </c:pt>
                <c:pt idx="14">
                  <c:v>1.0732517658817686</c:v>
                </c:pt>
                <c:pt idx="15">
                  <c:v>1.0212375327639023</c:v>
                </c:pt>
                <c:pt idx="16">
                  <c:v>1.4982381952096058</c:v>
                </c:pt>
                <c:pt idx="17">
                  <c:v>1.0730710058920554</c:v>
                </c:pt>
                <c:pt idx="18">
                  <c:v>0.8908254810201518</c:v>
                </c:pt>
                <c:pt idx="19">
                  <c:v>0.15877738474311837</c:v>
                </c:pt>
                <c:pt idx="20">
                  <c:v>-0.31211340703709639</c:v>
                </c:pt>
                <c:pt idx="21">
                  <c:v>0.65011740040899368</c:v>
                </c:pt>
                <c:pt idx="22">
                  <c:v>-8.4496482063573367E-2</c:v>
                </c:pt>
                <c:pt idx="23">
                  <c:v>2.1084418251589074</c:v>
                </c:pt>
                <c:pt idx="24">
                  <c:v>0.15827652912672341</c:v>
                </c:pt>
                <c:pt idx="25">
                  <c:v>1.1037984107333048</c:v>
                </c:pt>
                <c:pt idx="26">
                  <c:v>1.5188517038210487</c:v>
                </c:pt>
                <c:pt idx="27">
                  <c:v>0.4045328586742355</c:v>
                </c:pt>
                <c:pt idx="28">
                  <c:v>0.61144214661801255</c:v>
                </c:pt>
                <c:pt idx="29">
                  <c:v>1.5907995898299838</c:v>
                </c:pt>
                <c:pt idx="30">
                  <c:v>-0.88685683515443303</c:v>
                </c:pt>
                <c:pt idx="31">
                  <c:v>-0.26742035449715362</c:v>
                </c:pt>
                <c:pt idx="32">
                  <c:v>1.2993812559492897</c:v>
                </c:pt>
                <c:pt idx="33">
                  <c:v>0.73561402800470543</c:v>
                </c:pt>
                <c:pt idx="34">
                  <c:v>1.0789790707707925</c:v>
                </c:pt>
                <c:pt idx="35">
                  <c:v>0.60793170410803465</c:v>
                </c:pt>
                <c:pt idx="36">
                  <c:v>1.1917277175926293</c:v>
                </c:pt>
                <c:pt idx="37">
                  <c:v>0.86616705381558035</c:v>
                </c:pt>
                <c:pt idx="38">
                  <c:v>1.4344173385791299</c:v>
                </c:pt>
                <c:pt idx="39">
                  <c:v>2.3433236165886941</c:v>
                </c:pt>
                <c:pt idx="40">
                  <c:v>-5.9163580671554312E-2</c:v>
                </c:pt>
                <c:pt idx="41">
                  <c:v>1.1570128609394581</c:v>
                </c:pt>
                <c:pt idx="42">
                  <c:v>2.3296266090842503</c:v>
                </c:pt>
                <c:pt idx="43">
                  <c:v>1.0448501213814012</c:v>
                </c:pt>
                <c:pt idx="44">
                  <c:v>0.29560599848086438</c:v>
                </c:pt>
                <c:pt idx="45">
                  <c:v>0.2931633017573238</c:v>
                </c:pt>
                <c:pt idx="46">
                  <c:v>-1.4529467789293669</c:v>
                </c:pt>
                <c:pt idx="47">
                  <c:v>0.21698859561692432</c:v>
                </c:pt>
                <c:pt idx="48">
                  <c:v>-2.3280918739622802E-2</c:v>
                </c:pt>
                <c:pt idx="49">
                  <c:v>7.2387622237402499E-2</c:v>
                </c:pt>
                <c:pt idx="50">
                  <c:v>1.090835460395934</c:v>
                </c:pt>
                <c:pt idx="51">
                  <c:v>1.052288491259854</c:v>
                </c:pt>
                <c:pt idx="52">
                  <c:v>0.14603361968764356</c:v>
                </c:pt>
                <c:pt idx="53">
                  <c:v>1.306294889152797</c:v>
                </c:pt>
                <c:pt idx="54">
                  <c:v>0.18102363880693484</c:v>
                </c:pt>
                <c:pt idx="55">
                  <c:v>-0.74606448235972134</c:v>
                </c:pt>
                <c:pt idx="56">
                  <c:v>5.6684516587161671E-2</c:v>
                </c:pt>
                <c:pt idx="57">
                  <c:v>0.957168889582799</c:v>
                </c:pt>
                <c:pt idx="58">
                  <c:v>-0.64932944289733363</c:v>
                </c:pt>
                <c:pt idx="59">
                  <c:v>-1.0286796472294029</c:v>
                </c:pt>
                <c:pt idx="60">
                  <c:v>1.1147387721028799</c:v>
                </c:pt>
                <c:pt idx="61">
                  <c:v>0.18218236988192199</c:v>
                </c:pt>
                <c:pt idx="62">
                  <c:v>0.64160493307629218</c:v>
                </c:pt>
                <c:pt idx="63">
                  <c:v>0.79568823214189499</c:v>
                </c:pt>
                <c:pt idx="64">
                  <c:v>0.42348102429498674</c:v>
                </c:pt>
                <c:pt idx="65">
                  <c:v>-0.7627128696044666</c:v>
                </c:pt>
                <c:pt idx="66">
                  <c:v>-0.47682042173349293</c:v>
                </c:pt>
                <c:pt idx="67">
                  <c:v>0.5807493105085213</c:v>
                </c:pt>
                <c:pt idx="68">
                  <c:v>-6.2309647379776324E-2</c:v>
                </c:pt>
                <c:pt idx="69">
                  <c:v>1.3455829878733641</c:v>
                </c:pt>
                <c:pt idx="70">
                  <c:v>0.15175191727408965</c:v>
                </c:pt>
                <c:pt idx="71">
                  <c:v>-0.41618880542338432</c:v>
                </c:pt>
                <c:pt idx="72">
                  <c:v>-0.29686523220979738</c:v>
                </c:pt>
                <c:pt idx="73">
                  <c:v>-0.20690953459022343</c:v>
                </c:pt>
                <c:pt idx="74">
                  <c:v>1.0421867320257763</c:v>
                </c:pt>
                <c:pt idx="75">
                  <c:v>0.60472002018842741</c:v>
                </c:pt>
                <c:pt idx="76">
                  <c:v>0.60546192573647251</c:v>
                </c:pt>
                <c:pt idx="77">
                  <c:v>0.31983378961667586</c:v>
                </c:pt>
                <c:pt idx="78">
                  <c:v>-0.18354176387272231</c:v>
                </c:pt>
                <c:pt idx="79">
                  <c:v>0.7925310294262794</c:v>
                </c:pt>
                <c:pt idx="80">
                  <c:v>1.1330193594954598</c:v>
                </c:pt>
                <c:pt idx="81">
                  <c:v>-0.33042588845961796</c:v>
                </c:pt>
                <c:pt idx="82">
                  <c:v>1.4874044957909323</c:v>
                </c:pt>
                <c:pt idx="83">
                  <c:v>0.60958622184459998</c:v>
                </c:pt>
                <c:pt idx="84">
                  <c:v>-0.23818460205772571</c:v>
                </c:pt>
                <c:pt idx="85">
                  <c:v>1.40479843347436</c:v>
                </c:pt>
                <c:pt idx="86">
                  <c:v>-0.23042163240737645</c:v>
                </c:pt>
                <c:pt idx="87">
                  <c:v>0.64215085555111207</c:v>
                </c:pt>
                <c:pt idx="88">
                  <c:v>1.062656700951583</c:v>
                </c:pt>
                <c:pt idx="89">
                  <c:v>-1.0557915088740755</c:v>
                </c:pt>
                <c:pt idx="90">
                  <c:v>-3.9115315260518056E-3</c:v>
                </c:pt>
                <c:pt idx="91">
                  <c:v>1.4563094668740353</c:v>
                </c:pt>
                <c:pt idx="92">
                  <c:v>1.3743896252902281</c:v>
                </c:pt>
                <c:pt idx="93">
                  <c:v>-0.31404515169160091</c:v>
                </c:pt>
                <c:pt idx="94">
                  <c:v>-0.17215353337163858</c:v>
                </c:pt>
                <c:pt idx="95">
                  <c:v>2.7287635005909316E-2</c:v>
                </c:pt>
                <c:pt idx="96">
                  <c:v>-0.42125500564274332</c:v>
                </c:pt>
                <c:pt idx="97">
                  <c:v>0.36119623823525648</c:v>
                </c:pt>
                <c:pt idx="98">
                  <c:v>1.496407855039215</c:v>
                </c:pt>
                <c:pt idx="99">
                  <c:v>-3.2105606775886211E-2</c:v>
                </c:pt>
                <c:pt idx="100">
                  <c:v>0.78999090221367974</c:v>
                </c:pt>
                <c:pt idx="101">
                  <c:v>0.57258392934946756</c:v>
                </c:pt>
                <c:pt idx="102">
                  <c:v>0.9897796321884712</c:v>
                </c:pt>
                <c:pt idx="103">
                  <c:v>-0.20938308961048971</c:v>
                </c:pt>
                <c:pt idx="104">
                  <c:v>0.20163318983956893</c:v>
                </c:pt>
                <c:pt idx="105">
                  <c:v>-0.58797119979536461</c:v>
                </c:pt>
                <c:pt idx="106">
                  <c:v>0.93047529022611464</c:v>
                </c:pt>
                <c:pt idx="107">
                  <c:v>0.43783636480613097</c:v>
                </c:pt>
                <c:pt idx="108">
                  <c:v>0.65401510275990005</c:v>
                </c:pt>
                <c:pt idx="109">
                  <c:v>-0.41512981151091188</c:v>
                </c:pt>
                <c:pt idx="110">
                  <c:v>1.2559824440081235</c:v>
                </c:pt>
                <c:pt idx="111">
                  <c:v>1.4242332373107298</c:v>
                </c:pt>
                <c:pt idx="112">
                  <c:v>0.43145230740234974</c:v>
                </c:pt>
                <c:pt idx="113">
                  <c:v>0.36557952343583588</c:v>
                </c:pt>
                <c:pt idx="114">
                  <c:v>-0.27377391824971231</c:v>
                </c:pt>
                <c:pt idx="115">
                  <c:v>-0.95324735193252252</c:v>
                </c:pt>
                <c:pt idx="116">
                  <c:v>-0.76525030345170675</c:v>
                </c:pt>
                <c:pt idx="117">
                  <c:v>-0.59293586460449965</c:v>
                </c:pt>
                <c:pt idx="118">
                  <c:v>1.076578849897196</c:v>
                </c:pt>
                <c:pt idx="119">
                  <c:v>0.48951981837400826</c:v>
                </c:pt>
                <c:pt idx="120">
                  <c:v>0.16548234558807223</c:v>
                </c:pt>
                <c:pt idx="121">
                  <c:v>0.20821336367852444</c:v>
                </c:pt>
                <c:pt idx="122">
                  <c:v>0.98821037530649958</c:v>
                </c:pt>
                <c:pt idx="123">
                  <c:v>-0.78620723183493357</c:v>
                </c:pt>
                <c:pt idx="124">
                  <c:v>0.85290138281945083</c:v>
                </c:pt>
                <c:pt idx="125">
                  <c:v>0.50893187588234456</c:v>
                </c:pt>
                <c:pt idx="126">
                  <c:v>5.2540062567870756E-2</c:v>
                </c:pt>
                <c:pt idx="127">
                  <c:v>2.0008882931290977</c:v>
                </c:pt>
                <c:pt idx="128">
                  <c:v>0.45919909486474547</c:v>
                </c:pt>
                <c:pt idx="129">
                  <c:v>-0.5035925439956932</c:v>
                </c:pt>
                <c:pt idx="130">
                  <c:v>1.3601847029058629</c:v>
                </c:pt>
                <c:pt idx="131">
                  <c:v>3.9922933142550604E-2</c:v>
                </c:pt>
                <c:pt idx="132">
                  <c:v>2.7079716592809611E-2</c:v>
                </c:pt>
                <c:pt idx="133">
                  <c:v>0.30454531376618005</c:v>
                </c:pt>
                <c:pt idx="134">
                  <c:v>-0.61222849768456677</c:v>
                </c:pt>
                <c:pt idx="135">
                  <c:v>0.28000938364430578</c:v>
                </c:pt>
                <c:pt idx="136">
                  <c:v>-0.65928096765866184</c:v>
                </c:pt>
                <c:pt idx="137">
                  <c:v>0.99457541509769687</c:v>
                </c:pt>
                <c:pt idx="138">
                  <c:v>1.4547959290346504</c:v>
                </c:pt>
                <c:pt idx="139">
                  <c:v>-0.39249772606511601</c:v>
                </c:pt>
                <c:pt idx="140">
                  <c:v>1.5084639877495616</c:v>
                </c:pt>
                <c:pt idx="141">
                  <c:v>0.58448820092308751</c:v>
                </c:pt>
                <c:pt idx="142">
                  <c:v>-0.75748219308689069</c:v>
                </c:pt>
                <c:pt idx="143">
                  <c:v>-0.8137766837637439</c:v>
                </c:pt>
                <c:pt idx="144">
                  <c:v>1.7106361054836499</c:v>
                </c:pt>
                <c:pt idx="145">
                  <c:v>-0.74036510355826068</c:v>
                </c:pt>
                <c:pt idx="146">
                  <c:v>0.29711477258501501</c:v>
                </c:pt>
                <c:pt idx="147">
                  <c:v>-0.39506441985542007</c:v>
                </c:pt>
                <c:pt idx="148">
                  <c:v>4.3764408961063511E-2</c:v>
                </c:pt>
                <c:pt idx="149">
                  <c:v>-0.13295957062923106</c:v>
                </c:pt>
                <c:pt idx="150">
                  <c:v>-1.2621207599252665E-2</c:v>
                </c:pt>
                <c:pt idx="151">
                  <c:v>-7.2584325155592502E-2</c:v>
                </c:pt>
                <c:pt idx="152">
                  <c:v>-0.85811697251095298</c:v>
                </c:pt>
                <c:pt idx="153">
                  <c:v>-0.22018571942970727</c:v>
                </c:pt>
                <c:pt idx="154">
                  <c:v>-1.096559772190476E-2</c:v>
                </c:pt>
                <c:pt idx="155">
                  <c:v>1.1139441424069318</c:v>
                </c:pt>
                <c:pt idx="156">
                  <c:v>-8.5726058466699437E-2</c:v>
                </c:pt>
                <c:pt idx="157">
                  <c:v>-0.3714610816362659</c:v>
                </c:pt>
                <c:pt idx="158">
                  <c:v>2.1910722388322642E-2</c:v>
                </c:pt>
                <c:pt idx="159">
                  <c:v>0.18130850464487561</c:v>
                </c:pt>
                <c:pt idx="160">
                  <c:v>0.56773820393630725</c:v>
                </c:pt>
                <c:pt idx="161">
                  <c:v>-0.96978651848979758</c:v>
                </c:pt>
                <c:pt idx="162">
                  <c:v>1.3224982811225194</c:v>
                </c:pt>
                <c:pt idx="163">
                  <c:v>0.15773996073175744</c:v>
                </c:pt>
                <c:pt idx="164">
                  <c:v>-0.43497703228262186</c:v>
                </c:pt>
                <c:pt idx="165">
                  <c:v>0.72807158059494403</c:v>
                </c:pt>
                <c:pt idx="166">
                  <c:v>1.7109002674203582</c:v>
                </c:pt>
                <c:pt idx="167">
                  <c:v>-0.63206942626971274</c:v>
                </c:pt>
                <c:pt idx="168">
                  <c:v>0.62526817927645306</c:v>
                </c:pt>
                <c:pt idx="169">
                  <c:v>0.15690746454454538</c:v>
                </c:pt>
                <c:pt idx="170">
                  <c:v>-0.69683615028456602</c:v>
                </c:pt>
                <c:pt idx="171">
                  <c:v>0.37200540982416841</c:v>
                </c:pt>
                <c:pt idx="172">
                  <c:v>3.1534019088368816E-2</c:v>
                </c:pt>
                <c:pt idx="173">
                  <c:v>-0.52582727099327464</c:v>
                </c:pt>
                <c:pt idx="174">
                  <c:v>-0.35840366175206112</c:v>
                </c:pt>
                <c:pt idx="175">
                  <c:v>4.6404533998105124E-2</c:v>
                </c:pt>
                <c:pt idx="176">
                  <c:v>0.67191752820109163</c:v>
                </c:pt>
                <c:pt idx="177">
                  <c:v>0.22580079164258807</c:v>
                </c:pt>
                <c:pt idx="178">
                  <c:v>-0.28926176130196296</c:v>
                </c:pt>
                <c:pt idx="179">
                  <c:v>-0.24907561914696624</c:v>
                </c:pt>
                <c:pt idx="180">
                  <c:v>0.71256662612892818</c:v>
                </c:pt>
                <c:pt idx="181">
                  <c:v>-1.0002762347481475</c:v>
                </c:pt>
                <c:pt idx="182">
                  <c:v>0.39550901696055424</c:v>
                </c:pt>
                <c:pt idx="183">
                  <c:v>6.956171992984489E-2</c:v>
                </c:pt>
                <c:pt idx="184">
                  <c:v>-0.72886226695904266</c:v>
                </c:pt>
                <c:pt idx="185">
                  <c:v>-1.2764195797544953</c:v>
                </c:pt>
                <c:pt idx="186">
                  <c:v>-0.42276035647713384</c:v>
                </c:pt>
                <c:pt idx="187">
                  <c:v>-0.26687323669192359</c:v>
                </c:pt>
                <c:pt idx="188">
                  <c:v>0.73444057761499204</c:v>
                </c:pt>
                <c:pt idx="189">
                  <c:v>-5.8201847189503296E-2</c:v>
                </c:pt>
                <c:pt idx="190">
                  <c:v>-1.1268341529250976</c:v>
                </c:pt>
                <c:pt idx="191">
                  <c:v>-0.33841621505037639</c:v>
                </c:pt>
                <c:pt idx="192">
                  <c:v>6.9156778288668314E-2</c:v>
                </c:pt>
                <c:pt idx="193">
                  <c:v>-0.63130052460852371</c:v>
                </c:pt>
                <c:pt idx="194">
                  <c:v>1.5083007192930049</c:v>
                </c:pt>
                <c:pt idx="195">
                  <c:v>0.34166501069880278</c:v>
                </c:pt>
                <c:pt idx="196">
                  <c:v>0.24970085198806241</c:v>
                </c:pt>
                <c:pt idx="197">
                  <c:v>0.53494836663596579</c:v>
                </c:pt>
                <c:pt idx="198">
                  <c:v>0.78255088104299153</c:v>
                </c:pt>
                <c:pt idx="199">
                  <c:v>-1.4461058659734281</c:v>
                </c:pt>
                <c:pt idx="200">
                  <c:v>-0.37783100456569135</c:v>
                </c:pt>
                <c:pt idx="201">
                  <c:v>6.1700428000485412E-2</c:v>
                </c:pt>
                <c:pt idx="202">
                  <c:v>-0.30543815459351226</c:v>
                </c:pt>
                <c:pt idx="203">
                  <c:v>-0.66317326393163167</c:v>
                </c:pt>
                <c:pt idx="204">
                  <c:v>0.34612142138721202</c:v>
                </c:pt>
                <c:pt idx="205">
                  <c:v>-0.17940728955829405</c:v>
                </c:pt>
                <c:pt idx="206">
                  <c:v>-0.60383119981731526</c:v>
                </c:pt>
                <c:pt idx="207">
                  <c:v>-0.24958214400129625</c:v>
                </c:pt>
                <c:pt idx="208">
                  <c:v>0.36493801108671298</c:v>
                </c:pt>
                <c:pt idx="209">
                  <c:v>-1.4325025219762182</c:v>
                </c:pt>
                <c:pt idx="210">
                  <c:v>-0.58923169096857564</c:v>
                </c:pt>
                <c:pt idx="211">
                  <c:v>-0.19645674942974922</c:v>
                </c:pt>
                <c:pt idx="212">
                  <c:v>-0.14315684174723134</c:v>
                </c:pt>
                <c:pt idx="213">
                  <c:v>0.40214926996877681</c:v>
                </c:pt>
                <c:pt idx="214">
                  <c:v>7.4458622298648441E-2</c:v>
                </c:pt>
                <c:pt idx="215">
                  <c:v>-0.10089485733306418</c:v>
                </c:pt>
                <c:pt idx="216">
                  <c:v>-0.23743049284852744</c:v>
                </c:pt>
                <c:pt idx="217">
                  <c:v>0.45195337920516232</c:v>
                </c:pt>
                <c:pt idx="218">
                  <c:v>0.28484426651762096</c:v>
                </c:pt>
                <c:pt idx="219">
                  <c:v>0.17762391601751787</c:v>
                </c:pt>
                <c:pt idx="220">
                  <c:v>-0.58513146498695601</c:v>
                </c:pt>
                <c:pt idx="221">
                  <c:v>-3.4455033872492949E-2</c:v>
                </c:pt>
                <c:pt idx="222">
                  <c:v>-8.1858871991663196E-2</c:v>
                </c:pt>
                <c:pt idx="223">
                  <c:v>0.43444025312491152</c:v>
                </c:pt>
                <c:pt idx="224">
                  <c:v>1.247113902259181E-2</c:v>
                </c:pt>
                <c:pt idx="225">
                  <c:v>-0.50559385125026657</c:v>
                </c:pt>
                <c:pt idx="226">
                  <c:v>-1.0636311841873638</c:v>
                </c:pt>
                <c:pt idx="227">
                  <c:v>-0.50952382123130058</c:v>
                </c:pt>
                <c:pt idx="228">
                  <c:v>-0.86337552702322962</c:v>
                </c:pt>
                <c:pt idx="229">
                  <c:v>-1.8169388308804393</c:v>
                </c:pt>
                <c:pt idx="230">
                  <c:v>-1.5558409181350692</c:v>
                </c:pt>
                <c:pt idx="231">
                  <c:v>-1.5808326553660672</c:v>
                </c:pt>
                <c:pt idx="232">
                  <c:v>-0.55001724780923156</c:v>
                </c:pt>
                <c:pt idx="233">
                  <c:v>-0.8479445673845678</c:v>
                </c:pt>
                <c:pt idx="234">
                  <c:v>8.1045834720180523E-2</c:v>
                </c:pt>
                <c:pt idx="235">
                  <c:v>-1.2591962915619628</c:v>
                </c:pt>
                <c:pt idx="236">
                  <c:v>-1.6306343432628339</c:v>
                </c:pt>
                <c:pt idx="237">
                  <c:v>-1.2742666255876038</c:v>
                </c:pt>
                <c:pt idx="238">
                  <c:v>-1.0388731053897444</c:v>
                </c:pt>
                <c:pt idx="239">
                  <c:v>-0.83071601091421754</c:v>
                </c:pt>
                <c:pt idx="240">
                  <c:v>0.10283476910177691</c:v>
                </c:pt>
                <c:pt idx="241">
                  <c:v>-0.9509738216509438</c:v>
                </c:pt>
                <c:pt idx="242">
                  <c:v>-5.2233156687801506E-2</c:v>
                </c:pt>
                <c:pt idx="243">
                  <c:v>-1.2119470242382135</c:v>
                </c:pt>
                <c:pt idx="244">
                  <c:v>-0.46538388632844879</c:v>
                </c:pt>
                <c:pt idx="245">
                  <c:v>-0.18941214611547605</c:v>
                </c:pt>
                <c:pt idx="246">
                  <c:v>-0.34371544002977783</c:v>
                </c:pt>
                <c:pt idx="247">
                  <c:v>3.348359154175759E-2</c:v>
                </c:pt>
                <c:pt idx="248">
                  <c:v>-1.1542070346544817</c:v>
                </c:pt>
                <c:pt idx="249">
                  <c:v>-0.12704291908457818</c:v>
                </c:pt>
                <c:pt idx="250">
                  <c:v>-9.7770962769451519E-2</c:v>
                </c:pt>
                <c:pt idx="251">
                  <c:v>-0.86386162855994464</c:v>
                </c:pt>
                <c:pt idx="252">
                  <c:v>-0.73854901757828517</c:v>
                </c:pt>
                <c:pt idx="253">
                  <c:v>-0.31033723735315161</c:v>
                </c:pt>
                <c:pt idx="254">
                  <c:v>-0.41997752517879838</c:v>
                </c:pt>
                <c:pt idx="255">
                  <c:v>6.4980989411651924E-2</c:v>
                </c:pt>
                <c:pt idx="256">
                  <c:v>-1.0132959874582472</c:v>
                </c:pt>
                <c:pt idx="257">
                  <c:v>3.2643202802127479E-2</c:v>
                </c:pt>
                <c:pt idx="258">
                  <c:v>-0.60543083234042361</c:v>
                </c:pt>
                <c:pt idx="259">
                  <c:v>-0.35798095554160897</c:v>
                </c:pt>
                <c:pt idx="260">
                  <c:v>0.83839415055291566</c:v>
                </c:pt>
                <c:pt idx="261">
                  <c:v>-0.68298045790973594</c:v>
                </c:pt>
                <c:pt idx="262">
                  <c:v>-0.20680744484032912</c:v>
                </c:pt>
                <c:pt idx="263">
                  <c:v>-0.29241673471624974</c:v>
                </c:pt>
                <c:pt idx="264">
                  <c:v>5.7678634906869884E-2</c:v>
                </c:pt>
                <c:pt idx="265">
                  <c:v>-0.73655547096768581</c:v>
                </c:pt>
                <c:pt idx="266">
                  <c:v>-1.1507565827619761</c:v>
                </c:pt>
                <c:pt idx="267">
                  <c:v>-2.4743834101798753E-2</c:v>
                </c:pt>
                <c:pt idx="268">
                  <c:v>-0.45058819046526188</c:v>
                </c:pt>
                <c:pt idx="269">
                  <c:v>-1.2523553898741431</c:v>
                </c:pt>
                <c:pt idx="270">
                  <c:v>-0.84104723544137705</c:v>
                </c:pt>
                <c:pt idx="271">
                  <c:v>-0.47199229591359282</c:v>
                </c:pt>
                <c:pt idx="272">
                  <c:v>-0.76417563821268386</c:v>
                </c:pt>
                <c:pt idx="273">
                  <c:v>-0.16991002506955238</c:v>
                </c:pt>
                <c:pt idx="274">
                  <c:v>-0.18662428276729107</c:v>
                </c:pt>
                <c:pt idx="275">
                  <c:v>-0.50555025951944699</c:v>
                </c:pt>
                <c:pt idx="276">
                  <c:v>-0.69014737085129052</c:v>
                </c:pt>
                <c:pt idx="277">
                  <c:v>1.091663336833762</c:v>
                </c:pt>
                <c:pt idx="278">
                  <c:v>-0.88729391527635559</c:v>
                </c:pt>
                <c:pt idx="279">
                  <c:v>-0.4640244765539715</c:v>
                </c:pt>
                <c:pt idx="280">
                  <c:v>0.73361113441385051</c:v>
                </c:pt>
                <c:pt idx="281">
                  <c:v>-0.64276378770634857</c:v>
                </c:pt>
                <c:pt idx="282">
                  <c:v>-0.98303062152192056</c:v>
                </c:pt>
                <c:pt idx="283">
                  <c:v>-0.62556186691442861</c:v>
                </c:pt>
                <c:pt idx="284">
                  <c:v>0.69971272104435556</c:v>
                </c:pt>
                <c:pt idx="285">
                  <c:v>1.1536901316360462</c:v>
                </c:pt>
                <c:pt idx="286">
                  <c:v>0.16807875589086191</c:v>
                </c:pt>
                <c:pt idx="287">
                  <c:v>5.5653235561119396E-2</c:v>
                </c:pt>
                <c:pt idx="288">
                  <c:v>-0.769234974593765</c:v>
                </c:pt>
                <c:pt idx="289">
                  <c:v>-0.61149165964429752</c:v>
                </c:pt>
                <c:pt idx="290">
                  <c:v>-9.0151767196282664E-2</c:v>
                </c:pt>
                <c:pt idx="291">
                  <c:v>1.3460815710929321</c:v>
                </c:pt>
                <c:pt idx="292">
                  <c:v>0.1260950632768586</c:v>
                </c:pt>
                <c:pt idx="293">
                  <c:v>-0.89979522250791133</c:v>
                </c:pt>
                <c:pt idx="294">
                  <c:v>5.5968075030022123E-2</c:v>
                </c:pt>
                <c:pt idx="295">
                  <c:v>-0.11804625061055198</c:v>
                </c:pt>
                <c:pt idx="296">
                  <c:v>-0.27804171446898529</c:v>
                </c:pt>
                <c:pt idx="297">
                  <c:v>-0.23716337188342881</c:v>
                </c:pt>
                <c:pt idx="298">
                  <c:v>-0.18105049946640736</c:v>
                </c:pt>
                <c:pt idx="299">
                  <c:v>0.4820352660112055</c:v>
                </c:pt>
                <c:pt idx="300">
                  <c:v>-0.87158740895134756</c:v>
                </c:pt>
                <c:pt idx="301">
                  <c:v>0.27412536412661181</c:v>
                </c:pt>
                <c:pt idx="302">
                  <c:v>-0.96539313703473262</c:v>
                </c:pt>
                <c:pt idx="303">
                  <c:v>-0.24959993458988644</c:v>
                </c:pt>
                <c:pt idx="304">
                  <c:v>-0.5469413306319646</c:v>
                </c:pt>
                <c:pt idx="305">
                  <c:v>-0.79454099001302125</c:v>
                </c:pt>
                <c:pt idx="306">
                  <c:v>-1.1122092827297836</c:v>
                </c:pt>
                <c:pt idx="307">
                  <c:v>-0.70096604209886471</c:v>
                </c:pt>
                <c:pt idx="308">
                  <c:v>-0.47748264056753431</c:v>
                </c:pt>
                <c:pt idx="309">
                  <c:v>-0.31672978678459601</c:v>
                </c:pt>
                <c:pt idx="310">
                  <c:v>1.0433161623667158</c:v>
                </c:pt>
                <c:pt idx="311">
                  <c:v>-1.9829177648864813</c:v>
                </c:pt>
                <c:pt idx="312">
                  <c:v>-0.50668351322862371</c:v>
                </c:pt>
                <c:pt idx="313">
                  <c:v>-0.96532893991166757</c:v>
                </c:pt>
                <c:pt idx="314">
                  <c:v>-1.0614571619880651</c:v>
                </c:pt>
                <c:pt idx="315">
                  <c:v>0.63599121990746565</c:v>
                </c:pt>
                <c:pt idx="316">
                  <c:v>-0.23075231219726619</c:v>
                </c:pt>
                <c:pt idx="317">
                  <c:v>-1.293793395781146</c:v>
                </c:pt>
                <c:pt idx="318">
                  <c:v>-0.55343625866751023</c:v>
                </c:pt>
                <c:pt idx="319">
                  <c:v>-1.2864544326717287</c:v>
                </c:pt>
                <c:pt idx="320">
                  <c:v>-0.10388850864173158</c:v>
                </c:pt>
                <c:pt idx="321">
                  <c:v>-7.7179242893753497E-2</c:v>
                </c:pt>
                <c:pt idx="322">
                  <c:v>-0.35470869459196958</c:v>
                </c:pt>
                <c:pt idx="323">
                  <c:v>-1.6414745612371064</c:v>
                </c:pt>
                <c:pt idx="324">
                  <c:v>-0.40721262291553428</c:v>
                </c:pt>
                <c:pt idx="325">
                  <c:v>-1.0278814833065273</c:v>
                </c:pt>
                <c:pt idx="326">
                  <c:v>-0.59486947333387818</c:v>
                </c:pt>
                <c:pt idx="327">
                  <c:v>-0.24664422391057669</c:v>
                </c:pt>
                <c:pt idx="328">
                  <c:v>-0.11177621290914362</c:v>
                </c:pt>
                <c:pt idx="329">
                  <c:v>-0.35931000832792664</c:v>
                </c:pt>
                <c:pt idx="330">
                  <c:v>0.32104515415738744</c:v>
                </c:pt>
                <c:pt idx="331">
                  <c:v>0.43262990741783225</c:v>
                </c:pt>
                <c:pt idx="332">
                  <c:v>-1.456450087895736</c:v>
                </c:pt>
                <c:pt idx="333">
                  <c:v>-9.0062271998243727E-3</c:v>
                </c:pt>
                <c:pt idx="334">
                  <c:v>-1.3998062171347225</c:v>
                </c:pt>
                <c:pt idx="335">
                  <c:v>-0.50270830780244558</c:v>
                </c:pt>
                <c:pt idx="336">
                  <c:v>-0.32852120973842003</c:v>
                </c:pt>
                <c:pt idx="337">
                  <c:v>-0.26334470342991978</c:v>
                </c:pt>
                <c:pt idx="338">
                  <c:v>0.13067333500866837</c:v>
                </c:pt>
                <c:pt idx="339">
                  <c:v>-0.54450217236728149</c:v>
                </c:pt>
                <c:pt idx="340">
                  <c:v>-0.18435911689647158</c:v>
                </c:pt>
                <c:pt idx="341">
                  <c:v>-0.37284488763140511</c:v>
                </c:pt>
                <c:pt idx="342">
                  <c:v>-0.19152431727382688</c:v>
                </c:pt>
                <c:pt idx="343">
                  <c:v>-2.1735460861685536</c:v>
                </c:pt>
                <c:pt idx="344">
                  <c:v>0.11321083291155622</c:v>
                </c:pt>
                <c:pt idx="345">
                  <c:v>-0.30435478289900636</c:v>
                </c:pt>
                <c:pt idx="346">
                  <c:v>-0.3792495695041993</c:v>
                </c:pt>
                <c:pt idx="347">
                  <c:v>-0.92605006545179391</c:v>
                </c:pt>
                <c:pt idx="348">
                  <c:v>-1.8267382387861391</c:v>
                </c:pt>
                <c:pt idx="349">
                  <c:v>-1.2374784477630039</c:v>
                </c:pt>
                <c:pt idx="350">
                  <c:v>-2.4525106351583577</c:v>
                </c:pt>
                <c:pt idx="351">
                  <c:v>-1.2598033547450012</c:v>
                </c:pt>
                <c:pt idx="352">
                  <c:v>-1.3745273519909293</c:v>
                </c:pt>
                <c:pt idx="353">
                  <c:v>-0.58139124994061686</c:v>
                </c:pt>
                <c:pt idx="354">
                  <c:v>-1.7158361654659458</c:v>
                </c:pt>
                <c:pt idx="355">
                  <c:v>-1.8086397623765561E-2</c:v>
                </c:pt>
                <c:pt idx="356">
                  <c:v>-0.75438955508106698</c:v>
                </c:pt>
                <c:pt idx="357">
                  <c:v>0.38644223377395354</c:v>
                </c:pt>
                <c:pt idx="358">
                  <c:v>-1.3013168692122041</c:v>
                </c:pt>
                <c:pt idx="359">
                  <c:v>-2.0756711612932923</c:v>
                </c:pt>
                <c:pt idx="360">
                  <c:v>-0.79340560318504105</c:v>
                </c:pt>
                <c:pt idx="361">
                  <c:v>0.33057715479539485</c:v>
                </c:pt>
                <c:pt idx="362">
                  <c:v>-0.71758007424010861</c:v>
                </c:pt>
                <c:pt idx="363">
                  <c:v>-0.89478418795395298</c:v>
                </c:pt>
                <c:pt idx="364">
                  <c:v>-1.8192805296864174</c:v>
                </c:pt>
                <c:pt idx="365">
                  <c:v>-0.69219057552929575</c:v>
                </c:pt>
                <c:pt idx="366">
                  <c:v>-0.87512447550104655</c:v>
                </c:pt>
                <c:pt idx="367">
                  <c:v>-1.3427917048776266</c:v>
                </c:pt>
                <c:pt idx="368">
                  <c:v>-1.058596150731687</c:v>
                </c:pt>
                <c:pt idx="369">
                  <c:v>-2.2428394827759512</c:v>
                </c:pt>
                <c:pt idx="370">
                  <c:v>-1.2557449289309286</c:v>
                </c:pt>
                <c:pt idx="371">
                  <c:v>6.83384589141139E-2</c:v>
                </c:pt>
                <c:pt idx="372">
                  <c:v>-0.95219678141436059</c:v>
                </c:pt>
                <c:pt idx="373">
                  <c:v>0.27623990767650974</c:v>
                </c:pt>
                <c:pt idx="374">
                  <c:v>0.25647118114879652</c:v>
                </c:pt>
                <c:pt idx="375">
                  <c:v>0.12199111916286387</c:v>
                </c:pt>
                <c:pt idx="376">
                  <c:v>-1.4597600499195218</c:v>
                </c:pt>
                <c:pt idx="377">
                  <c:v>-1.0467987735262583</c:v>
                </c:pt>
                <c:pt idx="378">
                  <c:v>3.3368729870898776E-2</c:v>
                </c:pt>
                <c:pt idx="379">
                  <c:v>-0.19929258306521094</c:v>
                </c:pt>
                <c:pt idx="380">
                  <c:v>9.134049789382483E-3</c:v>
                </c:pt>
                <c:pt idx="381">
                  <c:v>-1.2065905197774138</c:v>
                </c:pt>
                <c:pt idx="382">
                  <c:v>2.8690538356146438E-3</c:v>
                </c:pt>
                <c:pt idx="383">
                  <c:v>-1.6267322898606049</c:v>
                </c:pt>
                <c:pt idx="384">
                  <c:v>-0.34101004980936567</c:v>
                </c:pt>
                <c:pt idx="385">
                  <c:v>-1.2872994805055618</c:v>
                </c:pt>
                <c:pt idx="386">
                  <c:v>1.1342352599546972</c:v>
                </c:pt>
                <c:pt idx="387">
                  <c:v>-1.7404465707656622</c:v>
                </c:pt>
                <c:pt idx="388">
                  <c:v>-1.4251530944986122</c:v>
                </c:pt>
                <c:pt idx="389">
                  <c:v>-1.3437367316764659</c:v>
                </c:pt>
                <c:pt idx="390">
                  <c:v>-0.63204717473819994</c:v>
                </c:pt>
                <c:pt idx="391">
                  <c:v>-1.6989523758701721</c:v>
                </c:pt>
                <c:pt idx="392">
                  <c:v>-2.1912906885038508</c:v>
                </c:pt>
                <c:pt idx="393">
                  <c:v>-0.27476449811970138</c:v>
                </c:pt>
                <c:pt idx="394">
                  <c:v>-0.9706589963845742</c:v>
                </c:pt>
                <c:pt idx="395">
                  <c:v>-0.9762403870877997</c:v>
                </c:pt>
                <c:pt idx="396">
                  <c:v>-1.8962870315509341</c:v>
                </c:pt>
                <c:pt idx="397">
                  <c:v>-1.4318508324244066</c:v>
                </c:pt>
                <c:pt idx="398">
                  <c:v>-1.1236040604605217</c:v>
                </c:pt>
                <c:pt idx="399">
                  <c:v>-1.8983512462778651</c:v>
                </c:pt>
                <c:pt idx="400">
                  <c:v>-2.1515438559009592</c:v>
                </c:pt>
                <c:pt idx="401">
                  <c:v>-1.7209118695122143</c:v>
                </c:pt>
                <c:pt idx="402">
                  <c:v>-1.8210685019929627</c:v>
                </c:pt>
                <c:pt idx="403">
                  <c:v>-1.392034793421427</c:v>
                </c:pt>
                <c:pt idx="404">
                  <c:v>-2.3943589021967377</c:v>
                </c:pt>
                <c:pt idx="405">
                  <c:v>-1.4492554987358859</c:v>
                </c:pt>
                <c:pt idx="406">
                  <c:v>-0.95177284982588961</c:v>
                </c:pt>
                <c:pt idx="407">
                  <c:v>-1.6004097724941628</c:v>
                </c:pt>
                <c:pt idx="408">
                  <c:v>0.20323205433814384</c:v>
                </c:pt>
                <c:pt idx="409">
                  <c:v>0.34883076034094573</c:v>
                </c:pt>
                <c:pt idx="410">
                  <c:v>-1.5386329211486121</c:v>
                </c:pt>
                <c:pt idx="411">
                  <c:v>-0.24778484085107053</c:v>
                </c:pt>
                <c:pt idx="412">
                  <c:v>-0.57056845622785701</c:v>
                </c:pt>
                <c:pt idx="413">
                  <c:v>-1.6973188184496528</c:v>
                </c:pt>
                <c:pt idx="414">
                  <c:v>-0.83377558792195949</c:v>
                </c:pt>
                <c:pt idx="415">
                  <c:v>-1.3396293157952794</c:v>
                </c:pt>
                <c:pt idx="416">
                  <c:v>-1.3100377088718387</c:v>
                </c:pt>
                <c:pt idx="417">
                  <c:v>-1.8569545269075125</c:v>
                </c:pt>
                <c:pt idx="418">
                  <c:v>-0.96967148892283961</c:v>
                </c:pt>
                <c:pt idx="419">
                  <c:v>-0.89951642042348745</c:v>
                </c:pt>
                <c:pt idx="420">
                  <c:v>-1.6314509579278369</c:v>
                </c:pt>
                <c:pt idx="421">
                  <c:v>-1.0550632206584238</c:v>
                </c:pt>
                <c:pt idx="422">
                  <c:v>-2.2913709839474632</c:v>
                </c:pt>
                <c:pt idx="423">
                  <c:v>-1.6058184586337467</c:v>
                </c:pt>
                <c:pt idx="424">
                  <c:v>-1.157002469651278</c:v>
                </c:pt>
                <c:pt idx="425">
                  <c:v>-0.92399876498426059</c:v>
                </c:pt>
                <c:pt idx="426">
                  <c:v>-1.6565556142812714</c:v>
                </c:pt>
                <c:pt idx="427">
                  <c:v>-1.5972396245250835</c:v>
                </c:pt>
                <c:pt idx="428">
                  <c:v>-0.88091535864082104</c:v>
                </c:pt>
                <c:pt idx="429">
                  <c:v>-0.82963682366084746</c:v>
                </c:pt>
                <c:pt idx="430">
                  <c:v>-2.4218234640047767</c:v>
                </c:pt>
                <c:pt idx="431">
                  <c:v>-2.3688241296816397</c:v>
                </c:pt>
                <c:pt idx="432">
                  <c:v>-1.6546527174210821</c:v>
                </c:pt>
                <c:pt idx="433">
                  <c:v>-0.60092184075508248</c:v>
                </c:pt>
                <c:pt idx="434">
                  <c:v>-1.5611143935490777</c:v>
                </c:pt>
                <c:pt idx="435">
                  <c:v>-1.5314732411012464</c:v>
                </c:pt>
                <c:pt idx="436">
                  <c:v>-0.72993971049524864</c:v>
                </c:pt>
                <c:pt idx="437">
                  <c:v>-1.2061463109742496</c:v>
                </c:pt>
                <c:pt idx="438">
                  <c:v>-2.1059740775702012</c:v>
                </c:pt>
                <c:pt idx="439">
                  <c:v>-1.3628588427552344</c:v>
                </c:pt>
                <c:pt idx="440">
                  <c:v>-2.1309015518224652</c:v>
                </c:pt>
                <c:pt idx="441">
                  <c:v>-1.4166733162142782</c:v>
                </c:pt>
                <c:pt idx="442">
                  <c:v>-2.0055185300669032</c:v>
                </c:pt>
                <c:pt idx="443">
                  <c:v>-1.9400708044408161</c:v>
                </c:pt>
                <c:pt idx="444">
                  <c:v>-2.0365106790897523</c:v>
                </c:pt>
                <c:pt idx="445">
                  <c:v>-3.6779080192135587</c:v>
                </c:pt>
              </c:numCache>
            </c:numRef>
          </c:yVal>
        </c:ser>
        <c:axId val="31436800"/>
        <c:axId val="31438336"/>
      </c:scatterChart>
      <c:valAx>
        <c:axId val="31436800"/>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1438336"/>
        <c:crosses val="autoZero"/>
        <c:crossBetween val="midCat"/>
      </c:valAx>
      <c:valAx>
        <c:axId val="31438336"/>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436800"/>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Feuil1!$I$5:$I$54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1.9997316185487919</c:v>
                </c:pt>
                <c:pt idx="8">
                  <c:v>1.9899495935890616</c:v>
                </c:pt>
                <c:pt idx="9">
                  <c:v>1.9552203095429279</c:v>
                </c:pt>
                <c:pt idx="10">
                  <c:v>1.9455634865014551</c:v>
                </c:pt>
                <c:pt idx="11">
                  <c:v>1.9196041469153462</c:v>
                </c:pt>
                <c:pt idx="12">
                  <c:v>1.9027385311074061</c:v>
                </c:pt>
                <c:pt idx="13">
                  <c:v>1.8706809376829785</c:v>
                </c:pt>
                <c:pt idx="14">
                  <c:v>1.8495704483134068</c:v>
                </c:pt>
                <c:pt idx="15">
                  <c:v>1.827042488398062</c:v>
                </c:pt>
                <c:pt idx="16">
                  <c:v>1.8034102810167165</c:v>
                </c:pt>
                <c:pt idx="17">
                  <c:v>1.7956848931237817</c:v>
                </c:pt>
                <c:pt idx="18">
                  <c:v>1.794747243159641</c:v>
                </c:pt>
                <c:pt idx="19">
                  <c:v>1.7511643109228512</c:v>
                </c:pt>
                <c:pt idx="20">
                  <c:v>1.7426289362698879</c:v>
                </c:pt>
                <c:pt idx="21">
                  <c:v>1.722743783059969</c:v>
                </c:pt>
                <c:pt idx="22">
                  <c:v>1.7109171925323099</c:v>
                </c:pt>
                <c:pt idx="23">
                  <c:v>1.7035211920263167</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Feuil1!$J$5:$J$54</c:f>
              <c:numCache>
                <c:formatCode>General</c:formatCode>
                <c:ptCount val="50"/>
                <c:pt idx="0">
                  <c:v>2.6802451455233069</c:v>
                </c:pt>
                <c:pt idx="1">
                  <c:v>1.9593425610071615</c:v>
                </c:pt>
                <c:pt idx="2">
                  <c:v>2.1023900786904859</c:v>
                </c:pt>
                <c:pt idx="3">
                  <c:v>2.100778595832705</c:v>
                </c:pt>
                <c:pt idx="4">
                  <c:v>1.7840677705232659</c:v>
                </c:pt>
                <c:pt idx="5">
                  <c:v>1.4413388513451644</c:v>
                </c:pt>
                <c:pt idx="6">
                  <c:v>2.9670531319374644</c:v>
                </c:pt>
                <c:pt idx="7">
                  <c:v>1.4254206551346984</c:v>
                </c:pt>
                <c:pt idx="8">
                  <c:v>2.1869709622640632</c:v>
                </c:pt>
                <c:pt idx="9">
                  <c:v>2.077097303979365</c:v>
                </c:pt>
                <c:pt idx="10">
                  <c:v>1.7103158340546321</c:v>
                </c:pt>
                <c:pt idx="11">
                  <c:v>1.4675321471253198</c:v>
                </c:pt>
                <c:pt idx="12">
                  <c:v>1.9065659070153065</c:v>
                </c:pt>
                <c:pt idx="13">
                  <c:v>2.2727192425569607</c:v>
                </c:pt>
                <c:pt idx="14">
                  <c:v>1.0029290865532579</c:v>
                </c:pt>
                <c:pt idx="15">
                  <c:v>1.4011835059703428</c:v>
                </c:pt>
                <c:pt idx="16">
                  <c:v>1.5713513243339587</c:v>
                </c:pt>
                <c:pt idx="17">
                  <c:v>1.5073918330328338</c:v>
                </c:pt>
                <c:pt idx="18">
                  <c:v>1.8289700199205063</c:v>
                </c:pt>
                <c:pt idx="19">
                  <c:v>0.45602925845830189</c:v>
                </c:pt>
                <c:pt idx="20">
                  <c:v>2.4570300688178852</c:v>
                </c:pt>
                <c:pt idx="21">
                  <c:v>1.323727919435292</c:v>
                </c:pt>
                <c:pt idx="22">
                  <c:v>1.0162551861419706</c:v>
                </c:pt>
                <c:pt idx="23">
                  <c:v>1.9044707913571706</c:v>
                </c:pt>
                <c:pt idx="24">
                  <c:v>2.0177232374119907</c:v>
                </c:pt>
                <c:pt idx="25">
                  <c:v>1.6450813784395759</c:v>
                </c:pt>
                <c:pt idx="26">
                  <c:v>1.5672024558778757</c:v>
                </c:pt>
                <c:pt idx="27">
                  <c:v>2.0581516602917662</c:v>
                </c:pt>
                <c:pt idx="28">
                  <c:v>1.4846029420151894</c:v>
                </c:pt>
                <c:pt idx="29">
                  <c:v>1.178162360078663</c:v>
                </c:pt>
                <c:pt idx="30">
                  <c:v>1.6812446572068356</c:v>
                </c:pt>
                <c:pt idx="31">
                  <c:v>1.6897552816744796</c:v>
                </c:pt>
                <c:pt idx="32">
                  <c:v>1.1894271473145217</c:v>
                </c:pt>
                <c:pt idx="33">
                  <c:v>1.5434357044301259</c:v>
                </c:pt>
                <c:pt idx="34">
                  <c:v>0.48211910936077507</c:v>
                </c:pt>
                <c:pt idx="35">
                  <c:v>2.1088951095904878</c:v>
                </c:pt>
                <c:pt idx="36">
                  <c:v>1.130401131343254</c:v>
                </c:pt>
                <c:pt idx="37">
                  <c:v>1.0171092913448576</c:v>
                </c:pt>
                <c:pt idx="38">
                  <c:v>1.5870137040809744</c:v>
                </c:pt>
                <c:pt idx="39">
                  <c:v>1.6744392724297044</c:v>
                </c:pt>
                <c:pt idx="40">
                  <c:v>1.0148936677033418</c:v>
                </c:pt>
                <c:pt idx="41">
                  <c:v>1.2054666788574095</c:v>
                </c:pt>
                <c:pt idx="42">
                  <c:v>1.6190001459390526</c:v>
                </c:pt>
                <c:pt idx="43">
                  <c:v>1.013616406260667</c:v>
                </c:pt>
                <c:pt idx="44">
                  <c:v>1.5736197322929233</c:v>
                </c:pt>
                <c:pt idx="45">
                  <c:v>1.3915741368525321</c:v>
                </c:pt>
                <c:pt idx="46">
                  <c:v>0.22167421671581167</c:v>
                </c:pt>
                <c:pt idx="47">
                  <c:v>0.65841956562859316</c:v>
                </c:pt>
                <c:pt idx="48">
                  <c:v>2.1682189722987277</c:v>
                </c:pt>
                <c:pt idx="49">
                  <c:v>0.79774370638540826</c:v>
                </c:pt>
              </c:numCache>
            </c:numRef>
          </c:yVal>
        </c:ser>
        <c:ser>
          <c:idx val="1"/>
          <c:order val="1"/>
          <c:spPr>
            <a:ln w="28575">
              <a:noFill/>
            </a:ln>
          </c:spPr>
          <c:marker>
            <c:symbol val="triangle"/>
            <c:size val="7"/>
            <c:spPr>
              <a:solidFill>
                <a:schemeClr val="tx1"/>
              </a:solidFill>
              <a:ln>
                <a:noFill/>
              </a:ln>
            </c:spPr>
          </c:marker>
          <c:xVal>
            <c:numRef>
              <c:f>Feuil1!$I$59:$I$504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0.97884293147543877</c:v>
                </c:pt>
                <c:pt idx="23">
                  <c:v>0.97794671643361453</c:v>
                </c:pt>
                <c:pt idx="24">
                  <c:v>0.97072981755551568</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0.89362132054333165</c:v>
                </c:pt>
                <c:pt idx="36">
                  <c:v>0.89219270965842923</c:v>
                </c:pt>
                <c:pt idx="37">
                  <c:v>0.89006569150963943</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0.69211573147150263</c:v>
                </c:pt>
                <c:pt idx="62">
                  <c:v>0.69035894868771597</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0.59762367767929359</c:v>
                </c:pt>
                <c:pt idx="79">
                  <c:v>0.59522561032912358</c:v>
                </c:pt>
                <c:pt idx="80">
                  <c:v>0.58585601761132633</c:v>
                </c:pt>
                <c:pt idx="81">
                  <c:v>0.58519078004477132</c:v>
                </c:pt>
                <c:pt idx="82">
                  <c:v>0.58199119386054843</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0.44412830312333834</c:v>
                </c:pt>
                <c:pt idx="103">
                  <c:v>0.44091470118023213</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0.19757385471517502</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0.11403129609351897</c:v>
                </c:pt>
                <c:pt idx="162">
                  <c:v>0.10752736580218952</c:v>
                </c:pt>
                <c:pt idx="163">
                  <c:v>0.10428266191304777</c:v>
                </c:pt>
                <c:pt idx="164">
                  <c:v>9.7326334045463328E-2</c:v>
                </c:pt>
                <c:pt idx="165">
                  <c:v>8.9658902879073535E-2</c:v>
                </c:pt>
                <c:pt idx="166">
                  <c:v>8.8483399711671948E-2</c:v>
                </c:pt>
                <c:pt idx="167">
                  <c:v>8.244626081480233E-2</c:v>
                </c:pt>
                <c:pt idx="168">
                  <c:v>6.6408622082006333E-2</c:v>
                </c:pt>
                <c:pt idx="169">
                  <c:v>6.5250813883326569E-2</c:v>
                </c:pt>
                <c:pt idx="170">
                  <c:v>5.9843420947746091E-2</c:v>
                </c:pt>
                <c:pt idx="171">
                  <c:v>5.7171323469196254E-2</c:v>
                </c:pt>
                <c:pt idx="172">
                  <c:v>2.6023678696962698</c:v>
                </c:pt>
                <c:pt idx="173">
                  <c:v>5.1752458508354485E-2</c:v>
                </c:pt>
                <c:pt idx="174">
                  <c:v>4.9043115848766833E-2</c:v>
                </c:pt>
                <c:pt idx="175">
                  <c:v>4.5305377874644823E-2</c:v>
                </c:pt>
                <c:pt idx="176">
                  <c:v>4.4455311395278072E-2</c:v>
                </c:pt>
                <c:pt idx="177">
                  <c:v>4.3904588140965664E-2</c:v>
                </c:pt>
                <c:pt idx="178">
                  <c:v>3.6936504194646683E-2</c:v>
                </c:pt>
                <c:pt idx="179">
                  <c:v>3.0306498423493602E-2</c:v>
                </c:pt>
                <c:pt idx="180">
                  <c:v>2.2736522794555642E-2</c:v>
                </c:pt>
                <c:pt idx="181">
                  <c:v>2.0339492877497048E-2</c:v>
                </c:pt>
                <c:pt idx="182">
                  <c:v>1.9124509936666624E-2</c:v>
                </c:pt>
                <c:pt idx="183">
                  <c:v>1.6518891458824105E-2</c:v>
                </c:pt>
                <c:pt idx="184">
                  <c:v>1.3381869460356213E-2</c:v>
                </c:pt>
                <c:pt idx="185">
                  <c:v>1.2237674591610511E-2</c:v>
                </c:pt>
                <c:pt idx="186">
                  <c:v>1.0286598711130596E-2</c:v>
                </c:pt>
                <c:pt idx="187">
                  <c:v>-7.9189616918049419E-3</c:v>
                </c:pt>
                <c:pt idx="188">
                  <c:v>-3.2810669980332496E-2</c:v>
                </c:pt>
                <c:pt idx="189">
                  <c:v>-3.7769557976726681E-2</c:v>
                </c:pt>
                <c:pt idx="190">
                  <c:v>-3.7890395512883562E-2</c:v>
                </c:pt>
                <c:pt idx="191">
                  <c:v>-4.8723151722314027E-2</c:v>
                </c:pt>
                <c:pt idx="192">
                  <c:v>-4.9992504090740984E-2</c:v>
                </c:pt>
                <c:pt idx="193">
                  <c:v>-5.7237515128243134E-2</c:v>
                </c:pt>
                <c:pt idx="194">
                  <c:v>-5.831270337593613E-2</c:v>
                </c:pt>
                <c:pt idx="195">
                  <c:v>-5.9781147433591114E-2</c:v>
                </c:pt>
                <c:pt idx="196">
                  <c:v>-6.0300800200896093E-2</c:v>
                </c:pt>
                <c:pt idx="197">
                  <c:v>-6.7538902262428591E-2</c:v>
                </c:pt>
                <c:pt idx="198">
                  <c:v>-6.9498923793954837E-2</c:v>
                </c:pt>
                <c:pt idx="199">
                  <c:v>-9.1944353035481527E-2</c:v>
                </c:pt>
                <c:pt idx="200">
                  <c:v>-9.5797190890513098E-2</c:v>
                </c:pt>
                <c:pt idx="201">
                  <c:v>-0.10132533925891379</c:v>
                </c:pt>
                <c:pt idx="202">
                  <c:v>-0.10775417368408394</c:v>
                </c:pt>
                <c:pt idx="203">
                  <c:v>-0.11056941970650305</c:v>
                </c:pt>
                <c:pt idx="204">
                  <c:v>-0.11116467671548672</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-0.16185488739912074</c:v>
                </c:pt>
                <c:pt idx="216">
                  <c:v>-0.1624399698097824</c:v>
                </c:pt>
                <c:pt idx="217">
                  <c:v>-0.16593747664799688</c:v>
                </c:pt>
                <c:pt idx="218">
                  <c:v>-0.16734024145554491</c:v>
                </c:pt>
                <c:pt idx="219">
                  <c:v>-0.16971477555388589</c:v>
                </c:pt>
                <c:pt idx="220">
                  <c:v>-0.17320741933453684</c:v>
                </c:pt>
                <c:pt idx="221">
                  <c:v>-0.17634026665001321</c:v>
                </c:pt>
                <c:pt idx="222">
                  <c:v>-0.18324137948631158</c:v>
                </c:pt>
                <c:pt idx="223">
                  <c:v>-0.18478745311411193</c:v>
                </c:pt>
                <c:pt idx="224">
                  <c:v>-0.18911397727735871</c:v>
                </c:pt>
                <c:pt idx="225">
                  <c:v>-0.19636249037822462</c:v>
                </c:pt>
                <c:pt idx="226">
                  <c:v>-0.19759222722377368</c:v>
                </c:pt>
                <c:pt idx="227">
                  <c:v>-0.19919249717250581</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-0.34751774146695902</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-0.44175102318200654</c:v>
                </c:pt>
                <c:pt idx="282">
                  <c:v>-0.44399348694516261</c:v>
                </c:pt>
                <c:pt idx="283">
                  <c:v>-0.44844541919706782</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-0.59133441234414763</c:v>
                </c:pt>
                <c:pt idx="309">
                  <c:v>-0.59621851944955617</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-0.89420583178366386</c:v>
                </c:pt>
                <c:pt idx="350">
                  <c:v>-0.89517148809713087</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-0.97243508712420534</c:v>
                </c:pt>
                <c:pt idx="361">
                  <c:v>-0.97504161321008864</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-1.7056289559329545</c:v>
                </c:pt>
                <c:pt idx="422">
                  <c:v>-1.7119031511595058</c:v>
                </c:pt>
                <c:pt idx="423">
                  <c:v>-1.7129790493616137</c:v>
                </c:pt>
                <c:pt idx="424">
                  <c:v>-1.7265586076498538</c:v>
                </c:pt>
                <c:pt idx="425">
                  <c:v>-1.7463901243431263</c:v>
                </c:pt>
                <c:pt idx="426">
                  <c:v>-1.7560464277721579</c:v>
                </c:pt>
                <c:pt idx="427">
                  <c:v>-1.7726722082914699</c:v>
                </c:pt>
                <c:pt idx="428">
                  <c:v>-1.7924365691960356</c:v>
                </c:pt>
                <c:pt idx="429">
                  <c:v>-1.94931615177767</c:v>
                </c:pt>
                <c:pt idx="430">
                  <c:v>-1.9983645749637324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Feuil1!$J$59:$J$504</c:f>
              <c:numCache>
                <c:formatCode>General</c:formatCode>
                <c:ptCount val="446"/>
                <c:pt idx="0">
                  <c:v>1.3488481774700327</c:v>
                </c:pt>
                <c:pt idx="1">
                  <c:v>1.2729948252998176</c:v>
                </c:pt>
                <c:pt idx="2">
                  <c:v>0.55798581058319674</c:v>
                </c:pt>
                <c:pt idx="3">
                  <c:v>1.1419387784169706</c:v>
                </c:pt>
                <c:pt idx="4">
                  <c:v>0.76705235052610965</c:v>
                </c:pt>
                <c:pt idx="5">
                  <c:v>1.3523141202335531</c:v>
                </c:pt>
                <c:pt idx="6">
                  <c:v>0.92694005870714724</c:v>
                </c:pt>
                <c:pt idx="7">
                  <c:v>1.4519937411529413</c:v>
                </c:pt>
                <c:pt idx="8">
                  <c:v>0.75496109905605735</c:v>
                </c:pt>
                <c:pt idx="9">
                  <c:v>0.92820148672656777</c:v>
                </c:pt>
                <c:pt idx="10">
                  <c:v>1.7929905101525978</c:v>
                </c:pt>
                <c:pt idx="11">
                  <c:v>0.96178571320260664</c:v>
                </c:pt>
                <c:pt idx="12">
                  <c:v>1.7290236357041338</c:v>
                </c:pt>
                <c:pt idx="13">
                  <c:v>0.5717104464420516</c:v>
                </c:pt>
                <c:pt idx="14">
                  <c:v>1.1273555515766187</c:v>
                </c:pt>
                <c:pt idx="15">
                  <c:v>1.0923719395136009</c:v>
                </c:pt>
                <c:pt idx="16">
                  <c:v>1.4048831210932891</c:v>
                </c:pt>
                <c:pt idx="17">
                  <c:v>1.1171305022015365</c:v>
                </c:pt>
                <c:pt idx="18">
                  <c:v>0.99611114235929732</c:v>
                </c:pt>
                <c:pt idx="19">
                  <c:v>0.50734188971452776</c:v>
                </c:pt>
                <c:pt idx="20">
                  <c:v>0.19600973954971279</c:v>
                </c:pt>
                <c:pt idx="21">
                  <c:v>0.82876051408148865</c:v>
                </c:pt>
                <c:pt idx="22">
                  <c:v>0.34147940966382145</c:v>
                </c:pt>
                <c:pt idx="23">
                  <c:v>1.7862699610602273</c:v>
                </c:pt>
                <c:pt idx="24">
                  <c:v>0.49817581818949946</c:v>
                </c:pt>
                <c:pt idx="25">
                  <c:v>1.1202602574623304</c:v>
                </c:pt>
                <c:pt idx="26">
                  <c:v>1.393492260945798</c:v>
                </c:pt>
                <c:pt idx="27">
                  <c:v>0.65828267735578661</c:v>
                </c:pt>
                <c:pt idx="28">
                  <c:v>0.78621629879962907</c:v>
                </c:pt>
                <c:pt idx="29">
                  <c:v>1.4286573405709397</c:v>
                </c:pt>
                <c:pt idx="30">
                  <c:v>-0.20554558172546714</c:v>
                </c:pt>
                <c:pt idx="31">
                  <c:v>0.19926763429634306</c:v>
                </c:pt>
                <c:pt idx="32">
                  <c:v>1.230706017753969</c:v>
                </c:pt>
                <c:pt idx="33">
                  <c:v>0.85875849822098727</c:v>
                </c:pt>
                <c:pt idx="34">
                  <c:v>1.0763715870957031</c:v>
                </c:pt>
                <c:pt idx="35">
                  <c:v>0.76321362103682788</c:v>
                </c:pt>
                <c:pt idx="36">
                  <c:v>1.1473576270330241</c:v>
                </c:pt>
                <c:pt idx="37">
                  <c:v>0.93194895321821314</c:v>
                </c:pt>
                <c:pt idx="38">
                  <c:v>1.3005250046818921</c:v>
                </c:pt>
                <c:pt idx="39">
                  <c:v>1.8969414672038467</c:v>
                </c:pt>
                <c:pt idx="40">
                  <c:v>0.31188610883166107</c:v>
                </c:pt>
                <c:pt idx="41">
                  <c:v>1.1126903719639585</c:v>
                </c:pt>
                <c:pt idx="42">
                  <c:v>1.8852842396661997</c:v>
                </c:pt>
                <c:pt idx="43">
                  <c:v>1.03596900719701</c:v>
                </c:pt>
                <c:pt idx="44">
                  <c:v>0.52169107636784395</c:v>
                </c:pt>
                <c:pt idx="45">
                  <c:v>0.51755983771548164</c:v>
                </c:pt>
                <c:pt idx="46">
                  <c:v>-0.63422263273853008</c:v>
                </c:pt>
                <c:pt idx="47">
                  <c:v>0.45999796102851387</c:v>
                </c:pt>
                <c:pt idx="48">
                  <c:v>0.29699162146472785</c:v>
                </c:pt>
                <c:pt idx="49">
                  <c:v>0.35970650778671998</c:v>
                </c:pt>
                <c:pt idx="50">
                  <c:v>1.0285043414462161</c:v>
                </c:pt>
                <c:pt idx="51">
                  <c:v>1.0017564442861564</c:v>
                </c:pt>
                <c:pt idx="52">
                  <c:v>0.40370447781195096</c:v>
                </c:pt>
                <c:pt idx="53">
                  <c:v>1.1671952335689859</c:v>
                </c:pt>
                <c:pt idx="54">
                  <c:v>0.42218945135900404</c:v>
                </c:pt>
                <c:pt idx="55">
                  <c:v>-0.19954412481534334</c:v>
                </c:pt>
                <c:pt idx="56">
                  <c:v>0.32803126020375262</c:v>
                </c:pt>
                <c:pt idx="57">
                  <c:v>0.92085452559187364</c:v>
                </c:pt>
                <c:pt idx="58">
                  <c:v>-0.13845697709394011</c:v>
                </c:pt>
                <c:pt idx="59">
                  <c:v>-0.39014788850087911</c:v>
                </c:pt>
                <c:pt idx="60">
                  <c:v>1.0209607138107719</c:v>
                </c:pt>
                <c:pt idx="61">
                  <c:v>0.40088293474407666</c:v>
                </c:pt>
                <c:pt idx="62">
                  <c:v>0.70293123726766893</c:v>
                </c:pt>
                <c:pt idx="63">
                  <c:v>0.79772827907947985</c:v>
                </c:pt>
                <c:pt idx="64">
                  <c:v>0.55071139874152131</c:v>
                </c:pt>
                <c:pt idx="65">
                  <c:v>-0.23592149012224864</c:v>
                </c:pt>
                <c:pt idx="66">
                  <c:v>-5.4703708769983872E-2</c:v>
                </c:pt>
                <c:pt idx="67">
                  <c:v>0.63923898049685079</c:v>
                </c:pt>
                <c:pt idx="68">
                  <c:v>0.21037072394247192</c:v>
                </c:pt>
                <c:pt idx="69">
                  <c:v>1.135991666663029</c:v>
                </c:pt>
                <c:pt idx="70">
                  <c:v>0.34787297059624706</c:v>
                </c:pt>
                <c:pt idx="71">
                  <c:v>-2.6423837126038092E-2</c:v>
                </c:pt>
                <c:pt idx="72">
                  <c:v>5.1300447412565509E-2</c:v>
                </c:pt>
                <c:pt idx="73">
                  <c:v>0.11055479015721489</c:v>
                </c:pt>
                <c:pt idx="74">
                  <c:v>0.93186671772309593</c:v>
                </c:pt>
                <c:pt idx="75">
                  <c:v>0.64307675831294608</c:v>
                </c:pt>
                <c:pt idx="76">
                  <c:v>0.64246274993752139</c:v>
                </c:pt>
                <c:pt idx="77">
                  <c:v>0.45356848496303936</c:v>
                </c:pt>
                <c:pt idx="78">
                  <c:v>0.12152952512457382</c:v>
                </c:pt>
                <c:pt idx="79">
                  <c:v>0.76379197776899654</c:v>
                </c:pt>
                <c:pt idx="80">
                  <c:v>0.984373318046184</c:v>
                </c:pt>
                <c:pt idx="81">
                  <c:v>1.9687746778687641E-2</c:v>
                </c:pt>
                <c:pt idx="82">
                  <c:v>1.2163462485742558</c:v>
                </c:pt>
                <c:pt idx="83">
                  <c:v>0.63254490194235657</c:v>
                </c:pt>
                <c:pt idx="84">
                  <c:v>7.3018588061147416E-2</c:v>
                </c:pt>
                <c:pt idx="85">
                  <c:v>1.1525358594595361</c:v>
                </c:pt>
                <c:pt idx="86">
                  <c:v>7.150591150557889E-2</c:v>
                </c:pt>
                <c:pt idx="87">
                  <c:v>0.63791720953633735</c:v>
                </c:pt>
                <c:pt idx="88">
                  <c:v>0.9133292331848325</c:v>
                </c:pt>
                <c:pt idx="89">
                  <c:v>-0.4846024519787353</c:v>
                </c:pt>
                <c:pt idx="90">
                  <c:v>0.20803747320743596</c:v>
                </c:pt>
                <c:pt idx="91">
                  <c:v>1.1701068749560783</c:v>
                </c:pt>
                <c:pt idx="92">
                  <c:v>1.1098114824834298</c:v>
                </c:pt>
                <c:pt idx="93">
                  <c:v>-3.1859641165875906E-3</c:v>
                </c:pt>
                <c:pt idx="94">
                  <c:v>8.4811428248238063E-2</c:v>
                </c:pt>
                <c:pt idx="95">
                  <c:v>0.21450569914731374</c:v>
                </c:pt>
                <c:pt idx="96">
                  <c:v>-8.4561847976238613E-2</c:v>
                </c:pt>
                <c:pt idx="97">
                  <c:v>0.4299018885051295</c:v>
                </c:pt>
                <c:pt idx="98">
                  <c:v>1.1771853788842621</c:v>
                </c:pt>
                <c:pt idx="99">
                  <c:v>0.16759878503313391</c:v>
                </c:pt>
                <c:pt idx="100">
                  <c:v>0.70611264125475659</c:v>
                </c:pt>
                <c:pt idx="101">
                  <c:v>0.56166988326961165</c:v>
                </c:pt>
                <c:pt idx="102">
                  <c:v>0.83247218545486557</c:v>
                </c:pt>
                <c:pt idx="103">
                  <c:v>4.0915752210651753E-2</c:v>
                </c:pt>
                <c:pt idx="104">
                  <c:v>0.30286035857257182</c:v>
                </c:pt>
                <c:pt idx="105">
                  <c:v>-0.22089599327912901</c:v>
                </c:pt>
                <c:pt idx="106">
                  <c:v>0.77937095151674773</c:v>
                </c:pt>
                <c:pt idx="107">
                  <c:v>0.45440315939175491</c:v>
                </c:pt>
                <c:pt idx="108">
                  <c:v>0.59516486207379593</c:v>
                </c:pt>
                <c:pt idx="109">
                  <c:v>-0.10949710285155179</c:v>
                </c:pt>
                <c:pt idx="110">
                  <c:v>0.99137423492538979</c:v>
                </c:pt>
                <c:pt idx="111">
                  <c:v>1.0992520416774363</c:v>
                </c:pt>
                <c:pt idx="112">
                  <c:v>0.43879140782151926</c:v>
                </c:pt>
                <c:pt idx="113">
                  <c:v>0.39440584768717823</c:v>
                </c:pt>
                <c:pt idx="114">
                  <c:v>-2.9996116092323402E-2</c:v>
                </c:pt>
                <c:pt idx="115">
                  <c:v>-0.47797314173669131</c:v>
                </c:pt>
                <c:pt idx="116">
                  <c:v>-0.3543910009307108</c:v>
                </c:pt>
                <c:pt idx="117">
                  <c:v>-0.24425123710205698</c:v>
                </c:pt>
                <c:pt idx="118">
                  <c:v>0.8552684752011126</c:v>
                </c:pt>
                <c:pt idx="119">
                  <c:v>0.46801999333225558</c:v>
                </c:pt>
                <c:pt idx="120">
                  <c:v>0.25303322691873187</c:v>
                </c:pt>
                <c:pt idx="121">
                  <c:v>0.27997162923653984</c:v>
                </c:pt>
                <c:pt idx="122">
                  <c:v>0.78572232585860458</c:v>
                </c:pt>
                <c:pt idx="123">
                  <c:v>-0.38420998918188037</c:v>
                </c:pt>
                <c:pt idx="124">
                  <c:v>0.69129842419931664</c:v>
                </c:pt>
                <c:pt idx="125">
                  <c:v>0.46388199511281142</c:v>
                </c:pt>
                <c:pt idx="126">
                  <c:v>0.15931627041450441</c:v>
                </c:pt>
                <c:pt idx="127">
                  <c:v>1.4386051552557348</c:v>
                </c:pt>
                <c:pt idx="128">
                  <c:v>0.41845460238093474</c:v>
                </c:pt>
                <c:pt idx="129">
                  <c:v>-0.21828002544737207</c:v>
                </c:pt>
                <c:pt idx="130">
                  <c:v>1.0052097031733738</c:v>
                </c:pt>
                <c:pt idx="131">
                  <c:v>0.13363433715099443</c:v>
                </c:pt>
                <c:pt idx="132">
                  <c:v>0.12351101800263671</c:v>
                </c:pt>
                <c:pt idx="133">
                  <c:v>0.30552887214736746</c:v>
                </c:pt>
                <c:pt idx="134">
                  <c:v>-0.30040551231993762</c:v>
                </c:pt>
                <c:pt idx="135">
                  <c:v>0.28699369730198931</c:v>
                </c:pt>
                <c:pt idx="136">
                  <c:v>-0.33363794735704455</c:v>
                </c:pt>
                <c:pt idx="137">
                  <c:v>0.7560092836035196</c:v>
                </c:pt>
                <c:pt idx="138">
                  <c:v>1.0568384617719528</c:v>
                </c:pt>
                <c:pt idx="139">
                  <c:v>-0.16226384081302744</c:v>
                </c:pt>
                <c:pt idx="140">
                  <c:v>1.0894637410223338</c:v>
                </c:pt>
                <c:pt idx="141">
                  <c:v>0.47970547247092216</c:v>
                </c:pt>
                <c:pt idx="142">
                  <c:v>-0.40560306233569982</c:v>
                </c:pt>
                <c:pt idx="143">
                  <c:v>-0.44932232759606272</c:v>
                </c:pt>
                <c:pt idx="144">
                  <c:v>1.2116744210899777</c:v>
                </c:pt>
                <c:pt idx="145">
                  <c:v>-0.40535444247854535</c:v>
                </c:pt>
                <c:pt idx="146">
                  <c:v>0.27731020136217177</c:v>
                </c:pt>
                <c:pt idx="147">
                  <c:v>-0.18018380423289931</c:v>
                </c:pt>
                <c:pt idx="148">
                  <c:v>0.10708966750164704</c:v>
                </c:pt>
                <c:pt idx="149">
                  <c:v>-1.1282469162827685E-2</c:v>
                </c:pt>
                <c:pt idx="150">
                  <c:v>6.663447994463513E-2</c:v>
                </c:pt>
                <c:pt idx="151">
                  <c:v>2.5188753020581628E-2</c:v>
                </c:pt>
                <c:pt idx="152">
                  <c:v>-0.49521659243940391</c:v>
                </c:pt>
                <c:pt idx="153">
                  <c:v>-8.1094447181014453E-2</c:v>
                </c:pt>
                <c:pt idx="154">
                  <c:v>5.4173497420099533E-2</c:v>
                </c:pt>
                <c:pt idx="155">
                  <c:v>0.79500718652992686</c:v>
                </c:pt>
                <c:pt idx="156">
                  <c:v>2.486916230343722E-3</c:v>
                </c:pt>
                <c:pt idx="157">
                  <c:v>-0.18679485294433379</c:v>
                </c:pt>
                <c:pt idx="158">
                  <c:v>7.2426081629434008E-2</c:v>
                </c:pt>
                <c:pt idx="159">
                  <c:v>0.17243716576183854</c:v>
                </c:pt>
                <c:pt idx="160">
                  <c:v>0.42605829168291004</c:v>
                </c:pt>
                <c:pt idx="161">
                  <c:v>-0.59282489196805332</c:v>
                </c:pt>
                <c:pt idx="162">
                  <c:v>0.91516003784052069</c:v>
                </c:pt>
                <c:pt idx="163">
                  <c:v>0.14626360865211821</c:v>
                </c:pt>
                <c:pt idx="164">
                  <c:v>-0.24716152116824319</c:v>
                </c:pt>
                <c:pt idx="165">
                  <c:v>0.51618063512803869</c:v>
                </c:pt>
                <c:pt idx="166">
                  <c:v>1.1633912979085661</c:v>
                </c:pt>
                <c:pt idx="167">
                  <c:v>-0.38308366356899504</c:v>
                </c:pt>
                <c:pt idx="168">
                  <c:v>0.43899908688646888</c:v>
                </c:pt>
                <c:pt idx="169">
                  <c:v>0.12987792305693852</c:v>
                </c:pt>
                <c:pt idx="170">
                  <c:v>-0.43493620799591803</c:v>
                </c:pt>
                <c:pt idx="171">
                  <c:v>0.26835000680552501</c:v>
                </c:pt>
                <c:pt idx="172">
                  <c:v>4.2727007816901606E-2</c:v>
                </c:pt>
                <c:pt idx="173">
                  <c:v>-0.32552363117657657</c:v>
                </c:pt>
                <c:pt idx="174">
                  <c:v>-0.21629018235539846</c:v>
                </c:pt>
                <c:pt idx="175">
                  <c:v>4.8963289421395183E-2</c:v>
                </c:pt>
                <c:pt idx="176">
                  <c:v>0.46083367776642692</c:v>
                </c:pt>
                <c:pt idx="177">
                  <c:v>0.16661769820387867</c:v>
                </c:pt>
                <c:pt idx="178">
                  <c:v>-0.17563764785049896</c:v>
                </c:pt>
                <c:pt idx="179">
                  <c:v>-0.15184494348682626</c:v>
                </c:pt>
                <c:pt idx="180">
                  <c:v>0.47880923848482682</c:v>
                </c:pt>
                <c:pt idx="181">
                  <c:v>-0.65093292185367113</c:v>
                </c:pt>
                <c:pt idx="182">
                  <c:v>0.26840157545165788</c:v>
                </c:pt>
                <c:pt idx="183">
                  <c:v>5.2543918140158373E-2</c:v>
                </c:pt>
                <c:pt idx="184">
                  <c:v>-0.47489318331355412</c:v>
                </c:pt>
                <c:pt idx="185">
                  <c:v>-0.83619966496828801</c:v>
                </c:pt>
                <c:pt idx="186">
                  <c:v>-0.27442682723196815</c:v>
                </c:pt>
                <c:pt idx="187">
                  <c:v>-0.17908351500521572</c:v>
                </c:pt>
                <c:pt idx="188">
                  <c:v>0.47068612629781592</c:v>
                </c:pt>
                <c:pt idx="189">
                  <c:v>-5.3680122303835454E-2</c:v>
                </c:pt>
                <c:pt idx="190">
                  <c:v>-0.75796166361472406</c:v>
                </c:pt>
                <c:pt idx="191">
                  <c:v>-0.24278678428348643</c:v>
                </c:pt>
                <c:pt idx="192">
                  <c:v>2.529023983135854E-2</c:v>
                </c:pt>
                <c:pt idx="193">
                  <c:v>-0.43925327199321212</c:v>
                </c:pt>
                <c:pt idx="194">
                  <c:v>0.97031534599846636</c:v>
                </c:pt>
                <c:pt idx="195">
                  <c:v>0.20090242393046376</c:v>
                </c:pt>
                <c:pt idx="196">
                  <c:v>0.14008686668285836</c:v>
                </c:pt>
                <c:pt idx="197">
                  <c:v>0.32512915862574482</c:v>
                </c:pt>
                <c:pt idx="198">
                  <c:v>0.48750482777573767</c:v>
                </c:pt>
                <c:pt idx="199">
                  <c:v>-0.99029511275496251</c:v>
                </c:pt>
                <c:pt idx="200">
                  <c:v>-0.28786143666473785</c:v>
                </c:pt>
                <c:pt idx="201">
                  <c:v>-4.5168184126062724E-4</c:v>
                </c:pt>
                <c:pt idx="202">
                  <c:v>-0.24500580328789767</c:v>
                </c:pt>
                <c:pt idx="203">
                  <c:v>-0.48189679842370536</c:v>
                </c:pt>
                <c:pt idx="204">
                  <c:v>0.18299048535078852</c:v>
                </c:pt>
                <c:pt idx="205">
                  <c:v>-0.17107406655062934</c:v>
                </c:pt>
                <c:pt idx="206">
                  <c:v>-0.45295390997906143</c:v>
                </c:pt>
                <c:pt idx="207">
                  <c:v>-0.2199264720172307</c:v>
                </c:pt>
                <c:pt idx="208">
                  <c:v>0.18482357208006889</c:v>
                </c:pt>
                <c:pt idx="209">
                  <c:v>-1.0005942767520608</c:v>
                </c:pt>
                <c:pt idx="210">
                  <c:v>-0.4456743304658628</c:v>
                </c:pt>
                <c:pt idx="211">
                  <c:v>-0.18781674275334537</c:v>
                </c:pt>
                <c:pt idx="212">
                  <c:v>-0.15465944927198541</c:v>
                </c:pt>
                <c:pt idx="213">
                  <c:v>0.20423452762746624</c:v>
                </c:pt>
                <c:pt idx="214">
                  <c:v>-1.1811417983592712E-2</c:v>
                </c:pt>
                <c:pt idx="215">
                  <c:v>-0.1321622582327017</c:v>
                </c:pt>
                <c:pt idx="216">
                  <c:v>-0.22237712602185217</c:v>
                </c:pt>
                <c:pt idx="217">
                  <c:v>0.23051020745909481</c:v>
                </c:pt>
                <c:pt idx="218">
                  <c:v>0.11981553641815652</c:v>
                </c:pt>
                <c:pt idx="219">
                  <c:v>4.8193481088322797E-2</c:v>
                </c:pt>
                <c:pt idx="220">
                  <c:v>-0.45588217409085147</c:v>
                </c:pt>
                <c:pt idx="221">
                  <c:v>-9.4255580699833669E-2</c:v>
                </c:pt>
                <c:pt idx="222">
                  <c:v>-0.12829498759643623</c:v>
                </c:pt>
                <c:pt idx="223">
                  <c:v>0.2113206673469486</c:v>
                </c:pt>
                <c:pt idx="224">
                  <c:v>-6.8513963734560063E-2</c:v>
                </c:pt>
                <c:pt idx="225">
                  <c:v>-0.41286171010469824</c:v>
                </c:pt>
                <c:pt idx="226">
                  <c:v>-0.78110927094572069</c:v>
                </c:pt>
                <c:pt idx="227">
                  <c:v>-0.41659984204398626</c:v>
                </c:pt>
                <c:pt idx="228">
                  <c:v>-0.65052054160582273</c:v>
                </c:pt>
                <c:pt idx="229">
                  <c:v>-1.2798526365069933</c:v>
                </c:pt>
                <c:pt idx="230">
                  <c:v>-1.108967211346491</c:v>
                </c:pt>
                <c:pt idx="231">
                  <c:v>-1.1269421436314566</c:v>
                </c:pt>
                <c:pt idx="232">
                  <c:v>-0.44822426474070631</c:v>
                </c:pt>
                <c:pt idx="233">
                  <c:v>-0.64685686990963276</c:v>
                </c:pt>
                <c:pt idx="234">
                  <c:v>-3.6554704277172806E-2</c:v>
                </c:pt>
                <c:pt idx="235">
                  <c:v>-0.92351671535947277</c:v>
                </c:pt>
                <c:pt idx="236">
                  <c:v>-1.1693616990815978</c:v>
                </c:pt>
                <c:pt idx="237">
                  <c:v>-0.93786142417420004</c:v>
                </c:pt>
                <c:pt idx="238">
                  <c:v>-0.78285572663817327</c:v>
                </c:pt>
                <c:pt idx="239">
                  <c:v>-0.64749597226011157</c:v>
                </c:pt>
                <c:pt idx="240">
                  <c:v>-3.4829379369104851E-2</c:v>
                </c:pt>
                <c:pt idx="241">
                  <c:v>-0.72985757675260177</c:v>
                </c:pt>
                <c:pt idx="242">
                  <c:v>-0.14275804656105923</c:v>
                </c:pt>
                <c:pt idx="243">
                  <c:v>-0.90903486398154798</c:v>
                </c:pt>
                <c:pt idx="244">
                  <c:v>-0.41727501004946038</c:v>
                </c:pt>
                <c:pt idx="245">
                  <c:v>-0.23664387376974338</c:v>
                </c:pt>
                <c:pt idx="246">
                  <c:v>-0.33843441413212738</c:v>
                </c:pt>
                <c:pt idx="247">
                  <c:v>-9.1418573083196966E-2</c:v>
                </c:pt>
                <c:pt idx="248">
                  <c:v>-0.87419958750512639</c:v>
                </c:pt>
                <c:pt idx="249">
                  <c:v>-0.19941858562837425</c:v>
                </c:pt>
                <c:pt idx="250">
                  <c:v>-0.18189602452788003</c:v>
                </c:pt>
                <c:pt idx="251">
                  <c:v>-0.6881310878193152</c:v>
                </c:pt>
                <c:pt idx="252">
                  <c:v>-0.60577272596741949</c:v>
                </c:pt>
                <c:pt idx="253">
                  <c:v>-0.3258984836996936</c:v>
                </c:pt>
                <c:pt idx="254">
                  <c:v>-0.40078285204509345</c:v>
                </c:pt>
                <c:pt idx="255">
                  <c:v>-8.1756756062311475E-2</c:v>
                </c:pt>
                <c:pt idx="256">
                  <c:v>-0.7934769545512762</c:v>
                </c:pt>
                <c:pt idx="257">
                  <c:v>-0.10820631709883699</c:v>
                </c:pt>
                <c:pt idx="258">
                  <c:v>-0.5309355554390216</c:v>
                </c:pt>
                <c:pt idx="259">
                  <c:v>-0.37691512148105688</c:v>
                </c:pt>
                <c:pt idx="260">
                  <c:v>0.40735773040827095</c:v>
                </c:pt>
                <c:pt idx="261">
                  <c:v>-0.59575168704969761</c:v>
                </c:pt>
                <c:pt idx="262">
                  <c:v>-0.28222624884442848</c:v>
                </c:pt>
                <c:pt idx="263">
                  <c:v>-0.33873526451258668</c:v>
                </c:pt>
                <c:pt idx="264">
                  <c:v>-0.11060279024025479</c:v>
                </c:pt>
                <c:pt idx="265">
                  <c:v>-0.63533200462406969</c:v>
                </c:pt>
                <c:pt idx="266">
                  <c:v>-0.91000740537454172</c:v>
                </c:pt>
                <c:pt idx="267">
                  <c:v>-0.16798728918897757</c:v>
                </c:pt>
                <c:pt idx="268">
                  <c:v>-0.45050758747159764</c:v>
                </c:pt>
                <c:pt idx="269">
                  <c:v>-0.98255437495769926</c:v>
                </c:pt>
                <c:pt idx="270">
                  <c:v>-0.71213022572371187</c:v>
                </c:pt>
                <c:pt idx="271">
                  <c:v>-0.47141301438036032</c:v>
                </c:pt>
                <c:pt idx="272">
                  <c:v>-0.66856316191274956</c:v>
                </c:pt>
                <c:pt idx="273">
                  <c:v>-0.27717348673847547</c:v>
                </c:pt>
                <c:pt idx="274">
                  <c:v>-0.29154994179664701</c:v>
                </c:pt>
                <c:pt idx="275">
                  <c:v>-0.50276014812238357</c:v>
                </c:pt>
                <c:pt idx="276">
                  <c:v>-0.62530211045523332</c:v>
                </c:pt>
                <c:pt idx="277">
                  <c:v>0.54750199699384705</c:v>
                </c:pt>
                <c:pt idx="278">
                  <c:v>-0.76032201853270964</c:v>
                </c:pt>
                <c:pt idx="279">
                  <c:v>-0.48287659589922943</c:v>
                </c:pt>
                <c:pt idx="280">
                  <c:v>0.30524907230046538</c:v>
                </c:pt>
                <c:pt idx="281">
                  <c:v>-0.60282292776274249</c:v>
                </c:pt>
                <c:pt idx="282">
                  <c:v>-0.82796986198286249</c:v>
                </c:pt>
                <c:pt idx="283">
                  <c:v>-0.59420303365690896</c:v>
                </c:pt>
                <c:pt idx="284">
                  <c:v>0.27740768526881016</c:v>
                </c:pt>
                <c:pt idx="285">
                  <c:v>0.56769556964228962</c:v>
                </c:pt>
                <c:pt idx="286">
                  <c:v>-8.2429372887700803E-2</c:v>
                </c:pt>
                <c:pt idx="287">
                  <c:v>-0.17207966205002134</c:v>
                </c:pt>
                <c:pt idx="288">
                  <c:v>-0.716269206421838</c:v>
                </c:pt>
                <c:pt idx="289">
                  <c:v>-0.61426859559757163</c:v>
                </c:pt>
                <c:pt idx="290">
                  <c:v>-0.27092026307872435</c:v>
                </c:pt>
                <c:pt idx="291">
                  <c:v>0.67318450337222269</c:v>
                </c:pt>
                <c:pt idx="292">
                  <c:v>-0.13134647705449148</c:v>
                </c:pt>
                <c:pt idx="293">
                  <c:v>-0.807469031764809</c:v>
                </c:pt>
                <c:pt idx="294">
                  <c:v>-0.18022140688835575</c:v>
                </c:pt>
                <c:pt idx="295">
                  <c:v>-0.29554997055471188</c:v>
                </c:pt>
                <c:pt idx="296">
                  <c:v>-0.40144805315523552</c:v>
                </c:pt>
                <c:pt idx="297">
                  <c:v>-0.37470067497851678</c:v>
                </c:pt>
                <c:pt idx="298">
                  <c:v>-0.33828102576290325</c:v>
                </c:pt>
                <c:pt idx="299">
                  <c:v>9.6999309164004247E-2</c:v>
                </c:pt>
                <c:pt idx="300">
                  <c:v>-0.79658115572702115</c:v>
                </c:pt>
                <c:pt idx="301">
                  <c:v>-4.2855787658206974E-2</c:v>
                </c:pt>
                <c:pt idx="302">
                  <c:v>-0.86515171492842624</c:v>
                </c:pt>
                <c:pt idx="303">
                  <c:v>-0.39354067494423162</c:v>
                </c:pt>
                <c:pt idx="304">
                  <c:v>-0.59061692337659999</c:v>
                </c:pt>
                <c:pt idx="305">
                  <c:v>-0.75579000823095865</c:v>
                </c:pt>
                <c:pt idx="306">
                  <c:v>-0.96619061454550836</c:v>
                </c:pt>
                <c:pt idx="307">
                  <c:v>-0.69603164242331073</c:v>
                </c:pt>
                <c:pt idx="308">
                  <c:v>-0.5545951194901596</c:v>
                </c:pt>
                <c:pt idx="309">
                  <c:v>-0.45064012721600599</c:v>
                </c:pt>
                <c:pt idx="310">
                  <c:v>0.43699177206179518</c:v>
                </c:pt>
                <c:pt idx="311">
                  <c:v>-1.5600866093341232</c:v>
                </c:pt>
                <c:pt idx="312">
                  <c:v>-0.58938683418061932</c:v>
                </c:pt>
                <c:pt idx="313">
                  <c:v>-0.89302975407472673</c:v>
                </c:pt>
                <c:pt idx="314">
                  <c:v>-0.95730806461731399</c:v>
                </c:pt>
                <c:pt idx="315">
                  <c:v>0.15932589421023924</c:v>
                </c:pt>
                <c:pt idx="316">
                  <c:v>-0.41212599514605708</c:v>
                </c:pt>
                <c:pt idx="317">
                  <c:v>-1.1144499791682669</c:v>
                </c:pt>
                <c:pt idx="318">
                  <c:v>-0.63037742021060394</c:v>
                </c:pt>
                <c:pt idx="319">
                  <c:v>-1.1186693723512764</c:v>
                </c:pt>
                <c:pt idx="320">
                  <c:v>-0.34258478776428636</c:v>
                </c:pt>
                <c:pt idx="321">
                  <c:v>-0.32889297661296052</c:v>
                </c:pt>
                <c:pt idx="322">
                  <c:v>-0.51225257518380851</c:v>
                </c:pt>
                <c:pt idx="323">
                  <c:v>-1.3664878021744675</c:v>
                </c:pt>
                <c:pt idx="324">
                  <c:v>-0.55362914226082782</c:v>
                </c:pt>
                <c:pt idx="325">
                  <c:v>-0.96404788044896561</c:v>
                </c:pt>
                <c:pt idx="326">
                  <c:v>-0.68287438869814365</c:v>
                </c:pt>
                <c:pt idx="327">
                  <c:v>-0.45383758811624708</c:v>
                </c:pt>
                <c:pt idx="328">
                  <c:v>-0.36653174651945847</c:v>
                </c:pt>
                <c:pt idx="329">
                  <c:v>-0.53021754236636309</c:v>
                </c:pt>
                <c:pt idx="330">
                  <c:v>-8.5126454060488244E-2</c:v>
                </c:pt>
                <c:pt idx="331">
                  <c:v>-1.3396202144997482E-2</c:v>
                </c:pt>
                <c:pt idx="332">
                  <c:v>-1.2599453427832219</c:v>
                </c:pt>
                <c:pt idx="333">
                  <c:v>-0.31412019514659822</c:v>
                </c:pt>
                <c:pt idx="334">
                  <c:v>-1.2443757768860761</c:v>
                </c:pt>
                <c:pt idx="335">
                  <c:v>-0.65417812025415789</c:v>
                </c:pt>
                <c:pt idx="336">
                  <c:v>-0.539751350214283</c:v>
                </c:pt>
                <c:pt idx="337">
                  <c:v>-0.50153166395160564</c:v>
                </c:pt>
                <c:pt idx="338">
                  <c:v>-0.24321038394239788</c:v>
                </c:pt>
                <c:pt idx="339">
                  <c:v>-0.69100674739866841</c:v>
                </c:pt>
                <c:pt idx="340">
                  <c:v>-0.45650221086550841</c:v>
                </c:pt>
                <c:pt idx="341">
                  <c:v>-0.58109226606520847</c:v>
                </c:pt>
                <c:pt idx="342">
                  <c:v>-0.46470793851422315</c:v>
                </c:pt>
                <c:pt idx="343">
                  <c:v>-1.7728414943317561</c:v>
                </c:pt>
                <c:pt idx="344">
                  <c:v>-0.26931555869306106</c:v>
                </c:pt>
                <c:pt idx="345">
                  <c:v>-0.54546519426172757</c:v>
                </c:pt>
                <c:pt idx="346">
                  <c:v>-0.5987749670854019</c:v>
                </c:pt>
                <c:pt idx="347">
                  <c:v>-0.96183694055020541</c:v>
                </c:pt>
                <c:pt idx="348">
                  <c:v>-1.5627852009201235</c:v>
                </c:pt>
                <c:pt idx="349">
                  <c:v>-1.1783243407601158</c:v>
                </c:pt>
                <c:pt idx="350">
                  <c:v>-1.979426710686055</c:v>
                </c:pt>
                <c:pt idx="351">
                  <c:v>-1.194268937538048</c:v>
                </c:pt>
                <c:pt idx="352">
                  <c:v>-1.27668671255175</c:v>
                </c:pt>
                <c:pt idx="353">
                  <c:v>-0.75696971276631264</c:v>
                </c:pt>
                <c:pt idx="354">
                  <c:v>-1.506872605241067</c:v>
                </c:pt>
                <c:pt idx="355">
                  <c:v>-0.39870061269668688</c:v>
                </c:pt>
                <c:pt idx="356">
                  <c:v>-0.8850927351684057</c:v>
                </c:pt>
                <c:pt idx="357">
                  <c:v>-0.13458464127983005</c:v>
                </c:pt>
                <c:pt idx="358">
                  <c:v>-1.2470672784277979</c:v>
                </c:pt>
                <c:pt idx="359">
                  <c:v>-1.7591823766236783</c:v>
                </c:pt>
                <c:pt idx="360">
                  <c:v>-0.91742005830084161</c:v>
                </c:pt>
                <c:pt idx="361">
                  <c:v>-0.17776899145412453</c:v>
                </c:pt>
                <c:pt idx="362">
                  <c:v>-0.87719995996040545</c:v>
                </c:pt>
                <c:pt idx="363">
                  <c:v>-1.0024308973412719</c:v>
                </c:pt>
                <c:pt idx="364">
                  <c:v>-1.6129951214373521</c:v>
                </c:pt>
                <c:pt idx="365">
                  <c:v>-0.88529806366100061</c:v>
                </c:pt>
                <c:pt idx="366">
                  <c:v>-1.0122286186173994</c:v>
                </c:pt>
                <c:pt idx="367">
                  <c:v>-1.3204260001223058</c:v>
                </c:pt>
                <c:pt idx="368">
                  <c:v>-1.1346166860369451</c:v>
                </c:pt>
                <c:pt idx="369">
                  <c:v>-1.9260266324685957</c:v>
                </c:pt>
                <c:pt idx="370">
                  <c:v>-1.2849414246439521</c:v>
                </c:pt>
                <c:pt idx="371">
                  <c:v>-0.41374061187427141</c:v>
                </c:pt>
                <c:pt idx="372">
                  <c:v>-1.0865077437311141</c:v>
                </c:pt>
                <c:pt idx="373">
                  <c:v>-0.27978860675443534</c:v>
                </c:pt>
                <c:pt idx="374">
                  <c:v>-0.29610686400857367</c:v>
                </c:pt>
                <c:pt idx="375">
                  <c:v>-0.39179006687398182</c:v>
                </c:pt>
                <c:pt idx="376">
                  <c:v>-1.4441039032431349</c:v>
                </c:pt>
                <c:pt idx="377">
                  <c:v>-1.1740405508122191</c:v>
                </c:pt>
                <c:pt idx="378">
                  <c:v>-0.4630939361353047</c:v>
                </c:pt>
                <c:pt idx="379">
                  <c:v>-0.62443485444011482</c:v>
                </c:pt>
                <c:pt idx="380">
                  <c:v>-0.48756984788121038</c:v>
                </c:pt>
                <c:pt idx="381">
                  <c:v>-1.289252233260556</c:v>
                </c:pt>
                <c:pt idx="382">
                  <c:v>-0.50317282558460907</c:v>
                </c:pt>
                <c:pt idx="383">
                  <c:v>-1.5803616410860017</c:v>
                </c:pt>
                <c:pt idx="384">
                  <c:v>-0.75022610074887564</c:v>
                </c:pt>
                <c:pt idx="385">
                  <c:v>-1.3932740318799979</c:v>
                </c:pt>
                <c:pt idx="386">
                  <c:v>0.19923316231373089</c:v>
                </c:pt>
                <c:pt idx="387">
                  <c:v>-1.6970449755198171</c:v>
                </c:pt>
                <c:pt idx="388">
                  <c:v>-1.4906029331151542</c:v>
                </c:pt>
                <c:pt idx="389">
                  <c:v>-1.4380922259319302</c:v>
                </c:pt>
                <c:pt idx="390">
                  <c:v>-0.97699709238145793</c:v>
                </c:pt>
                <c:pt idx="391">
                  <c:v>-1.6833643285634017</c:v>
                </c:pt>
                <c:pt idx="392">
                  <c:v>-2.0082165506102001</c:v>
                </c:pt>
                <c:pt idx="393">
                  <c:v>-0.74673816840594354</c:v>
                </c:pt>
                <c:pt idx="394">
                  <c:v>-1.2087417417229038</c:v>
                </c:pt>
                <c:pt idx="395">
                  <c:v>-1.2146706649350625</c:v>
                </c:pt>
                <c:pt idx="396">
                  <c:v>-1.8250628973318115</c:v>
                </c:pt>
                <c:pt idx="397">
                  <c:v>-1.5285879448804525</c:v>
                </c:pt>
                <c:pt idx="398">
                  <c:v>-1.3297252485514885</c:v>
                </c:pt>
                <c:pt idx="399">
                  <c:v>-1.848335343154722</c:v>
                </c:pt>
                <c:pt idx="400">
                  <c:v>-2.028116129480305</c:v>
                </c:pt>
                <c:pt idx="401">
                  <c:v>-1.7443966882923987</c:v>
                </c:pt>
                <c:pt idx="402">
                  <c:v>-1.811909827039631</c:v>
                </c:pt>
                <c:pt idx="403">
                  <c:v>-1.529443122213838</c:v>
                </c:pt>
                <c:pt idx="404">
                  <c:v>-2.1910749138848598</c:v>
                </c:pt>
                <c:pt idx="405">
                  <c:v>-1.5760015266240603</c:v>
                </c:pt>
                <c:pt idx="406">
                  <c:v>-1.2521931557686914</c:v>
                </c:pt>
                <c:pt idx="407">
                  <c:v>-1.6952848888699519</c:v>
                </c:pt>
                <c:pt idx="408">
                  <c:v>-0.50913253597250907</c:v>
                </c:pt>
                <c:pt idx="409">
                  <c:v>-0.41545618472430657</c:v>
                </c:pt>
                <c:pt idx="410">
                  <c:v>-1.6661967451811512</c:v>
                </c:pt>
                <c:pt idx="411">
                  <c:v>-0.8185128366075507</c:v>
                </c:pt>
                <c:pt idx="412">
                  <c:v>-1.0346668864991178</c:v>
                </c:pt>
                <c:pt idx="413">
                  <c:v>-1.7819688339065909</c:v>
                </c:pt>
                <c:pt idx="414">
                  <c:v>-1.2175622186100337</c:v>
                </c:pt>
                <c:pt idx="415">
                  <c:v>-1.5509410163345378</c:v>
                </c:pt>
                <c:pt idx="416">
                  <c:v>-1.5327196021746341</c:v>
                </c:pt>
                <c:pt idx="417">
                  <c:v>-1.9012756465257801</c:v>
                </c:pt>
                <c:pt idx="418">
                  <c:v>-1.3168365126566708</c:v>
                </c:pt>
                <c:pt idx="419">
                  <c:v>-1.2791507687285941</c:v>
                </c:pt>
                <c:pt idx="420">
                  <c:v>-1.7646334137313229</c:v>
                </c:pt>
                <c:pt idx="421">
                  <c:v>-1.3873448095050021</c:v>
                </c:pt>
                <c:pt idx="422">
                  <c:v>-2.2046217854673467</c:v>
                </c:pt>
                <c:pt idx="423">
                  <c:v>-1.7532767619842864</c:v>
                </c:pt>
                <c:pt idx="424">
                  <c:v>-1.4630152892491284</c:v>
                </c:pt>
                <c:pt idx="425">
                  <c:v>-1.3175115991546904</c:v>
                </c:pt>
                <c:pt idx="426">
                  <c:v>-1.804187202290892</c:v>
                </c:pt>
                <c:pt idx="427">
                  <c:v>-1.7718436187227717</c:v>
                </c:pt>
                <c:pt idx="428">
                  <c:v>-1.30780270174554</c:v>
                </c:pt>
                <c:pt idx="429">
                  <c:v>-1.3376634335615287</c:v>
                </c:pt>
                <c:pt idx="430">
                  <c:v>-2.4068213906714195</c:v>
                </c:pt>
                <c:pt idx="431">
                  <c:v>-2.3787270305136148</c:v>
                </c:pt>
                <c:pt idx="432">
                  <c:v>-1.9094574216742684</c:v>
                </c:pt>
                <c:pt idx="433">
                  <c:v>-1.2157396007163337</c:v>
                </c:pt>
                <c:pt idx="434">
                  <c:v>-1.8506238088264764</c:v>
                </c:pt>
                <c:pt idx="435">
                  <c:v>-1.834542644216747</c:v>
                </c:pt>
                <c:pt idx="436">
                  <c:v>-1.3251708468927041</c:v>
                </c:pt>
                <c:pt idx="437">
                  <c:v>-1.6715019811873806</c:v>
                </c:pt>
                <c:pt idx="438">
                  <c:v>-2.2647319586064012</c:v>
                </c:pt>
                <c:pt idx="439">
                  <c:v>-1.7778652511071233</c:v>
                </c:pt>
                <c:pt idx="440">
                  <c:v>-2.3116417532165427</c:v>
                </c:pt>
                <c:pt idx="441">
                  <c:v>-1.8534425144618627</c:v>
                </c:pt>
                <c:pt idx="442">
                  <c:v>-2.2985660654292501</c:v>
                </c:pt>
                <c:pt idx="443">
                  <c:v>-2.2651637439527392</c:v>
                </c:pt>
                <c:pt idx="444">
                  <c:v>-2.3304684655908718</c:v>
                </c:pt>
                <c:pt idx="445">
                  <c:v>-3.421316114563953</c:v>
                </c:pt>
              </c:numCache>
            </c:numRef>
          </c:yVal>
        </c:ser>
        <c:axId val="31474048"/>
        <c:axId val="31475968"/>
      </c:scatterChart>
      <c:valAx>
        <c:axId val="31474048"/>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1475968"/>
        <c:crosses val="autoZero"/>
        <c:crossBetween val="midCat"/>
      </c:valAx>
      <c:valAx>
        <c:axId val="31475968"/>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474048"/>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Feuil1!$M$5:$M$54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1.9997316185487919</c:v>
                </c:pt>
                <c:pt idx="8">
                  <c:v>1.9899495935890616</c:v>
                </c:pt>
                <c:pt idx="9">
                  <c:v>1.9552203095429279</c:v>
                </c:pt>
                <c:pt idx="10">
                  <c:v>1.9455634865014551</c:v>
                </c:pt>
                <c:pt idx="11">
                  <c:v>1.9196041469153462</c:v>
                </c:pt>
                <c:pt idx="12">
                  <c:v>1.9027385311074061</c:v>
                </c:pt>
                <c:pt idx="13">
                  <c:v>1.8706809376829785</c:v>
                </c:pt>
                <c:pt idx="14">
                  <c:v>1.8495704483134068</c:v>
                </c:pt>
                <c:pt idx="15">
                  <c:v>1.827042488398062</c:v>
                </c:pt>
                <c:pt idx="16">
                  <c:v>1.8034102810167165</c:v>
                </c:pt>
                <c:pt idx="17">
                  <c:v>1.7956848931237817</c:v>
                </c:pt>
                <c:pt idx="18">
                  <c:v>1.794747243159641</c:v>
                </c:pt>
                <c:pt idx="19">
                  <c:v>1.7511643109228512</c:v>
                </c:pt>
                <c:pt idx="20">
                  <c:v>1.7426289362698879</c:v>
                </c:pt>
                <c:pt idx="21">
                  <c:v>1.722743783059969</c:v>
                </c:pt>
                <c:pt idx="22">
                  <c:v>1.7109171925323099</c:v>
                </c:pt>
                <c:pt idx="23">
                  <c:v>1.7035211920263167</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Feuil1!$N$5:$N$54</c:f>
              <c:numCache>
                <c:formatCode>General</c:formatCode>
                <c:ptCount val="50"/>
                <c:pt idx="0">
                  <c:v>1.9729484596774904</c:v>
                </c:pt>
                <c:pt idx="1">
                  <c:v>0.8342421654836264</c:v>
                </c:pt>
                <c:pt idx="2">
                  <c:v>1.160726207016987</c:v>
                </c:pt>
                <c:pt idx="3">
                  <c:v>1.276943994848692</c:v>
                </c:pt>
                <c:pt idx="4">
                  <c:v>0.67060426347003699</c:v>
                </c:pt>
                <c:pt idx="5">
                  <c:v>8.9412293648206229E-2</c:v>
                </c:pt>
                <c:pt idx="6">
                  <c:v>3.2041173649390089</c:v>
                </c:pt>
                <c:pt idx="7">
                  <c:v>0.2561320133177698</c:v>
                </c:pt>
                <c:pt idx="8">
                  <c:v>1.7817794574050121</c:v>
                </c:pt>
                <c:pt idx="9">
                  <c:v>1.6082180736178688</c:v>
                </c:pt>
                <c:pt idx="10">
                  <c:v>0.89193632045592752</c:v>
                </c:pt>
                <c:pt idx="11">
                  <c:v>0.44301275709203036</c:v>
                </c:pt>
                <c:pt idx="12">
                  <c:v>1.3370093031256278</c:v>
                </c:pt>
                <c:pt idx="13">
                  <c:v>2.1057761989750636</c:v>
                </c:pt>
                <c:pt idx="14">
                  <c:v>-0.38984820774533102</c:v>
                </c:pt>
                <c:pt idx="15">
                  <c:v>0.43042177558295419</c:v>
                </c:pt>
                <c:pt idx="16">
                  <c:v>0.7989520357393165</c:v>
                </c:pt>
                <c:pt idx="17">
                  <c:v>0.68182862855557624</c:v>
                </c:pt>
                <c:pt idx="18">
                  <c:v>1.3219475037801245</c:v>
                </c:pt>
                <c:pt idx="19">
                  <c:v>-1.3496692013230018</c:v>
                </c:pt>
                <c:pt idx="20">
                  <c:v>2.63691085397764</c:v>
                </c:pt>
                <c:pt idx="21">
                  <c:v>0.41088224053960454</c:v>
                </c:pt>
                <c:pt idx="22">
                  <c:v>-0.1847700835002673</c:v>
                </c:pt>
                <c:pt idx="23">
                  <c:v>1.5894623066603299</c:v>
                </c:pt>
                <c:pt idx="24">
                  <c:v>1.8907266965118057</c:v>
                </c:pt>
                <c:pt idx="25">
                  <c:v>1.1648416541973579</c:v>
                </c:pt>
                <c:pt idx="26">
                  <c:v>1.0818411468171698</c:v>
                </c:pt>
                <c:pt idx="27">
                  <c:v>2.1101410645078342</c:v>
                </c:pt>
                <c:pt idx="28">
                  <c:v>0.97943380746782471</c:v>
                </c:pt>
                <c:pt idx="29">
                  <c:v>0.37521204498178384</c:v>
                </c:pt>
                <c:pt idx="30">
                  <c:v>1.3936668727863597</c:v>
                </c:pt>
                <c:pt idx="31">
                  <c:v>1.414629080825812</c:v>
                </c:pt>
                <c:pt idx="32">
                  <c:v>0.43277275791116132</c:v>
                </c:pt>
                <c:pt idx="33">
                  <c:v>1.1574602485178338</c:v>
                </c:pt>
                <c:pt idx="34">
                  <c:v>-0.94956523268248771</c:v>
                </c:pt>
                <c:pt idx="35">
                  <c:v>2.2977262728564707</c:v>
                </c:pt>
                <c:pt idx="36">
                  <c:v>0.35576332569959906</c:v>
                </c:pt>
                <c:pt idx="37">
                  <c:v>0.1776124098030572</c:v>
                </c:pt>
                <c:pt idx="38">
                  <c:v>1.3135221298872246</c:v>
                </c:pt>
                <c:pt idx="39">
                  <c:v>1.5060070943020651</c:v>
                </c:pt>
                <c:pt idx="40">
                  <c:v>0.19728482671115788</c:v>
                </c:pt>
                <c:pt idx="41">
                  <c:v>0.58403042218951973</c:v>
                </c:pt>
                <c:pt idx="42">
                  <c:v>1.4093567337907444</c:v>
                </c:pt>
                <c:pt idx="43">
                  <c:v>0.23394349665184994</c:v>
                </c:pt>
                <c:pt idx="44">
                  <c:v>1.3658198014970446</c:v>
                </c:pt>
                <c:pt idx="45">
                  <c:v>1.0086519306855144</c:v>
                </c:pt>
                <c:pt idx="46">
                  <c:v>-1.28182335726356</c:v>
                </c:pt>
                <c:pt idx="47">
                  <c:v>-0.3899300447234873</c:v>
                </c:pt>
                <c:pt idx="48">
                  <c:v>2.6184064444100987</c:v>
                </c:pt>
                <c:pt idx="49">
                  <c:v>-6.6755620299406432E-2</c:v>
                </c:pt>
              </c:numCache>
            </c:numRef>
          </c:yVal>
        </c:ser>
        <c:ser>
          <c:idx val="1"/>
          <c:order val="1"/>
          <c:spPr>
            <a:ln w="28575">
              <a:noFill/>
            </a:ln>
          </c:spPr>
          <c:marker>
            <c:symbol val="triangle"/>
            <c:size val="7"/>
            <c:spPr>
              <a:solidFill>
                <a:schemeClr val="tx1"/>
              </a:solidFill>
              <a:ln>
                <a:noFill/>
              </a:ln>
            </c:spPr>
          </c:marker>
          <c:xVal>
            <c:numRef>
              <c:f>Feuil1!$M$59:$M$504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0.97884293147543877</c:v>
                </c:pt>
                <c:pt idx="23">
                  <c:v>0.97794671643361453</c:v>
                </c:pt>
                <c:pt idx="24">
                  <c:v>0.97072981755551568</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0.89362132054333165</c:v>
                </c:pt>
                <c:pt idx="36">
                  <c:v>0.89219270965842923</c:v>
                </c:pt>
                <c:pt idx="37">
                  <c:v>0.89006569150963943</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0.69211573147150263</c:v>
                </c:pt>
                <c:pt idx="62">
                  <c:v>0.69035894868771597</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0.59762367767929359</c:v>
                </c:pt>
                <c:pt idx="79">
                  <c:v>0.59522561032912358</c:v>
                </c:pt>
                <c:pt idx="80">
                  <c:v>0.58585601761132633</c:v>
                </c:pt>
                <c:pt idx="81">
                  <c:v>0.58519078004477132</c:v>
                </c:pt>
                <c:pt idx="82">
                  <c:v>0.58199119386054843</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0.44412830312333834</c:v>
                </c:pt>
                <c:pt idx="103">
                  <c:v>0.44091470118023213</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0.19757385471517502</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0.11403129609351897</c:v>
                </c:pt>
                <c:pt idx="162">
                  <c:v>0.10752736580218952</c:v>
                </c:pt>
                <c:pt idx="163">
                  <c:v>0.10428266191304777</c:v>
                </c:pt>
                <c:pt idx="164">
                  <c:v>9.7326334045463328E-2</c:v>
                </c:pt>
                <c:pt idx="165">
                  <c:v>8.9658902879073535E-2</c:v>
                </c:pt>
                <c:pt idx="166">
                  <c:v>8.8483399711671948E-2</c:v>
                </c:pt>
                <c:pt idx="167">
                  <c:v>8.244626081480233E-2</c:v>
                </c:pt>
                <c:pt idx="168">
                  <c:v>6.6408622082006333E-2</c:v>
                </c:pt>
                <c:pt idx="169">
                  <c:v>6.5250813883326569E-2</c:v>
                </c:pt>
                <c:pt idx="170">
                  <c:v>5.9843420947746091E-2</c:v>
                </c:pt>
                <c:pt idx="171">
                  <c:v>5.7171323469196254E-2</c:v>
                </c:pt>
                <c:pt idx="172">
                  <c:v>5.4087791849768058E-2</c:v>
                </c:pt>
                <c:pt idx="173">
                  <c:v>5.1752458508354485E-2</c:v>
                </c:pt>
                <c:pt idx="174">
                  <c:v>4.9043115848766833E-2</c:v>
                </c:pt>
                <c:pt idx="175">
                  <c:v>4.5305377874644823E-2</c:v>
                </c:pt>
                <c:pt idx="176">
                  <c:v>4.4455311395278072E-2</c:v>
                </c:pt>
                <c:pt idx="177">
                  <c:v>4.3904588140965664E-2</c:v>
                </c:pt>
                <c:pt idx="178">
                  <c:v>3.6936504194646683E-2</c:v>
                </c:pt>
                <c:pt idx="179">
                  <c:v>3.0306498423493602E-2</c:v>
                </c:pt>
                <c:pt idx="180">
                  <c:v>2.2736522794555642E-2</c:v>
                </c:pt>
                <c:pt idx="181">
                  <c:v>2.0339492877497048E-2</c:v>
                </c:pt>
                <c:pt idx="182">
                  <c:v>1.9124509936666624E-2</c:v>
                </c:pt>
                <c:pt idx="183">
                  <c:v>1.6518891458824105E-2</c:v>
                </c:pt>
                <c:pt idx="184">
                  <c:v>1.3381869460356213E-2</c:v>
                </c:pt>
                <c:pt idx="185">
                  <c:v>1.2237674591610511E-2</c:v>
                </c:pt>
                <c:pt idx="186">
                  <c:v>1.0286598711130596E-2</c:v>
                </c:pt>
                <c:pt idx="187">
                  <c:v>-7.9189616918049419E-3</c:v>
                </c:pt>
                <c:pt idx="188">
                  <c:v>-3.2810669980332496E-2</c:v>
                </c:pt>
                <c:pt idx="189">
                  <c:v>-3.7769557976726681E-2</c:v>
                </c:pt>
                <c:pt idx="190">
                  <c:v>-3.7890395512883562E-2</c:v>
                </c:pt>
                <c:pt idx="191">
                  <c:v>-4.8723151722314027E-2</c:v>
                </c:pt>
                <c:pt idx="192">
                  <c:v>-4.9992504090740984E-2</c:v>
                </c:pt>
                <c:pt idx="193">
                  <c:v>-5.7237515128243134E-2</c:v>
                </c:pt>
                <c:pt idx="194">
                  <c:v>-5.831270337593613E-2</c:v>
                </c:pt>
                <c:pt idx="195">
                  <c:v>-5.9781147433591114E-2</c:v>
                </c:pt>
                <c:pt idx="196">
                  <c:v>-6.0300800200896093E-2</c:v>
                </c:pt>
                <c:pt idx="197">
                  <c:v>-6.7538902262428591E-2</c:v>
                </c:pt>
                <c:pt idx="198">
                  <c:v>-6.9498923793954837E-2</c:v>
                </c:pt>
                <c:pt idx="199">
                  <c:v>-9.1944353035481527E-2</c:v>
                </c:pt>
                <c:pt idx="200">
                  <c:v>-9.5797190890513098E-2</c:v>
                </c:pt>
                <c:pt idx="201">
                  <c:v>-0.10132533925891379</c:v>
                </c:pt>
                <c:pt idx="202">
                  <c:v>-0.10775417368408394</c:v>
                </c:pt>
                <c:pt idx="203">
                  <c:v>-0.11056941970650305</c:v>
                </c:pt>
                <c:pt idx="204">
                  <c:v>-0.11116467671548672</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-0.16185488739912074</c:v>
                </c:pt>
                <c:pt idx="216">
                  <c:v>-0.1624399698097824</c:v>
                </c:pt>
                <c:pt idx="217">
                  <c:v>-0.16593747664799688</c:v>
                </c:pt>
                <c:pt idx="218">
                  <c:v>-0.16734024145554491</c:v>
                </c:pt>
                <c:pt idx="219">
                  <c:v>-0.16971477555388589</c:v>
                </c:pt>
                <c:pt idx="220">
                  <c:v>-0.17320741933453684</c:v>
                </c:pt>
                <c:pt idx="221">
                  <c:v>-0.17634026665001321</c:v>
                </c:pt>
                <c:pt idx="222">
                  <c:v>-0.18324137948631158</c:v>
                </c:pt>
                <c:pt idx="223">
                  <c:v>-0.18478745311411193</c:v>
                </c:pt>
                <c:pt idx="224">
                  <c:v>-0.18911397727735871</c:v>
                </c:pt>
                <c:pt idx="225">
                  <c:v>-0.19636249037822462</c:v>
                </c:pt>
                <c:pt idx="226">
                  <c:v>-0.19759222722377368</c:v>
                </c:pt>
                <c:pt idx="227">
                  <c:v>-0.19919249717250581</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-0.34751774146695902</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-0.44175102318200654</c:v>
                </c:pt>
                <c:pt idx="282">
                  <c:v>-0.44399348694516261</c:v>
                </c:pt>
                <c:pt idx="283">
                  <c:v>-0.44844541919706782</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-0.59133441234414763</c:v>
                </c:pt>
                <c:pt idx="309">
                  <c:v>-0.59621851944955617</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-0.89420583178366386</c:v>
                </c:pt>
                <c:pt idx="350">
                  <c:v>-0.89517148809713087</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-0.97243508712420534</c:v>
                </c:pt>
                <c:pt idx="361">
                  <c:v>-0.97504161321008864</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-1.7056289559329545</c:v>
                </c:pt>
                <c:pt idx="422">
                  <c:v>-1.7119031511595058</c:v>
                </c:pt>
                <c:pt idx="423">
                  <c:v>-1.7129790493616137</c:v>
                </c:pt>
                <c:pt idx="424">
                  <c:v>-1.7265586076498538</c:v>
                </c:pt>
                <c:pt idx="425">
                  <c:v>-1.7463901243431263</c:v>
                </c:pt>
                <c:pt idx="426">
                  <c:v>-1.7560464277721579</c:v>
                </c:pt>
                <c:pt idx="427">
                  <c:v>-1.7726722082914699</c:v>
                </c:pt>
                <c:pt idx="428">
                  <c:v>-1.7924365691960356</c:v>
                </c:pt>
                <c:pt idx="429">
                  <c:v>-1.94931615177767</c:v>
                </c:pt>
                <c:pt idx="430">
                  <c:v>-1.9983645749637324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Feuil1!$N$59:$N$504</c:f>
              <c:numCache>
                <c:formatCode>General</c:formatCode>
                <c:ptCount val="446"/>
                <c:pt idx="0">
                  <c:v>1.0649833366287702</c:v>
                </c:pt>
                <c:pt idx="1">
                  <c:v>0.93209649684064733</c:v>
                </c:pt>
                <c:pt idx="2">
                  <c:v>-0.48122356214668338</c:v>
                </c:pt>
                <c:pt idx="3">
                  <c:v>0.728708831222596</c:v>
                </c:pt>
                <c:pt idx="4">
                  <c:v>3.0224506394351147E-2</c:v>
                </c:pt>
                <c:pt idx="5">
                  <c:v>1.1969090573749148</c:v>
                </c:pt>
                <c:pt idx="6">
                  <c:v>0.35877703990529197</c:v>
                </c:pt>
                <c:pt idx="7">
                  <c:v>1.4148558671164895</c:v>
                </c:pt>
                <c:pt idx="8">
                  <c:v>4.9163312905965324E-2</c:v>
                </c:pt>
                <c:pt idx="9">
                  <c:v>0.39989099355505553</c:v>
                </c:pt>
                <c:pt idx="10">
                  <c:v>2.1211934228947715</c:v>
                </c:pt>
                <c:pt idx="11">
                  <c:v>0.49521362732347174</c:v>
                </c:pt>
                <c:pt idx="12">
                  <c:v>2.0580441514443679</c:v>
                </c:pt>
                <c:pt idx="13">
                  <c:v>-0.23885834618310331</c:v>
                </c:pt>
                <c:pt idx="14">
                  <c:v>0.90621178094395261</c:v>
                </c:pt>
                <c:pt idx="15">
                  <c:v>0.83894786445863556</c:v>
                </c:pt>
                <c:pt idx="16">
                  <c:v>1.4656668656515146</c:v>
                </c:pt>
                <c:pt idx="17">
                  <c:v>0.9179797746296019</c:v>
                </c:pt>
                <c:pt idx="18">
                  <c:v>0.68045592545878464</c:v>
                </c:pt>
                <c:pt idx="19">
                  <c:v>-0.27048059799866242</c:v>
                </c:pt>
                <c:pt idx="20">
                  <c:v>-0.88581752715144557</c:v>
                </c:pt>
                <c:pt idx="21">
                  <c:v>0.37565714423727442</c:v>
                </c:pt>
                <c:pt idx="22">
                  <c:v>-0.58241507575735652</c:v>
                </c:pt>
                <c:pt idx="23">
                  <c:v>2.2892471073407035</c:v>
                </c:pt>
                <c:pt idx="24">
                  <c:v>-0.26064022715538571</c:v>
                </c:pt>
                <c:pt idx="25">
                  <c:v>0.97854761609622964</c:v>
                </c:pt>
                <c:pt idx="26">
                  <c:v>1.522323952322616</c:v>
                </c:pt>
                <c:pt idx="27">
                  <c:v>6.4370947252381697E-2</c:v>
                </c:pt>
                <c:pt idx="28">
                  <c:v>0.34528117841625305</c:v>
                </c:pt>
                <c:pt idx="29">
                  <c:v>1.6310760350604634</c:v>
                </c:pt>
                <c:pt idx="30">
                  <c:v>-1.6112527275077235</c:v>
                </c:pt>
                <c:pt idx="31">
                  <c:v>-0.79618399523834626</c:v>
                </c:pt>
                <c:pt idx="32">
                  <c:v>1.2565350334793117</c:v>
                </c:pt>
                <c:pt idx="33">
                  <c:v>0.51889281875308013</c:v>
                </c:pt>
                <c:pt idx="34">
                  <c:v>0.9787570342125782</c:v>
                </c:pt>
                <c:pt idx="35">
                  <c:v>0.36526138696492488</c:v>
                </c:pt>
                <c:pt idx="36">
                  <c:v>1.1303183559069527</c:v>
                </c:pt>
                <c:pt idx="37">
                  <c:v>0.7050845700311521</c:v>
                </c:pt>
                <c:pt idx="38">
                  <c:v>1.4561108188565262</c:v>
                </c:pt>
                <c:pt idx="39">
                  <c:v>2.6491847418290781</c:v>
                </c:pt>
                <c:pt idx="40">
                  <c:v>-0.49426204390717832</c:v>
                </c:pt>
                <c:pt idx="41">
                  <c:v>1.0988711325617739</c:v>
                </c:pt>
                <c:pt idx="42">
                  <c:v>2.6343762931244976</c:v>
                </c:pt>
                <c:pt idx="43">
                  <c:v>0.95534850033388441</c:v>
                </c:pt>
                <c:pt idx="44">
                  <c:v>-1.2629549497701921E-3</c:v>
                </c:pt>
                <c:pt idx="45">
                  <c:v>-1.4659562731592635E-3</c:v>
                </c:pt>
                <c:pt idx="46">
                  <c:v>-2.2863662889922081</c:v>
                </c:pt>
                <c:pt idx="47">
                  <c:v>-9.2456298883457244E-2</c:v>
                </c:pt>
                <c:pt idx="48">
                  <c:v>-0.40149805239144981</c:v>
                </c:pt>
                <c:pt idx="49">
                  <c:v>-0.27584531098768938</c:v>
                </c:pt>
                <c:pt idx="50">
                  <c:v>1.0604228110609042</c:v>
                </c:pt>
                <c:pt idx="51">
                  <c:v>1.0115510487976818</c:v>
                </c:pt>
                <c:pt idx="52">
                  <c:v>-0.17403300781791331</c:v>
                </c:pt>
                <c:pt idx="53">
                  <c:v>1.3464426372349418</c:v>
                </c:pt>
                <c:pt idx="54">
                  <c:v>-0.12278744599488223</c:v>
                </c:pt>
                <c:pt idx="55">
                  <c:v>-1.323826310269175</c:v>
                </c:pt>
                <c:pt idx="56">
                  <c:v>-0.27107169742958781</c:v>
                </c:pt>
                <c:pt idx="57">
                  <c:v>0.90865083198286245</c:v>
                </c:pt>
                <c:pt idx="58">
                  <c:v>-1.194008755173094</c:v>
                </c:pt>
                <c:pt idx="59">
                  <c:v>-1.6886780100047161</c:v>
                </c:pt>
                <c:pt idx="60">
                  <c:v>1.1193925191431773</c:v>
                </c:pt>
                <c:pt idx="61">
                  <c:v>-9.5053576145127064E-2</c:v>
                </c:pt>
                <c:pt idx="62">
                  <c:v>0.50731849371255744</c:v>
                </c:pt>
                <c:pt idx="63">
                  <c:v>0.71707245326720004</c:v>
                </c:pt>
                <c:pt idx="64">
                  <c:v>0.23179504854601729</c:v>
                </c:pt>
                <c:pt idx="65">
                  <c:v>-1.3154447780011838</c:v>
                </c:pt>
                <c:pt idx="66">
                  <c:v>-0.93258713413211458</c:v>
                </c:pt>
                <c:pt idx="67">
                  <c:v>0.45565979250731869</c:v>
                </c:pt>
                <c:pt idx="68">
                  <c:v>-0.38025557289805439</c:v>
                </c:pt>
                <c:pt idx="69">
                  <c:v>1.465704519152889</c:v>
                </c:pt>
                <c:pt idx="70">
                  <c:v>-9.5748283384801E-2</c:v>
                </c:pt>
                <c:pt idx="71">
                  <c:v>-0.83933129768945935</c:v>
                </c:pt>
                <c:pt idx="72">
                  <c:v>-0.68201864553157265</c:v>
                </c:pt>
                <c:pt idx="73">
                  <c:v>-0.56420717427139999</c:v>
                </c:pt>
                <c:pt idx="74">
                  <c:v>1.073437734580684</c:v>
                </c:pt>
                <c:pt idx="75">
                  <c:v>0.50125072299887063</c:v>
                </c:pt>
                <c:pt idx="76">
                  <c:v>0.50353225380779199</c:v>
                </c:pt>
                <c:pt idx="77">
                  <c:v>0.13034635115033458</c:v>
                </c:pt>
                <c:pt idx="78">
                  <c:v>-0.52835554149746256</c:v>
                </c:pt>
                <c:pt idx="79">
                  <c:v>0.7507795542403064</c:v>
                </c:pt>
                <c:pt idx="80">
                  <c:v>1.201099385506045</c:v>
                </c:pt>
                <c:pt idx="81">
                  <c:v>-0.71467958986283642</c:v>
                </c:pt>
                <c:pt idx="82">
                  <c:v>1.6669612158536598</c:v>
                </c:pt>
                <c:pt idx="83">
                  <c:v>0.52394205111983361</c:v>
                </c:pt>
                <c:pt idx="84">
                  <c:v>-0.58504994805495958</c:v>
                </c:pt>
                <c:pt idx="85">
                  <c:v>1.5699381651460231</c:v>
                </c:pt>
                <c:pt idx="86">
                  <c:v>-0.56701194816158362</c:v>
                </c:pt>
                <c:pt idx="87">
                  <c:v>0.58568971754471277</c:v>
                </c:pt>
                <c:pt idx="88">
                  <c:v>1.1382838745704618</c:v>
                </c:pt>
                <c:pt idx="89">
                  <c:v>-1.6331984524112868</c:v>
                </c:pt>
                <c:pt idx="90">
                  <c:v>-0.25530768238502538</c:v>
                </c:pt>
                <c:pt idx="91">
                  <c:v>1.656833458585232</c:v>
                </c:pt>
                <c:pt idx="92">
                  <c:v>1.5570706624435666</c:v>
                </c:pt>
                <c:pt idx="93">
                  <c:v>-0.65323771054002389</c:v>
                </c:pt>
                <c:pt idx="94">
                  <c:v>-0.46091310171729438</c:v>
                </c:pt>
                <c:pt idx="95">
                  <c:v>-0.19771856958986694</c:v>
                </c:pt>
                <c:pt idx="96">
                  <c:v>-0.78086925226866666</c:v>
                </c:pt>
                <c:pt idx="97">
                  <c:v>0.24499499385101187</c:v>
                </c:pt>
                <c:pt idx="98">
                  <c:v>1.7323159319705361</c:v>
                </c:pt>
                <c:pt idx="99">
                  <c:v>-0.2662568148612271</c:v>
                </c:pt>
                <c:pt idx="100">
                  <c:v>0.81398161295290161</c:v>
                </c:pt>
                <c:pt idx="101">
                  <c:v>0.53071982366514026</c:v>
                </c:pt>
                <c:pt idx="102">
                  <c:v>1.0818645545125096</c:v>
                </c:pt>
                <c:pt idx="103">
                  <c:v>-0.48665910720037631</c:v>
                </c:pt>
                <c:pt idx="104">
                  <c:v>6.2079396538055859E-2</c:v>
                </c:pt>
                <c:pt idx="105">
                  <c:v>-0.96771159359598979</c:v>
                </c:pt>
                <c:pt idx="106">
                  <c:v>1.02087042867344</c:v>
                </c:pt>
                <c:pt idx="107">
                  <c:v>0.37623120007852123</c:v>
                </c:pt>
                <c:pt idx="108">
                  <c:v>0.66129603076520804</c:v>
                </c:pt>
                <c:pt idx="109">
                  <c:v>-0.73843439420416623</c:v>
                </c:pt>
                <c:pt idx="110">
                  <c:v>1.450037471617432</c:v>
                </c:pt>
                <c:pt idx="111">
                  <c:v>1.6738932012972914</c:v>
                </c:pt>
                <c:pt idx="112">
                  <c:v>0.38141988342898353</c:v>
                </c:pt>
                <c:pt idx="113">
                  <c:v>0.29633054002840087</c:v>
                </c:pt>
                <c:pt idx="114">
                  <c:v>-0.53713785086597643</c:v>
                </c:pt>
                <c:pt idx="115">
                  <c:v>-1.4265379256421065</c:v>
                </c:pt>
                <c:pt idx="116">
                  <c:v>-1.1800254450258569</c:v>
                </c:pt>
                <c:pt idx="117">
                  <c:v>-0.95035499505560339</c:v>
                </c:pt>
                <c:pt idx="118">
                  <c:v>1.2363801859336221</c:v>
                </c:pt>
                <c:pt idx="119">
                  <c:v>0.46818432502672586</c:v>
                </c:pt>
                <c:pt idx="120">
                  <c:v>4.5636070976360084E-2</c:v>
                </c:pt>
                <c:pt idx="121">
                  <c:v>0.10303509608953312</c:v>
                </c:pt>
                <c:pt idx="122">
                  <c:v>1.1341148527337541</c:v>
                </c:pt>
                <c:pt idx="123">
                  <c:v>-1.188448514239637</c:v>
                </c:pt>
                <c:pt idx="124">
                  <c:v>0.9631958753018528</c:v>
                </c:pt>
                <c:pt idx="125">
                  <c:v>0.51371226935564851</c:v>
                </c:pt>
                <c:pt idx="126">
                  <c:v>-7.9328683555768428E-2</c:v>
                </c:pt>
                <c:pt idx="127">
                  <c:v>2.4772167395656663</c:v>
                </c:pt>
                <c:pt idx="128">
                  <c:v>0.46362743362302189</c:v>
                </c:pt>
                <c:pt idx="129">
                  <c:v>-0.79428821494326851</c:v>
                </c:pt>
                <c:pt idx="130">
                  <c:v>1.6516068823241332</c:v>
                </c:pt>
                <c:pt idx="131">
                  <c:v>-7.521817520685023E-2</c:v>
                </c:pt>
                <c:pt idx="132">
                  <c:v>-9.0062489335777041E-2</c:v>
                </c:pt>
                <c:pt idx="133">
                  <c:v>0.27421472152466503</c:v>
                </c:pt>
                <c:pt idx="134">
                  <c:v>-0.92401289710846934</c:v>
                </c:pt>
                <c:pt idx="135">
                  <c:v>0.24490007229224844</c:v>
                </c:pt>
                <c:pt idx="136">
                  <c:v>-0.98297637029690488</c:v>
                </c:pt>
                <c:pt idx="137">
                  <c:v>1.1827269526739286</c:v>
                </c:pt>
                <c:pt idx="138">
                  <c:v>1.7882166142237041</c:v>
                </c:pt>
                <c:pt idx="139">
                  <c:v>-0.62840447019070522</c:v>
                </c:pt>
                <c:pt idx="140">
                  <c:v>1.861741967908588</c:v>
                </c:pt>
                <c:pt idx="141">
                  <c:v>0.65298923235254414</c:v>
                </c:pt>
                <c:pt idx="142">
                  <c:v>-1.1029396154660378</c:v>
                </c:pt>
                <c:pt idx="143">
                  <c:v>-1.1687814358238375</c:v>
                </c:pt>
                <c:pt idx="144">
                  <c:v>2.139539625633526</c:v>
                </c:pt>
                <c:pt idx="145">
                  <c:v>-1.067423825881187</c:v>
                </c:pt>
                <c:pt idx="146">
                  <c:v>0.29218957832356141</c:v>
                </c:pt>
                <c:pt idx="147">
                  <c:v>-0.6124874917291635</c:v>
                </c:pt>
                <c:pt idx="148">
                  <c:v>-3.5649348222527785E-2</c:v>
                </c:pt>
                <c:pt idx="149">
                  <c:v>-0.26476601726470711</c:v>
                </c:pt>
                <c:pt idx="150">
                  <c:v>-0.10555915922483232</c:v>
                </c:pt>
                <c:pt idx="151">
                  <c:v>-0.18177691050172809</c:v>
                </c:pt>
                <c:pt idx="152">
                  <c:v>-1.2070299045611812</c:v>
                </c:pt>
                <c:pt idx="153">
                  <c:v>-0.36432568664161591</c:v>
                </c:pt>
                <c:pt idx="154">
                  <c:v>-8.7293219117205181E-2</c:v>
                </c:pt>
                <c:pt idx="155">
                  <c:v>1.3861364990844498</c:v>
                </c:pt>
                <c:pt idx="156">
                  <c:v>-0.18230394713279877</c:v>
                </c:pt>
                <c:pt idx="157">
                  <c:v>-0.55525316123709256</c:v>
                </c:pt>
                <c:pt idx="158">
                  <c:v>-4.0193732106782384E-2</c:v>
                </c:pt>
                <c:pt idx="159">
                  <c:v>0.17448512556588391</c:v>
                </c:pt>
                <c:pt idx="160">
                  <c:v>0.68167271142623376</c:v>
                </c:pt>
                <c:pt idx="161">
                  <c:v>-1.3247094700629598</c:v>
                </c:pt>
                <c:pt idx="162">
                  <c:v>1.6797306142988457</c:v>
                </c:pt>
                <c:pt idx="163">
                  <c:v>0.15626787845841444</c:v>
                </c:pt>
                <c:pt idx="164">
                  <c:v>-0.61642801745135056</c:v>
                </c:pt>
                <c:pt idx="165">
                  <c:v>0.91005562216666225</c:v>
                </c:pt>
                <c:pt idx="166">
                  <c:v>2.197447006792888</c:v>
                </c:pt>
                <c:pt idx="167">
                  <c:v>-0.86731063060993163</c:v>
                </c:pt>
                <c:pt idx="168">
                  <c:v>0.78666055620248465</c:v>
                </c:pt>
                <c:pt idx="169">
                  <c:v>0.17399047495469391</c:v>
                </c:pt>
                <c:pt idx="170">
                  <c:v>-0.94121604964448569</c:v>
                </c:pt>
                <c:pt idx="171">
                  <c:v>0.45951395071131529</c:v>
                </c:pt>
                <c:pt idx="172">
                  <c:v>1.5218461409226931E-2</c:v>
                </c:pt>
                <c:pt idx="173">
                  <c:v>-0.7134131823700175</c:v>
                </c:pt>
                <c:pt idx="174">
                  <c:v>-0.49289837131797798</c:v>
                </c:pt>
                <c:pt idx="175">
                  <c:v>3.8921488083355313E-2</c:v>
                </c:pt>
                <c:pt idx="176">
                  <c:v>0.85831995901631153</c:v>
                </c:pt>
                <c:pt idx="177">
                  <c:v>0.27448147858455257</c:v>
                </c:pt>
                <c:pt idx="178">
                  <c:v>-0.39653522264746188</c:v>
                </c:pt>
                <c:pt idx="179">
                  <c:v>-0.34072367816396848</c:v>
                </c:pt>
                <c:pt idx="180">
                  <c:v>0.92201015407599352</c:v>
                </c:pt>
                <c:pt idx="181">
                  <c:v>-1.3194722566697976</c:v>
                </c:pt>
                <c:pt idx="182">
                  <c:v>0.50862521852520282</c:v>
                </c:pt>
                <c:pt idx="183">
                  <c:v>8.3115886920758927E-2</c:v>
                </c:pt>
                <c:pt idx="184">
                  <c:v>-0.96075451722511318</c:v>
                </c:pt>
                <c:pt idx="185">
                  <c:v>-1.6771238470923138</c:v>
                </c:pt>
                <c:pt idx="186">
                  <c:v>-0.55848117844758682</c:v>
                </c:pt>
                <c:pt idx="187">
                  <c:v>-0.34560230286447424</c:v>
                </c:pt>
                <c:pt idx="188">
                  <c:v>0.97742254342642909</c:v>
                </c:pt>
                <c:pt idx="189">
                  <c:v>-5.7999915141827132E-2</c:v>
                </c:pt>
                <c:pt idx="190">
                  <c:v>-1.4571097969788698</c:v>
                </c:pt>
                <c:pt idx="191">
                  <c:v>-0.41960722549559765</c:v>
                </c:pt>
                <c:pt idx="192">
                  <c:v>0.11464288994298857</c:v>
                </c:pt>
                <c:pt idx="193">
                  <c:v>-0.79897904500243666</c:v>
                </c:pt>
                <c:pt idx="194">
                  <c:v>2.0029347911162811</c:v>
                </c:pt>
                <c:pt idx="195">
                  <c:v>0.47615785450590969</c:v>
                </c:pt>
                <c:pt idx="196">
                  <c:v>0.35599896886256166</c:v>
                </c:pt>
                <c:pt idx="197">
                  <c:v>0.73296425800625842</c:v>
                </c:pt>
                <c:pt idx="198">
                  <c:v>1.0580967400420898</c:v>
                </c:pt>
                <c:pt idx="199">
                  <c:v>-1.849081640978103</c:v>
                </c:pt>
                <c:pt idx="200">
                  <c:v>-0.44852452954770239</c:v>
                </c:pt>
                <c:pt idx="201">
                  <c:v>0.12962166164245317</c:v>
                </c:pt>
                <c:pt idx="202">
                  <c:v>-0.34797700699528555</c:v>
                </c:pt>
                <c:pt idx="203">
                  <c:v>-0.81500531823134714</c:v>
                </c:pt>
                <c:pt idx="204">
                  <c:v>0.50675852518314235</c:v>
                </c:pt>
                <c:pt idx="205">
                  <c:v>-0.17212674555046556</c:v>
                </c:pt>
                <c:pt idx="206">
                  <c:v>-0.72523497509742096</c:v>
                </c:pt>
                <c:pt idx="207">
                  <c:v>-0.26091047424582436</c:v>
                </c:pt>
                <c:pt idx="208">
                  <c:v>0.54394772263974445</c:v>
                </c:pt>
                <c:pt idx="209">
                  <c:v>-1.808387515003882</c:v>
                </c:pt>
                <c:pt idx="210">
                  <c:v>-0.70333824372967513</c:v>
                </c:pt>
                <c:pt idx="211">
                  <c:v>-0.18790802945994761</c:v>
                </c:pt>
                <c:pt idx="212">
                  <c:v>-0.11578486527786425</c:v>
                </c:pt>
                <c:pt idx="213">
                  <c:v>0.59874044094787582</c:v>
                </c:pt>
                <c:pt idx="214">
                  <c:v>0.1698074633725109</c:v>
                </c:pt>
                <c:pt idx="215">
                  <c:v>-5.4091476880066006E-2</c:v>
                </c:pt>
                <c:pt idx="216">
                  <c:v>-0.2325765885089737</c:v>
                </c:pt>
                <c:pt idx="217">
                  <c:v>0.67172450634052361</c:v>
                </c:pt>
                <c:pt idx="218">
                  <c:v>0.45360342357303529</c:v>
                </c:pt>
                <c:pt idx="219">
                  <c:v>0.31436351066044543</c:v>
                </c:pt>
                <c:pt idx="220">
                  <c:v>-0.68263432317635553</c:v>
                </c:pt>
                <c:pt idx="221">
                  <c:v>3.9880342161085304E-2</c:v>
                </c:pt>
                <c:pt idx="222">
                  <c:v>-1.885964924240769E-2</c:v>
                </c:pt>
                <c:pt idx="223">
                  <c:v>0.65787976298889905</c:v>
                </c:pt>
                <c:pt idx="224">
                  <c:v>0.10747780434963083</c:v>
                </c:pt>
                <c:pt idx="225">
                  <c:v>-0.56733484873265083</c:v>
                </c:pt>
                <c:pt idx="226">
                  <c:v>-1.2973845163442368</c:v>
                </c:pt>
                <c:pt idx="227">
                  <c:v>-0.57111637917350255</c:v>
                </c:pt>
                <c:pt idx="228">
                  <c:v>-1.0335484827747259</c:v>
                </c:pt>
                <c:pt idx="229">
                  <c:v>-2.2809506308070402</c:v>
                </c:pt>
                <c:pt idx="230">
                  <c:v>-1.9376926627936868</c:v>
                </c:pt>
                <c:pt idx="231">
                  <c:v>-1.9686264211165478</c:v>
                </c:pt>
                <c:pt idx="232">
                  <c:v>-0.6182676333575986</c:v>
                </c:pt>
                <c:pt idx="233">
                  <c:v>-1.0056169740631333</c:v>
                </c:pt>
                <c:pt idx="234">
                  <c:v>0.21298088596960174</c:v>
                </c:pt>
                <c:pt idx="235">
                  <c:v>-1.5373680696609673</c:v>
                </c:pt>
                <c:pt idx="236">
                  <c:v>-2.0224283787750506</c:v>
                </c:pt>
                <c:pt idx="237">
                  <c:v>-1.551857277107483</c:v>
                </c:pt>
                <c:pt idx="238">
                  <c:v>-1.2435128915246128</c:v>
                </c:pt>
                <c:pt idx="239">
                  <c:v>-0.96881347102594051</c:v>
                </c:pt>
                <c:pt idx="240">
                  <c:v>0.25651661374312834</c:v>
                </c:pt>
                <c:pt idx="241">
                  <c:v>-1.1225720710726041</c:v>
                </c:pt>
                <c:pt idx="242">
                  <c:v>6.0301530181004009E-2</c:v>
                </c:pt>
                <c:pt idx="243">
                  <c:v>-1.4557193642566006</c:v>
                </c:pt>
                <c:pt idx="244">
                  <c:v>-0.47796801948313783</c:v>
                </c:pt>
                <c:pt idx="245">
                  <c:v>-0.11516888759608017</c:v>
                </c:pt>
                <c:pt idx="246">
                  <c:v>-0.31707564336922001</c:v>
                </c:pt>
                <c:pt idx="247">
                  <c:v>0.1786465238817832</c:v>
                </c:pt>
                <c:pt idx="248">
                  <c:v>-1.37630023408848</c:v>
                </c:pt>
                <c:pt idx="249">
                  <c:v>-2.890386110600203E-2</c:v>
                </c:pt>
                <c:pt idx="250">
                  <c:v>1.1522022308564603E-2</c:v>
                </c:pt>
                <c:pt idx="251">
                  <c:v>-0.98988852500077629</c:v>
                </c:pt>
                <c:pt idx="252">
                  <c:v>-0.82555079023637412</c:v>
                </c:pt>
                <c:pt idx="253">
                  <c:v>-0.26213543624357261</c:v>
                </c:pt>
                <c:pt idx="254">
                  <c:v>-0.402562917280614</c:v>
                </c:pt>
                <c:pt idx="255">
                  <c:v>0.23306596058211099</c:v>
                </c:pt>
                <c:pt idx="256">
                  <c:v>-1.1773855383499101</c:v>
                </c:pt>
                <c:pt idx="257">
                  <c:v>0.19683020668460605</c:v>
                </c:pt>
                <c:pt idx="258">
                  <c:v>-0.63594850634449895</c:v>
                </c:pt>
                <c:pt idx="259">
                  <c:v>-0.30121031627996975</c:v>
                </c:pt>
                <c:pt idx="260">
                  <c:v>1.2701333454729618</c:v>
                </c:pt>
                <c:pt idx="261">
                  <c:v>-0.7211981456196157</c:v>
                </c:pt>
                <c:pt idx="262">
                  <c:v>-9.7415510448253473E-2</c:v>
                </c:pt>
                <c:pt idx="263">
                  <c:v>-0.20939487425848538</c:v>
                </c:pt>
                <c:pt idx="264">
                  <c:v>0.25205423472133576</c:v>
                </c:pt>
                <c:pt idx="265">
                  <c:v>-0.78626706137041558</c:v>
                </c:pt>
                <c:pt idx="266">
                  <c:v>-1.3265459386474561</c:v>
                </c:pt>
                <c:pt idx="267">
                  <c:v>0.14778207617690597</c:v>
                </c:pt>
                <c:pt idx="268">
                  <c:v>-0.4075371209758949</c:v>
                </c:pt>
                <c:pt idx="269">
                  <c:v>-1.4529261799328759</c:v>
                </c:pt>
                <c:pt idx="270">
                  <c:v>-0.91364974501710683</c:v>
                </c:pt>
                <c:pt idx="271">
                  <c:v>-0.42748401291523996</c:v>
                </c:pt>
                <c:pt idx="272">
                  <c:v>-0.80457721190436959</c:v>
                </c:pt>
                <c:pt idx="273">
                  <c:v>-2.6223523586952242E-2</c:v>
                </c:pt>
                <c:pt idx="274">
                  <c:v>-4.4114316896893449E-2</c:v>
                </c:pt>
                <c:pt idx="275">
                  <c:v>-0.46045478639851944</c:v>
                </c:pt>
                <c:pt idx="276">
                  <c:v>-0.70108977828599561</c:v>
                </c:pt>
                <c:pt idx="277">
                  <c:v>1.6335295375918251</c:v>
                </c:pt>
                <c:pt idx="278">
                  <c:v>-0.95315743020728261</c:v>
                </c:pt>
                <c:pt idx="279">
                  <c:v>-0.39719692656570232</c:v>
                </c:pt>
                <c:pt idx="280">
                  <c:v>1.1722071745903968</c:v>
                </c:pt>
                <c:pt idx="281">
                  <c:v>-0.62865996433360194</c:v>
                </c:pt>
                <c:pt idx="282">
                  <c:v>-1.0730930040692968</c:v>
                </c:pt>
                <c:pt idx="283">
                  <c:v>-0.60291079477515819</c:v>
                </c:pt>
                <c:pt idx="284">
                  <c:v>1.1343597186983527</c:v>
                </c:pt>
                <c:pt idx="285">
                  <c:v>1.7393098446945934</c:v>
                </c:pt>
                <c:pt idx="286">
                  <c:v>0.44955854668571094</c:v>
                </c:pt>
                <c:pt idx="287">
                  <c:v>0.32084419854433188</c:v>
                </c:pt>
                <c:pt idx="288">
                  <c:v>-0.75849276619115269</c:v>
                </c:pt>
                <c:pt idx="289">
                  <c:v>-0.5496385895852115</c:v>
                </c:pt>
                <c:pt idx="290">
                  <c:v>0.13321276109251173</c:v>
                </c:pt>
                <c:pt idx="291">
                  <c:v>2.016508568727704</c:v>
                </c:pt>
                <c:pt idx="292">
                  <c:v>0.41983115644851654</c:v>
                </c:pt>
                <c:pt idx="293">
                  <c:v>-0.92330659480619659</c:v>
                </c:pt>
                <c:pt idx="294">
                  <c:v>0.33117432622501963</c:v>
                </c:pt>
                <c:pt idx="295">
                  <c:v>0.10411118684573123</c:v>
                </c:pt>
                <c:pt idx="296">
                  <c:v>-0.10482502869582661</c:v>
                </c:pt>
                <c:pt idx="297">
                  <c:v>-5.1075121168983689E-2</c:v>
                </c:pt>
                <c:pt idx="298">
                  <c:v>2.3057823550848344E-2</c:v>
                </c:pt>
                <c:pt idx="299">
                  <c:v>0.89325500744328723</c:v>
                </c:pt>
                <c:pt idx="300">
                  <c:v>-0.87722580062713118</c:v>
                </c:pt>
                <c:pt idx="301">
                  <c:v>0.62441268787974058</c:v>
                </c:pt>
                <c:pt idx="302">
                  <c:v>-0.99202544467973963</c:v>
                </c:pt>
                <c:pt idx="303">
                  <c:v>-5.4714263397969823E-2</c:v>
                </c:pt>
                <c:pt idx="304">
                  <c:v>-0.44268654814657477</c:v>
                </c:pt>
                <c:pt idx="305">
                  <c:v>-0.76449005340625964</c:v>
                </c:pt>
                <c:pt idx="306">
                  <c:v>-1.1791609989070675</c:v>
                </c:pt>
                <c:pt idx="307">
                  <c:v>-0.63970537240176106</c:v>
                </c:pt>
                <c:pt idx="308">
                  <c:v>-0.34015986738026394</c:v>
                </c:pt>
                <c:pt idx="309">
                  <c:v>-0.12733093135436541</c:v>
                </c:pt>
                <c:pt idx="310">
                  <c:v>1.663654382899681</c:v>
                </c:pt>
                <c:pt idx="311">
                  <c:v>-2.2953143129551412</c:v>
                </c:pt>
                <c:pt idx="312">
                  <c:v>-0.35992329376414101</c:v>
                </c:pt>
                <c:pt idx="313">
                  <c:v>-0.95877527601721269</c:v>
                </c:pt>
                <c:pt idx="314">
                  <c:v>-1.0835325628571819</c:v>
                </c:pt>
                <c:pt idx="315">
                  <c:v>1.1413136615971751</c:v>
                </c:pt>
                <c:pt idx="316">
                  <c:v>6.7945451932446407E-3</c:v>
                </c:pt>
                <c:pt idx="317">
                  <c:v>-1.3829431410044111</c:v>
                </c:pt>
                <c:pt idx="318">
                  <c:v>-0.40904392639342352</c:v>
                </c:pt>
                <c:pt idx="319">
                  <c:v>-1.3625769527686553</c:v>
                </c:pt>
                <c:pt idx="320">
                  <c:v>0.18960285657534845</c:v>
                </c:pt>
                <c:pt idx="321">
                  <c:v>0.22921775079100726</c:v>
                </c:pt>
                <c:pt idx="322">
                  <c:v>-0.13359921588806131</c:v>
                </c:pt>
                <c:pt idx="323">
                  <c:v>-1.8109446617331226</c:v>
                </c:pt>
                <c:pt idx="324">
                  <c:v>-0.19429355162764314</c:v>
                </c:pt>
                <c:pt idx="325">
                  <c:v>-1.0052818717380827</c:v>
                </c:pt>
                <c:pt idx="326">
                  <c:v>-0.4333671855589874</c:v>
                </c:pt>
                <c:pt idx="327">
                  <c:v>2.3095160695458194E-2</c:v>
                </c:pt>
                <c:pt idx="328">
                  <c:v>0.20154697440631891</c:v>
                </c:pt>
                <c:pt idx="329">
                  <c:v>-0.12188546103017232</c:v>
                </c:pt>
                <c:pt idx="330">
                  <c:v>0.77278745924554781</c:v>
                </c:pt>
                <c:pt idx="331">
                  <c:v>0.92102973101820762</c:v>
                </c:pt>
                <c:pt idx="332">
                  <c:v>-1.5504100302737438</c:v>
                </c:pt>
                <c:pt idx="333">
                  <c:v>0.35429599897190966</c:v>
                </c:pt>
                <c:pt idx="334">
                  <c:v>-1.4503987016859419</c:v>
                </c:pt>
                <c:pt idx="335">
                  <c:v>-0.27464216643502393</c:v>
                </c:pt>
                <c:pt idx="336">
                  <c:v>-4.6146339559772376E-2</c:v>
                </c:pt>
                <c:pt idx="337">
                  <c:v>4.4810641989568703E-2</c:v>
                </c:pt>
                <c:pt idx="338">
                  <c:v>0.56229076015804302</c:v>
                </c:pt>
                <c:pt idx="339">
                  <c:v>-0.31833211361176278</c:v>
                </c:pt>
                <c:pt idx="340">
                  <c:v>0.15656876073303391</c:v>
                </c:pt>
                <c:pt idx="341">
                  <c:v>-8.9768904002537231E-2</c:v>
                </c:pt>
                <c:pt idx="342">
                  <c:v>0.15132570103410858</c:v>
                </c:pt>
                <c:pt idx="343">
                  <c:v>-2.4414049265486537</c:v>
                </c:pt>
                <c:pt idx="344">
                  <c:v>0.55676689623750464</c:v>
                </c:pt>
                <c:pt idx="345">
                  <c:v>1.1200269167019593E-2</c:v>
                </c:pt>
                <c:pt idx="346">
                  <c:v>-8.2163323165548197E-2</c:v>
                </c:pt>
                <c:pt idx="347">
                  <c:v>-0.79486397666224351</c:v>
                </c:pt>
                <c:pt idx="348">
                  <c:v>-1.9653613354889119</c:v>
                </c:pt>
                <c:pt idx="349">
                  <c:v>-1.1892498371734692</c:v>
                </c:pt>
                <c:pt idx="350">
                  <c:v>-2.7796349726682603</c:v>
                </c:pt>
                <c:pt idx="351">
                  <c:v>-1.217016050439673</c:v>
                </c:pt>
                <c:pt idx="352">
                  <c:v>-1.3591304871892698</c:v>
                </c:pt>
                <c:pt idx="353">
                  <c:v>-0.31715242771872132</c:v>
                </c:pt>
                <c:pt idx="354">
                  <c:v>-1.7997577852916073</c:v>
                </c:pt>
                <c:pt idx="355">
                  <c:v>0.43577080611075891</c:v>
                </c:pt>
                <c:pt idx="356">
                  <c:v>-0.52689159818114983</c:v>
                </c:pt>
                <c:pt idx="357">
                  <c:v>0.96835699925422858</c:v>
                </c:pt>
                <c:pt idx="358">
                  <c:v>-1.2411493116909238</c:v>
                </c:pt>
                <c:pt idx="359">
                  <c:v>-2.2528636167643237</c:v>
                </c:pt>
                <c:pt idx="360">
                  <c:v>-0.5701170255661917</c:v>
                </c:pt>
                <c:pt idx="361">
                  <c:v>0.90277814584447691</c:v>
                </c:pt>
                <c:pt idx="362">
                  <c:v>-0.45925719514965835</c:v>
                </c:pt>
                <c:pt idx="363">
                  <c:v>-0.68123091006982883</c:v>
                </c:pt>
                <c:pt idx="364">
                  <c:v>-1.8901153312537364</c:v>
                </c:pt>
                <c:pt idx="365">
                  <c:v>-0.39651954255432842</c:v>
                </c:pt>
                <c:pt idx="366">
                  <c:v>-0.62846174909334651</c:v>
                </c:pt>
                <c:pt idx="367">
                  <c:v>-1.2407783167701978</c:v>
                </c:pt>
                <c:pt idx="368">
                  <c:v>-0.86692499521539124</c:v>
                </c:pt>
                <c:pt idx="369">
                  <c:v>-2.4044094116931167</c:v>
                </c:pt>
                <c:pt idx="370">
                  <c:v>-1.1008169662302882</c:v>
                </c:pt>
                <c:pt idx="371">
                  <c:v>0.63444832633500914</c:v>
                </c:pt>
                <c:pt idx="372">
                  <c:v>-0.70147184217468816</c:v>
                </c:pt>
                <c:pt idx="373">
                  <c:v>0.91028514558335749</c:v>
                </c:pt>
                <c:pt idx="374">
                  <c:v>0.88831065091860628</c:v>
                </c:pt>
                <c:pt idx="375">
                  <c:v>0.72062180417513977</c:v>
                </c:pt>
                <c:pt idx="376">
                  <c:v>-1.3385759920116687</c:v>
                </c:pt>
                <c:pt idx="377">
                  <c:v>-0.79541243187543609</c:v>
                </c:pt>
                <c:pt idx="378">
                  <c:v>0.61991321556210499</c:v>
                </c:pt>
                <c:pt idx="379">
                  <c:v>0.32481045753045651</c:v>
                </c:pt>
                <c:pt idx="380">
                  <c:v>0.59828572239358713</c:v>
                </c:pt>
                <c:pt idx="381">
                  <c:v>-0.9928589736340897</c:v>
                </c:pt>
                <c:pt idx="382">
                  <c:v>0.60371307505839733</c:v>
                </c:pt>
                <c:pt idx="383">
                  <c:v>-1.5260447767377807</c:v>
                </c:pt>
                <c:pt idx="384">
                  <c:v>0.17774488789565268</c:v>
                </c:pt>
                <c:pt idx="385">
                  <c:v>-1.0381465811950481</c:v>
                </c:pt>
                <c:pt idx="386">
                  <c:v>2.1362981671763341</c:v>
                </c:pt>
                <c:pt idx="387">
                  <c:v>-1.6253432694207401</c:v>
                </c:pt>
                <c:pt idx="388">
                  <c:v>-1.2109384285677782</c:v>
                </c:pt>
                <c:pt idx="389">
                  <c:v>-1.1029816753242878</c:v>
                </c:pt>
                <c:pt idx="390">
                  <c:v>-0.1617641698335244</c:v>
                </c:pt>
                <c:pt idx="391">
                  <c:v>-1.5547831675878401</c:v>
                </c:pt>
                <c:pt idx="392">
                  <c:v>-2.1989307599076815</c:v>
                </c:pt>
                <c:pt idx="393">
                  <c:v>0.31219572209513724</c:v>
                </c:pt>
                <c:pt idx="394">
                  <c:v>-0.59489739800652353</c:v>
                </c:pt>
                <c:pt idx="395">
                  <c:v>-0.59953150532274369</c:v>
                </c:pt>
                <c:pt idx="396">
                  <c:v>-1.7993109018792117</c:v>
                </c:pt>
                <c:pt idx="397">
                  <c:v>-1.1798291800663319</c:v>
                </c:pt>
                <c:pt idx="398">
                  <c:v>-0.77116355838248163</c:v>
                </c:pt>
                <c:pt idx="399">
                  <c:v>-1.7759845484878118</c:v>
                </c:pt>
                <c:pt idx="400">
                  <c:v>-2.0921369683902711</c:v>
                </c:pt>
                <c:pt idx="401">
                  <c:v>-1.5282258843244076</c:v>
                </c:pt>
                <c:pt idx="402">
                  <c:v>-1.6575685176042319</c:v>
                </c:pt>
                <c:pt idx="403">
                  <c:v>-1.0955131285844359</c:v>
                </c:pt>
                <c:pt idx="404">
                  <c:v>-2.406560787361248</c:v>
                </c:pt>
                <c:pt idx="405">
                  <c:v>-1.1599201410788402</c:v>
                </c:pt>
                <c:pt idx="406">
                  <c:v>-0.50376997168287863</c:v>
                </c:pt>
                <c:pt idx="407">
                  <c:v>-1.3344593146574208</c:v>
                </c:pt>
                <c:pt idx="408">
                  <c:v>1.0299773104109544</c:v>
                </c:pt>
                <c:pt idx="409">
                  <c:v>1.2233116755307398</c:v>
                </c:pt>
                <c:pt idx="410">
                  <c:v>-1.2397676343062021</c:v>
                </c:pt>
                <c:pt idx="411">
                  <c:v>0.45390052239161732</c:v>
                </c:pt>
                <c:pt idx="412">
                  <c:v>3.5362093650926685E-2</c:v>
                </c:pt>
                <c:pt idx="413">
                  <c:v>-1.4342349025700338</c:v>
                </c:pt>
                <c:pt idx="414">
                  <c:v>-0.29804225856381605</c:v>
                </c:pt>
                <c:pt idx="415">
                  <c:v>-0.96033723495237799</c:v>
                </c:pt>
                <c:pt idx="416">
                  <c:v>-0.92007275790128651</c:v>
                </c:pt>
                <c:pt idx="417">
                  <c:v>-1.6264904563036515</c:v>
                </c:pt>
                <c:pt idx="418">
                  <c:v>-0.46442742236263768</c:v>
                </c:pt>
                <c:pt idx="419">
                  <c:v>-0.36242039640732981</c:v>
                </c:pt>
                <c:pt idx="420">
                  <c:v>-1.3170234472039557</c:v>
                </c:pt>
                <c:pt idx="421">
                  <c:v>-0.55932211313152269</c:v>
                </c:pt>
                <c:pt idx="422">
                  <c:v>-2.1750049040649779</c:v>
                </c:pt>
                <c:pt idx="423">
                  <c:v>-1.2768873877855609</c:v>
                </c:pt>
                <c:pt idx="424">
                  <c:v>-0.6827042360900748</c:v>
                </c:pt>
                <c:pt idx="425">
                  <c:v>-0.36807237054065273</c:v>
                </c:pt>
                <c:pt idx="426">
                  <c:v>-1.3225602813163373</c:v>
                </c:pt>
                <c:pt idx="427">
                  <c:v>-1.2368841183568491</c:v>
                </c:pt>
                <c:pt idx="428">
                  <c:v>-0.28946946152942304</c:v>
                </c:pt>
                <c:pt idx="429">
                  <c:v>-0.14671719861959173</c:v>
                </c:pt>
                <c:pt idx="430">
                  <c:v>-2.2077384718975899</c:v>
                </c:pt>
                <c:pt idx="431">
                  <c:v>-2.1302299707929651</c:v>
                </c:pt>
                <c:pt idx="432">
                  <c:v>-1.1935304329409555</c:v>
                </c:pt>
                <c:pt idx="433">
                  <c:v>0.186952238568551</c:v>
                </c:pt>
                <c:pt idx="434">
                  <c:v>-1.0677238753776201</c:v>
                </c:pt>
                <c:pt idx="435">
                  <c:v>-1.0248133758801758</c:v>
                </c:pt>
                <c:pt idx="436">
                  <c:v>4.7022062907653733E-2</c:v>
                </c:pt>
                <c:pt idx="437">
                  <c:v>-0.53786149931626459</c:v>
                </c:pt>
                <c:pt idx="438">
                  <c:v>-1.7157271984385556</c:v>
                </c:pt>
                <c:pt idx="439">
                  <c:v>-0.73937681652235065</c:v>
                </c:pt>
                <c:pt idx="440">
                  <c:v>-1.7121552676011813</c:v>
                </c:pt>
                <c:pt idx="441">
                  <c:v>-0.7621865391616115</c:v>
                </c:pt>
                <c:pt idx="442">
                  <c:v>-1.4653704856039818</c:v>
                </c:pt>
                <c:pt idx="443">
                  <c:v>-1.3681236111648039</c:v>
                </c:pt>
                <c:pt idx="444">
                  <c:v>-1.4923136579803864</c:v>
                </c:pt>
                <c:pt idx="445">
                  <c:v>-3.6305251278658348</c:v>
                </c:pt>
              </c:numCache>
            </c:numRef>
          </c:yVal>
        </c:ser>
        <c:axId val="31581696"/>
        <c:axId val="31583616"/>
      </c:scatterChart>
      <c:valAx>
        <c:axId val="31581696"/>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1583616"/>
        <c:crosses val="autoZero"/>
        <c:crossBetween val="midCat"/>
      </c:valAx>
      <c:valAx>
        <c:axId val="31583616"/>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581696"/>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Feuil1!$G$5:$G$54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1.9997316185487919</c:v>
                </c:pt>
                <c:pt idx="8">
                  <c:v>1.9899495935890616</c:v>
                </c:pt>
                <c:pt idx="9">
                  <c:v>1.9552203095429279</c:v>
                </c:pt>
                <c:pt idx="10">
                  <c:v>1.9455634865014551</c:v>
                </c:pt>
                <c:pt idx="11">
                  <c:v>1.9196041469153462</c:v>
                </c:pt>
                <c:pt idx="12">
                  <c:v>1.9027385311074061</c:v>
                </c:pt>
                <c:pt idx="13">
                  <c:v>1.8706809376829785</c:v>
                </c:pt>
                <c:pt idx="14">
                  <c:v>1.8495704483134068</c:v>
                </c:pt>
                <c:pt idx="15">
                  <c:v>1.827042488398062</c:v>
                </c:pt>
                <c:pt idx="16">
                  <c:v>1.8034102810167165</c:v>
                </c:pt>
                <c:pt idx="17">
                  <c:v>1.7956848931237817</c:v>
                </c:pt>
                <c:pt idx="18">
                  <c:v>1.794747243159641</c:v>
                </c:pt>
                <c:pt idx="19">
                  <c:v>1.7511643109228512</c:v>
                </c:pt>
                <c:pt idx="20">
                  <c:v>1.7426289362698879</c:v>
                </c:pt>
                <c:pt idx="21">
                  <c:v>1.722743783059969</c:v>
                </c:pt>
                <c:pt idx="22">
                  <c:v>1.7109171925323099</c:v>
                </c:pt>
                <c:pt idx="23">
                  <c:v>1.7035211920263167</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Feuil1!$H$5:$H$54</c:f>
              <c:numCache>
                <c:formatCode>General</c:formatCode>
                <c:ptCount val="50"/>
                <c:pt idx="0">
                  <c:v>0.77568685848454688</c:v>
                </c:pt>
                <c:pt idx="1">
                  <c:v>-0.40759097544807132</c:v>
                </c:pt>
                <c:pt idx="2">
                  <c:v>-1.1650419083032331E-2</c:v>
                </c:pt>
                <c:pt idx="3">
                  <c:v>0.17607156860494538</c:v>
                </c:pt>
                <c:pt idx="4">
                  <c:v>-0.5138047994410545</c:v>
                </c:pt>
                <c:pt idx="5">
                  <c:v>-1.1402022107814105</c:v>
                </c:pt>
                <c:pt idx="6">
                  <c:v>2.4937384392254307</c:v>
                </c:pt>
                <c:pt idx="7">
                  <c:v>-0.85878981460196524</c:v>
                </c:pt>
                <c:pt idx="8">
                  <c:v>0.90852376520623213</c:v>
                </c:pt>
                <c:pt idx="9">
                  <c:v>0.72816330339815383</c:v>
                </c:pt>
                <c:pt idx="10">
                  <c:v>-9.3352253226647863E-2</c:v>
                </c:pt>
                <c:pt idx="11">
                  <c:v>-0.59673690183604511</c:v>
                </c:pt>
                <c:pt idx="12">
                  <c:v>0.44529875900489735</c:v>
                </c:pt>
                <c:pt idx="13">
                  <c:v>1.3515027677235509</c:v>
                </c:pt>
                <c:pt idx="14">
                  <c:v>-1.5180079315886532</c:v>
                </c:pt>
                <c:pt idx="15">
                  <c:v>-0.55783521650172541</c:v>
                </c:pt>
                <c:pt idx="16">
                  <c:v>-0.11864906539695186</c:v>
                </c:pt>
                <c:pt idx="17">
                  <c:v>-0.24943127194925829</c:v>
                </c:pt>
                <c:pt idx="18">
                  <c:v>0.49025569035846217</c:v>
                </c:pt>
                <c:pt idx="19">
                  <c:v>-2.5694989397081218</c:v>
                </c:pt>
                <c:pt idx="20">
                  <c:v>2.0387350972930207</c:v>
                </c:pt>
                <c:pt idx="21">
                  <c:v>-0.52018064253288265</c:v>
                </c:pt>
                <c:pt idx="22">
                  <c:v>-1.201152616563824</c:v>
                </c:pt>
                <c:pt idx="23">
                  <c:v>0.85182456244758364</c:v>
                </c:pt>
                <c:pt idx="24">
                  <c:v>1.2338729416245311</c:v>
                </c:pt>
                <c:pt idx="25">
                  <c:v>0.40218286958547511</c:v>
                </c:pt>
                <c:pt idx="26">
                  <c:v>0.33849203807156358</c:v>
                </c:pt>
                <c:pt idx="27">
                  <c:v>1.5495731938215251</c:v>
                </c:pt>
                <c:pt idx="28">
                  <c:v>0.24789747145939392</c:v>
                </c:pt>
                <c:pt idx="29">
                  <c:v>-0.44772970100788556</c:v>
                </c:pt>
                <c:pt idx="30">
                  <c:v>0.73676603290594089</c:v>
                </c:pt>
                <c:pt idx="31">
                  <c:v>0.7627878488659019</c:v>
                </c:pt>
                <c:pt idx="32">
                  <c:v>-0.36549628330089773</c:v>
                </c:pt>
                <c:pt idx="33">
                  <c:v>0.48086730332042193</c:v>
                </c:pt>
                <c:pt idx="34">
                  <c:v>-1.9514004601524273</c:v>
                </c:pt>
                <c:pt idx="35">
                  <c:v>1.8050684835167283</c:v>
                </c:pt>
                <c:pt idx="36">
                  <c:v>-0.43637259001665329</c:v>
                </c:pt>
                <c:pt idx="37">
                  <c:v>-0.62104575580046162</c:v>
                </c:pt>
                <c:pt idx="38">
                  <c:v>0.69221433937842991</c:v>
                </c:pt>
                <c:pt idx="39">
                  <c:v>0.92289782675210164</c:v>
                </c:pt>
                <c:pt idx="40">
                  <c:v>-0.58753956349211856</c:v>
                </c:pt>
                <c:pt idx="41">
                  <c:v>-0.13732678922798747</c:v>
                </c:pt>
                <c:pt idx="42">
                  <c:v>0.81734467942102262</c:v>
                </c:pt>
                <c:pt idx="43">
                  <c:v>-0.52764151105608836</c:v>
                </c:pt>
                <c:pt idx="44">
                  <c:v>0.78797035896325451</c:v>
                </c:pt>
                <c:pt idx="45">
                  <c:v>0.37757436768758429</c:v>
                </c:pt>
                <c:pt idx="46">
                  <c:v>-2.252053185613585</c:v>
                </c:pt>
                <c:pt idx="47">
                  <c:v>-1.2113509782067464</c:v>
                </c:pt>
                <c:pt idx="48">
                  <c:v>2.2662624424588067</c:v>
                </c:pt>
                <c:pt idx="49">
                  <c:v>-0.81739975553199662</c:v>
                </c:pt>
              </c:numCache>
            </c:numRef>
          </c:yVal>
        </c:ser>
        <c:ser>
          <c:idx val="1"/>
          <c:order val="1"/>
          <c:spPr>
            <a:ln w="28575">
              <a:noFill/>
            </a:ln>
          </c:spPr>
          <c:marker>
            <c:symbol val="triangle"/>
            <c:size val="7"/>
            <c:spPr>
              <a:solidFill>
                <a:schemeClr val="tx1"/>
              </a:solidFill>
              <a:ln>
                <a:noFill/>
              </a:ln>
            </c:spPr>
          </c:marker>
          <c:xVal>
            <c:numRef>
              <c:f>Feuil1!$G$59:$G$504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0.97884293147543877</c:v>
                </c:pt>
                <c:pt idx="23">
                  <c:v>0.97794671643361453</c:v>
                </c:pt>
                <c:pt idx="24">
                  <c:v>0.97072981755551568</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0.89362132054333165</c:v>
                </c:pt>
                <c:pt idx="36">
                  <c:v>0.89219270965842923</c:v>
                </c:pt>
                <c:pt idx="37">
                  <c:v>0.89006569150963943</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0.69211573147150263</c:v>
                </c:pt>
                <c:pt idx="62">
                  <c:v>0.69035894868771597</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0.59762367767929359</c:v>
                </c:pt>
                <c:pt idx="79">
                  <c:v>0.59522561032912358</c:v>
                </c:pt>
                <c:pt idx="80">
                  <c:v>0.58585601761132633</c:v>
                </c:pt>
                <c:pt idx="81">
                  <c:v>0.58519078004477132</c:v>
                </c:pt>
                <c:pt idx="82">
                  <c:v>0.58199119386054843</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0.44412830312333834</c:v>
                </c:pt>
                <c:pt idx="103">
                  <c:v>0.44091470118023213</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0.19757385471517502</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0.11403129609351897</c:v>
                </c:pt>
                <c:pt idx="162">
                  <c:v>0.10752736580218952</c:v>
                </c:pt>
                <c:pt idx="163">
                  <c:v>0.10428266191304777</c:v>
                </c:pt>
                <c:pt idx="164">
                  <c:v>9.7326334045463328E-2</c:v>
                </c:pt>
                <c:pt idx="165">
                  <c:v>8.9658902879073535E-2</c:v>
                </c:pt>
                <c:pt idx="166">
                  <c:v>8.8483399711671948E-2</c:v>
                </c:pt>
                <c:pt idx="167">
                  <c:v>8.244626081480233E-2</c:v>
                </c:pt>
                <c:pt idx="168">
                  <c:v>6.6408622082006333E-2</c:v>
                </c:pt>
                <c:pt idx="169">
                  <c:v>6.5250813883326569E-2</c:v>
                </c:pt>
                <c:pt idx="170">
                  <c:v>5.9843420947746091E-2</c:v>
                </c:pt>
                <c:pt idx="171">
                  <c:v>5.7171323469196254E-2</c:v>
                </c:pt>
                <c:pt idx="172">
                  <c:v>5.4087791849768058E-2</c:v>
                </c:pt>
                <c:pt idx="173">
                  <c:v>5.1752458508354485E-2</c:v>
                </c:pt>
                <c:pt idx="174">
                  <c:v>4.9043115848766833E-2</c:v>
                </c:pt>
                <c:pt idx="175">
                  <c:v>4.5305377874644823E-2</c:v>
                </c:pt>
                <c:pt idx="176">
                  <c:v>4.4455311395278072E-2</c:v>
                </c:pt>
                <c:pt idx="177">
                  <c:v>4.3904588140965664E-2</c:v>
                </c:pt>
                <c:pt idx="178">
                  <c:v>3.6936504194646683E-2</c:v>
                </c:pt>
                <c:pt idx="179">
                  <c:v>3.0306498423493602E-2</c:v>
                </c:pt>
                <c:pt idx="180">
                  <c:v>2.2736522794555642E-2</c:v>
                </c:pt>
                <c:pt idx="181">
                  <c:v>2.0339492877497048E-2</c:v>
                </c:pt>
                <c:pt idx="182">
                  <c:v>1.9124509936666624E-2</c:v>
                </c:pt>
                <c:pt idx="183">
                  <c:v>1.6518891458824105E-2</c:v>
                </c:pt>
                <c:pt idx="184">
                  <c:v>1.3381869460356213E-2</c:v>
                </c:pt>
                <c:pt idx="185">
                  <c:v>1.2237674591610511E-2</c:v>
                </c:pt>
                <c:pt idx="186">
                  <c:v>1.0286598711130596E-2</c:v>
                </c:pt>
                <c:pt idx="187">
                  <c:v>-7.9189616918049419E-3</c:v>
                </c:pt>
                <c:pt idx="188">
                  <c:v>-3.2810669980332496E-2</c:v>
                </c:pt>
                <c:pt idx="189">
                  <c:v>-3.7769557976726681E-2</c:v>
                </c:pt>
                <c:pt idx="190">
                  <c:v>-3.7890395512883562E-2</c:v>
                </c:pt>
                <c:pt idx="191">
                  <c:v>-4.8723151722314027E-2</c:v>
                </c:pt>
                <c:pt idx="192">
                  <c:v>-4.9992504090740984E-2</c:v>
                </c:pt>
                <c:pt idx="193">
                  <c:v>-5.7237515128243134E-2</c:v>
                </c:pt>
                <c:pt idx="194">
                  <c:v>-5.831270337593613E-2</c:v>
                </c:pt>
                <c:pt idx="195">
                  <c:v>-5.9781147433591114E-2</c:v>
                </c:pt>
                <c:pt idx="196">
                  <c:v>-6.0300800200896093E-2</c:v>
                </c:pt>
                <c:pt idx="197">
                  <c:v>-6.7538902262428591E-2</c:v>
                </c:pt>
                <c:pt idx="198">
                  <c:v>-6.9498923793954837E-2</c:v>
                </c:pt>
                <c:pt idx="199">
                  <c:v>-9.1944353035481527E-2</c:v>
                </c:pt>
                <c:pt idx="200">
                  <c:v>-9.5797190890513098E-2</c:v>
                </c:pt>
                <c:pt idx="201">
                  <c:v>-0.10132533925891379</c:v>
                </c:pt>
                <c:pt idx="202">
                  <c:v>-0.10775417368408394</c:v>
                </c:pt>
                <c:pt idx="203">
                  <c:v>-0.11056941970650305</c:v>
                </c:pt>
                <c:pt idx="204">
                  <c:v>-0.11116467671548672</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-0.16185488739912074</c:v>
                </c:pt>
                <c:pt idx="216">
                  <c:v>-0.1624399698097824</c:v>
                </c:pt>
                <c:pt idx="217">
                  <c:v>-0.16593747664799688</c:v>
                </c:pt>
                <c:pt idx="218">
                  <c:v>-0.16734024145554491</c:v>
                </c:pt>
                <c:pt idx="219">
                  <c:v>-0.16971477555388589</c:v>
                </c:pt>
                <c:pt idx="220">
                  <c:v>-0.17320741933453684</c:v>
                </c:pt>
                <c:pt idx="221">
                  <c:v>-0.17634026665001321</c:v>
                </c:pt>
                <c:pt idx="222">
                  <c:v>-0.18324137948631158</c:v>
                </c:pt>
                <c:pt idx="223">
                  <c:v>-0.18478745311411193</c:v>
                </c:pt>
                <c:pt idx="224">
                  <c:v>-0.18911397727735871</c:v>
                </c:pt>
                <c:pt idx="225">
                  <c:v>-0.19636249037822462</c:v>
                </c:pt>
                <c:pt idx="226">
                  <c:v>-0.19759222722377368</c:v>
                </c:pt>
                <c:pt idx="227">
                  <c:v>-0.19919249717250581</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-0.34751774146695902</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-0.44175102318200654</c:v>
                </c:pt>
                <c:pt idx="282">
                  <c:v>-0.44399348694516261</c:v>
                </c:pt>
                <c:pt idx="283">
                  <c:v>-0.44844541919706782</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-0.59133441234414763</c:v>
                </c:pt>
                <c:pt idx="309">
                  <c:v>-0.59621851944955617</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-0.89420583178366386</c:v>
                </c:pt>
                <c:pt idx="350">
                  <c:v>-0.89517148809713087</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-0.97243508712420534</c:v>
                </c:pt>
                <c:pt idx="361">
                  <c:v>-0.97504161321008864</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-1.7056289559329545</c:v>
                </c:pt>
                <c:pt idx="422">
                  <c:v>-1.7119031511595058</c:v>
                </c:pt>
                <c:pt idx="423">
                  <c:v>-1.7129790493616137</c:v>
                </c:pt>
                <c:pt idx="424">
                  <c:v>-1.7265586076498538</c:v>
                </c:pt>
                <c:pt idx="425">
                  <c:v>-1.7463901243431263</c:v>
                </c:pt>
                <c:pt idx="426">
                  <c:v>-1.7560464277721579</c:v>
                </c:pt>
                <c:pt idx="427">
                  <c:v>-1.7726722082914699</c:v>
                </c:pt>
                <c:pt idx="428">
                  <c:v>-1.7924365691960356</c:v>
                </c:pt>
                <c:pt idx="429">
                  <c:v>-1.94931615177767</c:v>
                </c:pt>
                <c:pt idx="430">
                  <c:v>-1.9983645749637324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Feuil1!$H$59:$H$504</c:f>
              <c:numCache>
                <c:formatCode>General</c:formatCode>
                <c:ptCount val="446"/>
                <c:pt idx="0">
                  <c:v>0.50591645017616949</c:v>
                </c:pt>
                <c:pt idx="1">
                  <c:v>0.36045840567689275</c:v>
                </c:pt>
                <c:pt idx="2">
                  <c:v>-1.2682495440002821</c:v>
                </c:pt>
                <c:pt idx="3">
                  <c:v>0.15115208708802591</c:v>
                </c:pt>
                <c:pt idx="4">
                  <c:v>-0.63461822666386214</c:v>
                </c:pt>
                <c:pt idx="5">
                  <c:v>0.71429539778571405</c:v>
                </c:pt>
                <c:pt idx="6">
                  <c:v>-0.2503583656200114</c:v>
                </c:pt>
                <c:pt idx="7">
                  <c:v>0.97487967737836789</c:v>
                </c:pt>
                <c:pt idx="8">
                  <c:v>-0.59349363221753682</c:v>
                </c:pt>
                <c:pt idx="9">
                  <c:v>-0.18557960367090898</c:v>
                </c:pt>
                <c:pt idx="10">
                  <c:v>1.8034170111796213</c:v>
                </c:pt>
                <c:pt idx="11">
                  <c:v>-6.269274532932248E-2</c:v>
                </c:pt>
                <c:pt idx="12">
                  <c:v>1.7591571990608421</c:v>
                </c:pt>
                <c:pt idx="13">
                  <c:v>-0.89198118093319367</c:v>
                </c:pt>
                <c:pt idx="14">
                  <c:v>0.44866025854262215</c:v>
                </c:pt>
                <c:pt idx="15">
                  <c:v>0.37199523297154885</c:v>
                </c:pt>
                <c:pt idx="16">
                  <c:v>1.0982776004466401</c:v>
                </c:pt>
                <c:pt idx="17">
                  <c:v>0.47662880111697792</c:v>
                </c:pt>
                <c:pt idx="18">
                  <c:v>0.20366742560650489</c:v>
                </c:pt>
                <c:pt idx="19">
                  <c:v>-0.88534823665860585</c:v>
                </c:pt>
                <c:pt idx="20">
                  <c:v>-1.5944360736818335</c:v>
                </c:pt>
                <c:pt idx="21">
                  <c:v>-0.13587146532774352</c:v>
                </c:pt>
                <c:pt idx="22">
                  <c:v>-1.2376502315189275</c:v>
                </c:pt>
                <c:pt idx="23">
                  <c:v>2.0787770673434012</c:v>
                </c:pt>
                <c:pt idx="24">
                  <c:v>-0.86141253209568025</c:v>
                </c:pt>
                <c:pt idx="25">
                  <c:v>0.57092668560933568</c:v>
                </c:pt>
                <c:pt idx="26">
                  <c:v>1.1992375962706321</c:v>
                </c:pt>
                <c:pt idx="27">
                  <c:v>-0.48302431549267894</c:v>
                </c:pt>
                <c:pt idx="28">
                  <c:v>-0.14667556184276764</c:v>
                </c:pt>
                <c:pt idx="29">
                  <c:v>1.3422429261877433</c:v>
                </c:pt>
                <c:pt idx="30">
                  <c:v>-2.3996574485839304</c:v>
                </c:pt>
                <c:pt idx="31">
                  <c:v>-1.4536625382250126</c:v>
                </c:pt>
                <c:pt idx="32">
                  <c:v>0.91816348667249792</c:v>
                </c:pt>
                <c:pt idx="33">
                  <c:v>6.7009381277132879E-2</c:v>
                </c:pt>
                <c:pt idx="34">
                  <c:v>0.61034553156622662</c:v>
                </c:pt>
                <c:pt idx="35">
                  <c:v>-9.4164989791730727E-2</c:v>
                </c:pt>
                <c:pt idx="36">
                  <c:v>0.79007151301539802</c:v>
                </c:pt>
                <c:pt idx="37">
                  <c:v>0.30028186602833384</c:v>
                </c:pt>
                <c:pt idx="38">
                  <c:v>1.1758917235147086</c:v>
                </c:pt>
                <c:pt idx="39">
                  <c:v>2.5571718718474759</c:v>
                </c:pt>
                <c:pt idx="40">
                  <c:v>-1.069995589438822</c:v>
                </c:pt>
                <c:pt idx="41">
                  <c:v>0.77053579636636593</c:v>
                </c:pt>
                <c:pt idx="42">
                  <c:v>2.543816065949267</c:v>
                </c:pt>
                <c:pt idx="43">
                  <c:v>0.60880247792789</c:v>
                </c:pt>
                <c:pt idx="44">
                  <c:v>-0.46659394798330811</c:v>
                </c:pt>
                <c:pt idx="45">
                  <c:v>-0.46324044452270075</c:v>
                </c:pt>
                <c:pt idx="46">
                  <c:v>-3.1000655473935201</c:v>
                </c:pt>
                <c:pt idx="47">
                  <c:v>-0.55783075425828343</c:v>
                </c:pt>
                <c:pt idx="48">
                  <c:v>-0.90803937812714053</c:v>
                </c:pt>
                <c:pt idx="49">
                  <c:v>-0.7624770652737507</c:v>
                </c:pt>
                <c:pt idx="50">
                  <c:v>0.78387474646862065</c:v>
                </c:pt>
                <c:pt idx="51">
                  <c:v>0.72935677421699618</c:v>
                </c:pt>
                <c:pt idx="52">
                  <c:v>-0.6384613456389483</c:v>
                </c:pt>
                <c:pt idx="53">
                  <c:v>1.1188343095417241</c:v>
                </c:pt>
                <c:pt idx="54">
                  <c:v>-0.57278018917443907</c:v>
                </c:pt>
                <c:pt idx="55">
                  <c:v>-1.944282375639228</c:v>
                </c:pt>
                <c:pt idx="56">
                  <c:v>-0.7266183513122122</c:v>
                </c:pt>
                <c:pt idx="57">
                  <c:v>0.6364604477924195</c:v>
                </c:pt>
                <c:pt idx="58">
                  <c:v>-1.7905947180633766</c:v>
                </c:pt>
                <c:pt idx="59">
                  <c:v>-2.3593737642454311</c:v>
                </c:pt>
                <c:pt idx="60">
                  <c:v>0.88511568480071157</c:v>
                </c:pt>
                <c:pt idx="61">
                  <c:v>-0.50935161942510065</c:v>
                </c:pt>
                <c:pt idx="62">
                  <c:v>0.18722201295732746</c:v>
                </c:pt>
                <c:pt idx="63">
                  <c:v>0.43902184088790397</c:v>
                </c:pt>
                <c:pt idx="64">
                  <c:v>-0.11886514812121542</c:v>
                </c:pt>
                <c:pt idx="65">
                  <c:v>-1.8984532148638875</c:v>
                </c:pt>
                <c:pt idx="66">
                  <c:v>-1.446141589659248</c:v>
                </c:pt>
                <c:pt idx="67">
                  <c:v>0.16113603116541472</c:v>
                </c:pt>
                <c:pt idx="68">
                  <c:v>-0.7968530277814786</c:v>
                </c:pt>
                <c:pt idx="69">
                  <c:v>1.337787671064506</c:v>
                </c:pt>
                <c:pt idx="70">
                  <c:v>-0.46325943162896177</c:v>
                </c:pt>
                <c:pt idx="71">
                  <c:v>-1.3218440617259093</c:v>
                </c:pt>
                <c:pt idx="72">
                  <c:v>-1.1388996542901118</c:v>
                </c:pt>
                <c:pt idx="73">
                  <c:v>-1.0028245735906358</c:v>
                </c:pt>
                <c:pt idx="74">
                  <c:v>0.89079300860180655</c:v>
                </c:pt>
                <c:pt idx="75">
                  <c:v>0.23079673803175321</c:v>
                </c:pt>
                <c:pt idx="76">
                  <c:v>0.23500061114504711</c:v>
                </c:pt>
                <c:pt idx="77">
                  <c:v>-0.19497209646546437</c:v>
                </c:pt>
                <c:pt idx="78">
                  <c:v>-0.95513061940501265</c:v>
                </c:pt>
                <c:pt idx="79">
                  <c:v>0.52327188913333345</c:v>
                </c:pt>
                <c:pt idx="80">
                  <c:v>1.0486659776165681</c:v>
                </c:pt>
                <c:pt idx="81">
                  <c:v>-1.1631009615694161</c:v>
                </c:pt>
                <c:pt idx="82">
                  <c:v>1.5888282409621695</c:v>
                </c:pt>
                <c:pt idx="83">
                  <c:v>0.27654764425917844</c:v>
                </c:pt>
                <c:pt idx="84">
                  <c:v>-1.0028074675877967</c:v>
                </c:pt>
                <c:pt idx="85">
                  <c:v>1.4901323715828421</c:v>
                </c:pt>
                <c:pt idx="86">
                  <c:v>-0.97254708211095298</c:v>
                </c:pt>
                <c:pt idx="87">
                  <c:v>0.37073967649545858</c:v>
                </c:pt>
                <c:pt idx="88">
                  <c:v>1.01124345964385</c:v>
                </c:pt>
                <c:pt idx="89">
                  <c:v>-2.1863324374813082</c:v>
                </c:pt>
                <c:pt idx="90">
                  <c:v>-0.59449470959089967</c:v>
                </c:pt>
                <c:pt idx="91">
                  <c:v>1.6137708163738105</c:v>
                </c:pt>
                <c:pt idx="92">
                  <c:v>1.5075532456245684</c:v>
                </c:pt>
                <c:pt idx="93">
                  <c:v>-1.0442458028725621</c:v>
                </c:pt>
                <c:pt idx="94">
                  <c:v>-0.8143285647644849</c:v>
                </c:pt>
                <c:pt idx="95">
                  <c:v>-0.50794439809852965</c:v>
                </c:pt>
                <c:pt idx="96">
                  <c:v>-1.1763622111619021</c:v>
                </c:pt>
                <c:pt idx="97">
                  <c:v>9.8749212624115699E-3</c:v>
                </c:pt>
                <c:pt idx="98">
                  <c:v>1.7284591633619821</c:v>
                </c:pt>
                <c:pt idx="99">
                  <c:v>-0.5760342776505305</c:v>
                </c:pt>
                <c:pt idx="100">
                  <c:v>0.67594311380800975</c:v>
                </c:pt>
                <c:pt idx="101">
                  <c:v>0.35052651934321388</c:v>
                </c:pt>
                <c:pt idx="102">
                  <c:v>0.99281198818603256</c:v>
                </c:pt>
                <c:pt idx="103">
                  <c:v>-0.81650775450750923</c:v>
                </c:pt>
                <c:pt idx="104">
                  <c:v>-0.17019141740041024</c:v>
                </c:pt>
                <c:pt idx="105">
                  <c:v>-1.354447638305166</c:v>
                </c:pt>
                <c:pt idx="106">
                  <c:v>0.94233075737205829</c:v>
                </c:pt>
                <c:pt idx="107">
                  <c:v>0.19841653100629364</c:v>
                </c:pt>
                <c:pt idx="108">
                  <c:v>0.53000124858061171</c:v>
                </c:pt>
                <c:pt idx="109">
                  <c:v>-1.0861378261389993</c:v>
                </c:pt>
                <c:pt idx="110">
                  <c:v>1.4414575953917943</c:v>
                </c:pt>
                <c:pt idx="111">
                  <c:v>1.7042128152706288</c:v>
                </c:pt>
                <c:pt idx="112">
                  <c:v>0.22063591032635688</c:v>
                </c:pt>
                <c:pt idx="113">
                  <c:v>0.12377078451939356</c:v>
                </c:pt>
                <c:pt idx="114">
                  <c:v>-0.83427325313041079</c:v>
                </c:pt>
                <c:pt idx="115">
                  <c:v>-1.860977131972303</c:v>
                </c:pt>
                <c:pt idx="116">
                  <c:v>-1.5758899406064946</c:v>
                </c:pt>
                <c:pt idx="117">
                  <c:v>-1.3058285211346252</c:v>
                </c:pt>
                <c:pt idx="118">
                  <c:v>1.2201867783884979</c:v>
                </c:pt>
                <c:pt idx="119">
                  <c:v>0.33368346366365437</c:v>
                </c:pt>
                <c:pt idx="120">
                  <c:v>-0.15217722213281226</c:v>
                </c:pt>
                <c:pt idx="121">
                  <c:v>-8.4160439390141228E-2</c:v>
                </c:pt>
                <c:pt idx="122">
                  <c:v>1.1181957230799644</c:v>
                </c:pt>
                <c:pt idx="123">
                  <c:v>-1.5628373669943221</c:v>
                </c:pt>
                <c:pt idx="124">
                  <c:v>0.9283126915706823</c:v>
                </c:pt>
                <c:pt idx="125">
                  <c:v>0.41034569339987237</c:v>
                </c:pt>
                <c:pt idx="126">
                  <c:v>-0.26902919249605151</c:v>
                </c:pt>
                <c:pt idx="127">
                  <c:v>2.6896738844585322</c:v>
                </c:pt>
                <c:pt idx="128">
                  <c:v>0.37051749152930347</c:v>
                </c:pt>
                <c:pt idx="129">
                  <c:v>-1.0787946653243772</c:v>
                </c:pt>
                <c:pt idx="130">
                  <c:v>1.7522351530987867</c:v>
                </c:pt>
                <c:pt idx="131">
                  <c:v>-0.2395704663953504</c:v>
                </c:pt>
                <c:pt idx="132">
                  <c:v>-0.2543497175502118</c:v>
                </c:pt>
                <c:pt idx="133">
                  <c:v>0.16746662794867787</c:v>
                </c:pt>
                <c:pt idx="134">
                  <c:v>-1.2135986679835638</c:v>
                </c:pt>
                <c:pt idx="135">
                  <c:v>0.13698351117457819</c:v>
                </c:pt>
                <c:pt idx="136">
                  <c:v>-1.2785182441547125</c:v>
                </c:pt>
                <c:pt idx="137">
                  <c:v>1.2225763396273237</c:v>
                </c:pt>
                <c:pt idx="138">
                  <c:v>1.9252328376073775</c:v>
                </c:pt>
                <c:pt idx="139">
                  <c:v>-0.86278033162674561</c:v>
                </c:pt>
                <c:pt idx="140">
                  <c:v>2.0140345112797391</c:v>
                </c:pt>
                <c:pt idx="141">
                  <c:v>0.61950356875652846</c:v>
                </c:pt>
                <c:pt idx="142">
                  <c:v>-1.4067233989475278</c:v>
                </c:pt>
                <c:pt idx="143">
                  <c:v>-1.4733297686922378</c:v>
                </c:pt>
                <c:pt idx="144">
                  <c:v>2.3504904010988672</c:v>
                </c:pt>
                <c:pt idx="145">
                  <c:v>-1.3500160917187349</c:v>
                </c:pt>
                <c:pt idx="146">
                  <c:v>0.22140767466876682</c:v>
                </c:pt>
                <c:pt idx="147">
                  <c:v>-0.82130895465486164</c:v>
                </c:pt>
                <c:pt idx="148">
                  <c:v>-0.15250688348743793</c:v>
                </c:pt>
                <c:pt idx="149">
                  <c:v>-0.41434965513755334</c:v>
                </c:pt>
                <c:pt idx="150">
                  <c:v>-0.22854057045823284</c:v>
                </c:pt>
                <c:pt idx="151">
                  <c:v>-0.31380325186288954</c:v>
                </c:pt>
                <c:pt idx="152">
                  <c:v>-1.4937695564563338</c:v>
                </c:pt>
                <c:pt idx="153">
                  <c:v>-0.51176704565130327</c:v>
                </c:pt>
                <c:pt idx="154">
                  <c:v>-0.18816527393474922</c:v>
                </c:pt>
                <c:pt idx="155">
                  <c:v>1.5138961503953658</c:v>
                </c:pt>
                <c:pt idx="156">
                  <c:v>-0.29443190151627596</c:v>
                </c:pt>
                <c:pt idx="157">
                  <c:v>-0.72368014288120808</c:v>
                </c:pt>
                <c:pt idx="158">
                  <c:v>-0.12892296850603541</c:v>
                </c:pt>
                <c:pt idx="159">
                  <c:v>0.1261278993909683</c:v>
                </c:pt>
                <c:pt idx="160">
                  <c:v>0.71325386603246166</c:v>
                </c:pt>
                <c:pt idx="161">
                  <c:v>-1.5954787377734279</c:v>
                </c:pt>
                <c:pt idx="162">
                  <c:v>1.877504891071843</c:v>
                </c:pt>
                <c:pt idx="163">
                  <c:v>0.12023498046000641</c:v>
                </c:pt>
                <c:pt idx="164">
                  <c:v>-0.76798114878351265</c:v>
                </c:pt>
                <c:pt idx="165">
                  <c:v>0.9990771251584305</c:v>
                </c:pt>
                <c:pt idx="166">
                  <c:v>2.4863073271612759</c:v>
                </c:pt>
                <c:pt idx="167">
                  <c:v>-1.0490844229824399</c:v>
                </c:pt>
                <c:pt idx="168">
                  <c:v>0.87001633193317163</c:v>
                </c:pt>
                <c:pt idx="169">
                  <c:v>0.16323432014266701</c:v>
                </c:pt>
                <c:pt idx="170">
                  <c:v>-1.1213732944490808</c:v>
                </c:pt>
                <c:pt idx="171">
                  <c:v>0.49759312728426786</c:v>
                </c:pt>
                <c:pt idx="172">
                  <c:v>-1.3654835601797508E-2</c:v>
                </c:pt>
                <c:pt idx="173">
                  <c:v>-0.85365788162054279</c:v>
                </c:pt>
                <c:pt idx="174">
                  <c:v>-0.59746507086430156</c:v>
                </c:pt>
                <c:pt idx="175">
                  <c:v>1.8785591132708248E-2</c:v>
                </c:pt>
                <c:pt idx="176">
                  <c:v>0.96543623277681978</c:v>
                </c:pt>
                <c:pt idx="177">
                  <c:v>0.29159558531487123</c:v>
                </c:pt>
                <c:pt idx="178">
                  <c:v>-0.47920473571706584</c:v>
                </c:pt>
                <c:pt idx="179">
                  <c:v>-0.41093127963749232</c:v>
                </c:pt>
                <c:pt idx="180">
                  <c:v>1.051518683746814</c:v>
                </c:pt>
                <c:pt idx="181">
                  <c:v>-1.5353383368411047</c:v>
                </c:pt>
                <c:pt idx="182">
                  <c:v>0.57626827270425407</c:v>
                </c:pt>
                <c:pt idx="183">
                  <c:v>8.6436772944803023E-2</c:v>
                </c:pt>
                <c:pt idx="184">
                  <c:v>-1.1171097842253259</c:v>
                </c:pt>
                <c:pt idx="185">
                  <c:v>-1.9436412338858977</c:v>
                </c:pt>
                <c:pt idx="186">
                  <c:v>-0.65081748796302463</c:v>
                </c:pt>
                <c:pt idx="187">
                  <c:v>-0.39449515051824885</c:v>
                </c:pt>
                <c:pt idx="188">
                  <c:v>1.147573586263952</c:v>
                </c:pt>
                <c:pt idx="189">
                  <c:v>-4.51662687751819E-2</c:v>
                </c:pt>
                <c:pt idx="190">
                  <c:v>-1.6606494370001195</c:v>
                </c:pt>
                <c:pt idx="191">
                  <c:v>-0.45639036442494824</c:v>
                </c:pt>
                <c:pt idx="192">
                  <c:v>0.16124139243277638</c:v>
                </c:pt>
                <c:pt idx="193">
                  <c:v>-0.8895354386510177</c:v>
                </c:pt>
                <c:pt idx="194">
                  <c:v>2.3464567366317577</c:v>
                </c:pt>
                <c:pt idx="195">
                  <c:v>0.58433439251473152</c:v>
                </c:pt>
                <c:pt idx="196">
                  <c:v>0.44588688423639333</c:v>
                </c:pt>
                <c:pt idx="197">
                  <c:v>0.88534782673456025</c:v>
                </c:pt>
                <c:pt idx="198">
                  <c:v>1.2619100977447535</c:v>
                </c:pt>
                <c:pt idx="199">
                  <c:v>-2.0820514693690977</c:v>
                </c:pt>
                <c:pt idx="200">
                  <c:v>-0.46260298179678438</c:v>
                </c:pt>
                <c:pt idx="201">
                  <c:v>0.20817441438101808</c:v>
                </c:pt>
                <c:pt idx="202">
                  <c:v>-0.33959733613824539</c:v>
                </c:pt>
                <c:pt idx="203">
                  <c:v>-0.87724979551200355</c:v>
                </c:pt>
                <c:pt idx="204">
                  <c:v>0.64933529788331812</c:v>
                </c:pt>
                <c:pt idx="205">
                  <c:v>-0.12356147181363589</c:v>
                </c:pt>
                <c:pt idx="206">
                  <c:v>-0.75912962964039876</c:v>
                </c:pt>
                <c:pt idx="207">
                  <c:v>-0.22237061726522217</c:v>
                </c:pt>
                <c:pt idx="208">
                  <c:v>0.7073139527962915</c:v>
                </c:pt>
                <c:pt idx="209">
                  <c:v>-2.00765086665987</c:v>
                </c:pt>
                <c:pt idx="210">
                  <c:v>-0.73051360038979163</c:v>
                </c:pt>
                <c:pt idx="211">
                  <c:v>-0.13394801997272446</c:v>
                </c:pt>
                <c:pt idx="212">
                  <c:v>-4.7867695838505198E-2</c:v>
                </c:pt>
                <c:pt idx="213">
                  <c:v>0.77785629748839746</c:v>
                </c:pt>
                <c:pt idx="214">
                  <c:v>0.28270466466989125</c:v>
                </c:pt>
                <c:pt idx="215">
                  <c:v>3.0987505334398369E-2</c:v>
                </c:pt>
                <c:pt idx="216">
                  <c:v>-0.17477155166888797</c:v>
                </c:pt>
                <c:pt idx="217">
                  <c:v>0.87144469592529561</c:v>
                </c:pt>
                <c:pt idx="218">
                  <c:v>0.62039005086107613</c:v>
                </c:pt>
                <c:pt idx="219">
                  <c:v>0.46098058635790129</c:v>
                </c:pt>
                <c:pt idx="220">
                  <c:v>-0.68823687030945868</c:v>
                </c:pt>
                <c:pt idx="221">
                  <c:v>0.14785995298350912</c:v>
                </c:pt>
                <c:pt idx="222">
                  <c:v>8.4017212639247357E-2</c:v>
                </c:pt>
                <c:pt idx="223">
                  <c:v>0.86634120231039069</c:v>
                </c:pt>
                <c:pt idx="224">
                  <c:v>0.2332896842349424</c:v>
                </c:pt>
                <c:pt idx="225">
                  <c:v>-0.54173191859430259</c:v>
                </c:pt>
                <c:pt idx="226">
                  <c:v>-1.3840106739301721</c:v>
                </c:pt>
                <c:pt idx="227">
                  <c:v>-0.54446454864575256</c:v>
                </c:pt>
                <c:pt idx="228">
                  <c:v>-1.0773947580293621</c:v>
                </c:pt>
                <c:pt idx="229">
                  <c:v>-2.5164467000989967</c:v>
                </c:pt>
                <c:pt idx="230">
                  <c:v>-2.1184088571633848</c:v>
                </c:pt>
                <c:pt idx="231">
                  <c:v>-2.1519861641297977</c:v>
                </c:pt>
                <c:pt idx="232">
                  <c:v>-0.59188211690227988</c:v>
                </c:pt>
                <c:pt idx="233">
                  <c:v>-1.0358855172940158</c:v>
                </c:pt>
                <c:pt idx="234">
                  <c:v>0.37394195469231917</c:v>
                </c:pt>
                <c:pt idx="235">
                  <c:v>-1.6418685016263583</c:v>
                </c:pt>
                <c:pt idx="236">
                  <c:v>-2.2004510874706051</c:v>
                </c:pt>
                <c:pt idx="237">
                  <c:v>-1.652319370885688</c:v>
                </c:pt>
                <c:pt idx="238">
                  <c:v>-1.296103939297794</c:v>
                </c:pt>
                <c:pt idx="239">
                  <c:v>-0.97632359519150769</c:v>
                </c:pt>
                <c:pt idx="240">
                  <c:v>0.44218950536983448</c:v>
                </c:pt>
                <c:pt idx="241">
                  <c:v>-1.1494416021268057</c:v>
                </c:pt>
                <c:pt idx="242">
                  <c:v>0.2237851156949057</c:v>
                </c:pt>
                <c:pt idx="243">
                  <c:v>-1.5238889564647731</c:v>
                </c:pt>
                <c:pt idx="244">
                  <c:v>-0.39455463181522238</c:v>
                </c:pt>
                <c:pt idx="245">
                  <c:v>2.6127364272715982E-2</c:v>
                </c:pt>
                <c:pt idx="246">
                  <c:v>-0.20686632298262403</c:v>
                </c:pt>
                <c:pt idx="247">
                  <c:v>0.36776363248986588</c:v>
                </c:pt>
                <c:pt idx="248">
                  <c:v>-1.4276080924262098</c:v>
                </c:pt>
                <c:pt idx="249">
                  <c:v>0.13125327940544124</c:v>
                </c:pt>
                <c:pt idx="250">
                  <c:v>0.18044847252787305</c:v>
                </c:pt>
                <c:pt idx="251">
                  <c:v>-0.97391920997308445</c:v>
                </c:pt>
                <c:pt idx="252">
                  <c:v>-0.78384088760769721</c:v>
                </c:pt>
                <c:pt idx="253">
                  <c:v>-0.12996530880408946</c:v>
                </c:pt>
                <c:pt idx="254">
                  <c:v>-0.28837322867027282</c:v>
                </c:pt>
                <c:pt idx="255">
                  <c:v>0.44638931525287445</c:v>
                </c:pt>
                <c:pt idx="256">
                  <c:v>-1.1806492972894573</c:v>
                </c:pt>
                <c:pt idx="257">
                  <c:v>0.41186008902844629</c:v>
                </c:pt>
                <c:pt idx="258">
                  <c:v>-0.54656802898260914</c:v>
                </c:pt>
                <c:pt idx="259">
                  <c:v>-0.14716825278974274</c:v>
                </c:pt>
                <c:pt idx="260">
                  <c:v>1.6731577833569626</c:v>
                </c:pt>
                <c:pt idx="261">
                  <c:v>-0.62549652868197692</c:v>
                </c:pt>
                <c:pt idx="262">
                  <c:v>9.5175898239593673E-2</c:v>
                </c:pt>
                <c:pt idx="263">
                  <c:v>-3.3995557126346457E-2</c:v>
                </c:pt>
                <c:pt idx="264">
                  <c:v>0.50251345282522752</c:v>
                </c:pt>
                <c:pt idx="265">
                  <c:v>-0.69454976170837512</c:v>
                </c:pt>
                <c:pt idx="266">
                  <c:v>-1.3159691961849589</c:v>
                </c:pt>
                <c:pt idx="267">
                  <c:v>0.38647559749298616</c:v>
                </c:pt>
                <c:pt idx="268">
                  <c:v>-0.25206621854882216</c:v>
                </c:pt>
                <c:pt idx="269">
                  <c:v>-1.4539420890203618</c:v>
                </c:pt>
                <c:pt idx="270">
                  <c:v>-0.83034371286550535</c:v>
                </c:pt>
                <c:pt idx="271">
                  <c:v>-0.26542291357504466</c:v>
                </c:pt>
                <c:pt idx="272">
                  <c:v>-0.69430675453063551</c:v>
                </c:pt>
                <c:pt idx="273">
                  <c:v>0.20479090774086944</c:v>
                </c:pt>
                <c:pt idx="274">
                  <c:v>0.18891586405308294</c:v>
                </c:pt>
                <c:pt idx="275">
                  <c:v>-0.29035733906049732</c:v>
                </c:pt>
                <c:pt idx="276">
                  <c:v>-0.5669497161487197</c:v>
                </c:pt>
                <c:pt idx="277">
                  <c:v>2.1308506545925079</c:v>
                </c:pt>
                <c:pt idx="278">
                  <c:v>-0.85075594981265357</c:v>
                </c:pt>
                <c:pt idx="279">
                  <c:v>-0.20666696339344798</c:v>
                </c:pt>
                <c:pt idx="280">
                  <c:v>1.6071191669329081</c:v>
                </c:pt>
                <c:pt idx="281">
                  <c:v>-0.47086892712456246</c:v>
                </c:pt>
                <c:pt idx="282">
                  <c:v>-0.98276131032360003</c:v>
                </c:pt>
                <c:pt idx="283">
                  <c:v>-0.43727133583125632</c:v>
                </c:pt>
                <c:pt idx="284">
                  <c:v>1.5712459541050943</c:v>
                </c:pt>
                <c:pt idx="285">
                  <c:v>2.2824247194103595</c:v>
                </c:pt>
                <c:pt idx="286">
                  <c:v>0.79400696906339852</c:v>
                </c:pt>
                <c:pt idx="287">
                  <c:v>0.6675233324084574</c:v>
                </c:pt>
                <c:pt idx="288">
                  <c:v>-0.5779548526870194</c:v>
                </c:pt>
                <c:pt idx="289">
                  <c:v>-0.33401212658100188</c:v>
                </c:pt>
                <c:pt idx="290">
                  <c:v>0.45478479053572152</c:v>
                </c:pt>
                <c:pt idx="291">
                  <c:v>2.6328114026233775</c:v>
                </c:pt>
                <c:pt idx="292">
                  <c:v>0.78991758448794946</c:v>
                </c:pt>
                <c:pt idx="293">
                  <c:v>-0.76092292696503971</c:v>
                </c:pt>
                <c:pt idx="294">
                  <c:v>0.69133190429595559</c:v>
                </c:pt>
                <c:pt idx="295">
                  <c:v>0.43007043813998574</c:v>
                </c:pt>
                <c:pt idx="296">
                  <c:v>0.1894669365909567</c:v>
                </c:pt>
                <c:pt idx="297">
                  <c:v>0.25180461127792653</c:v>
                </c:pt>
                <c:pt idx="298">
                  <c:v>0.33820128733216398</c:v>
                </c:pt>
                <c:pt idx="299">
                  <c:v>1.3454311029552608</c:v>
                </c:pt>
                <c:pt idx="300">
                  <c:v>-0.69675517307678425</c:v>
                </c:pt>
                <c:pt idx="301">
                  <c:v>1.0390423132563065</c:v>
                </c:pt>
                <c:pt idx="302">
                  <c:v>-0.81970640241508252</c:v>
                </c:pt>
                <c:pt idx="303">
                  <c:v>0.26274853587256941</c:v>
                </c:pt>
                <c:pt idx="304">
                  <c:v>-0.1836393358729573</c:v>
                </c:pt>
                <c:pt idx="305">
                  <c:v>-0.55237443002777364</c:v>
                </c:pt>
                <c:pt idx="306">
                  <c:v>-1.0296924866192798</c:v>
                </c:pt>
                <c:pt idx="307">
                  <c:v>-0.40557073994887005</c:v>
                </c:pt>
                <c:pt idx="308">
                  <c:v>-5.1375699851019134E-2</c:v>
                </c:pt>
                <c:pt idx="309">
                  <c:v>0.19719782771282429</c:v>
                </c:pt>
                <c:pt idx="310">
                  <c:v>2.2775482732563201</c:v>
                </c:pt>
                <c:pt idx="311">
                  <c:v>-2.2899201194375451</c:v>
                </c:pt>
                <c:pt idx="312">
                  <c:v>-5.2072479526496934E-2</c:v>
                </c:pt>
                <c:pt idx="313">
                  <c:v>-0.74158370141191376</c:v>
                </c:pt>
                <c:pt idx="314">
                  <c:v>-0.88431843873327387</c:v>
                </c:pt>
                <c:pt idx="315">
                  <c:v>1.6875451748772989</c:v>
                </c:pt>
                <c:pt idx="316">
                  <c:v>0.37789213451526882</c:v>
                </c:pt>
                <c:pt idx="317">
                  <c:v>-1.2243114420897756</c:v>
                </c:pt>
                <c:pt idx="318">
                  <c:v>-9.4306155448484225E-2</c:v>
                </c:pt>
                <c:pt idx="319">
                  <c:v>-1.1879088242611684</c:v>
                </c:pt>
                <c:pt idx="320">
                  <c:v>0.60899094143627575</c:v>
                </c:pt>
                <c:pt idx="321">
                  <c:v>0.66029749933602599</c:v>
                </c:pt>
                <c:pt idx="322">
                  <c:v>0.24201663033393181</c:v>
                </c:pt>
                <c:pt idx="323">
                  <c:v>-1.6859190132182627</c:v>
                </c:pt>
                <c:pt idx="324">
                  <c:v>0.18157503922907436</c:v>
                </c:pt>
                <c:pt idx="325">
                  <c:v>-0.75288757067946765</c:v>
                </c:pt>
                <c:pt idx="326">
                  <c:v>-8.6545296349998246E-2</c:v>
                </c:pt>
                <c:pt idx="327">
                  <c:v>0.44116506014641943</c:v>
                </c:pt>
                <c:pt idx="328">
                  <c:v>0.6494612516099646</c:v>
                </c:pt>
                <c:pt idx="329">
                  <c:v>0.27679068359414238</c:v>
                </c:pt>
                <c:pt idx="330">
                  <c:v>1.3145164200015738</c:v>
                </c:pt>
                <c:pt idx="331">
                  <c:v>1.4882595287116107</c:v>
                </c:pt>
                <c:pt idx="332">
                  <c:v>-1.363181585119785</c:v>
                </c:pt>
                <c:pt idx="333">
                  <c:v>0.84763172850051138</c:v>
                </c:pt>
                <c:pt idx="334">
                  <c:v>-1.2167369781213702</c:v>
                </c:pt>
                <c:pt idx="335">
                  <c:v>0.14232280206541331</c:v>
                </c:pt>
                <c:pt idx="336">
                  <c:v>0.40668379450605041</c:v>
                </c:pt>
                <c:pt idx="337">
                  <c:v>0.51844498483839319</c:v>
                </c:pt>
                <c:pt idx="338">
                  <c:v>1.1178834607227621</c:v>
                </c:pt>
                <c:pt idx="339">
                  <c:v>0.10508778661330011</c:v>
                </c:pt>
                <c:pt idx="340">
                  <c:v>0.65748443424433589</c:v>
                </c:pt>
                <c:pt idx="341">
                  <c:v>0.37357501224462791</c:v>
                </c:pt>
                <c:pt idx="342">
                  <c:v>0.6563875257339985</c:v>
                </c:pt>
                <c:pt idx="343">
                  <c:v>-2.3346308890150027</c:v>
                </c:pt>
                <c:pt idx="344">
                  <c:v>1.1322760300710413</c:v>
                </c:pt>
                <c:pt idx="345">
                  <c:v>0.50369361146139513</c:v>
                </c:pt>
                <c:pt idx="346">
                  <c:v>0.40151266181193496</c:v>
                </c:pt>
                <c:pt idx="347">
                  <c:v>-0.41757494274326812</c:v>
                </c:pt>
                <c:pt idx="348">
                  <c:v>-1.7586312354220806</c:v>
                </c:pt>
                <c:pt idx="349">
                  <c:v>-0.85695744956041064</c:v>
                </c:pt>
                <c:pt idx="350">
                  <c:v>-2.6928184998140479</c:v>
                </c:pt>
                <c:pt idx="351">
                  <c:v>-0.88726548672226291</c:v>
                </c:pt>
                <c:pt idx="352">
                  <c:v>-1.0416688979018858</c:v>
                </c:pt>
                <c:pt idx="353">
                  <c:v>0.16571920060764098</c:v>
                </c:pt>
                <c:pt idx="354">
                  <c:v>-1.5429737824071903</c:v>
                </c:pt>
                <c:pt idx="355">
                  <c:v>1.053548171263794</c:v>
                </c:pt>
                <c:pt idx="356">
                  <c:v>-5.6379903579187395E-2</c:v>
                </c:pt>
                <c:pt idx="357">
                  <c:v>1.672040151238819</c:v>
                </c:pt>
                <c:pt idx="358">
                  <c:v>-0.87893170335606363</c:v>
                </c:pt>
                <c:pt idx="359">
                  <c:v>-2.0445791964290247</c:v>
                </c:pt>
                <c:pt idx="360">
                  <c:v>-9.6878777039861683E-2</c:v>
                </c:pt>
                <c:pt idx="361">
                  <c:v>1.6053789489015728</c:v>
                </c:pt>
                <c:pt idx="362">
                  <c:v>4.5003558671052345E-2</c:v>
                </c:pt>
                <c:pt idx="363">
                  <c:v>-0.19928187228397068</c:v>
                </c:pt>
                <c:pt idx="364">
                  <c:v>-1.5933061863200075</c:v>
                </c:pt>
                <c:pt idx="365">
                  <c:v>0.15277794736387171</c:v>
                </c:pt>
                <c:pt idx="366">
                  <c:v>-0.10597258263501062</c:v>
                </c:pt>
                <c:pt idx="367">
                  <c:v>-0.81301057768739882</c:v>
                </c:pt>
                <c:pt idx="368">
                  <c:v>-0.37922088566801404</c:v>
                </c:pt>
                <c:pt idx="369">
                  <c:v>-2.1389178800752386</c:v>
                </c:pt>
                <c:pt idx="370">
                  <c:v>-0.62026403393443263</c:v>
                </c:pt>
                <c:pt idx="371">
                  <c:v>1.3854040865276598</c:v>
                </c:pt>
                <c:pt idx="372">
                  <c:v>-0.15685529839386347</c:v>
                </c:pt>
                <c:pt idx="373">
                  <c:v>1.7082611918989756</c:v>
                </c:pt>
                <c:pt idx="374">
                  <c:v>1.6875695204451171</c:v>
                </c:pt>
                <c:pt idx="375">
                  <c:v>1.5039855224693379</c:v>
                </c:pt>
                <c:pt idx="376">
                  <c:v>-0.859635663733057</c:v>
                </c:pt>
                <c:pt idx="377">
                  <c:v>-0.22948527369907973</c:v>
                </c:pt>
                <c:pt idx="378">
                  <c:v>1.4060550544460173</c:v>
                </c:pt>
                <c:pt idx="379">
                  <c:v>1.0767063521531848</c:v>
                </c:pt>
                <c:pt idx="380">
                  <c:v>1.3931840442605141</c:v>
                </c:pt>
                <c:pt idx="381">
                  <c:v>-0.44337800729972754</c:v>
                </c:pt>
                <c:pt idx="382">
                  <c:v>1.415778176430897</c:v>
                </c:pt>
                <c:pt idx="383">
                  <c:v>-1.0387932662398038</c:v>
                </c:pt>
                <c:pt idx="384">
                  <c:v>0.95299108658501475</c:v>
                </c:pt>
                <c:pt idx="385">
                  <c:v>-0.42333794485091608</c:v>
                </c:pt>
                <c:pt idx="386">
                  <c:v>3.2468806280858677</c:v>
                </c:pt>
                <c:pt idx="387">
                  <c:v>-1.094052743595828</c:v>
                </c:pt>
                <c:pt idx="388">
                  <c:v>-0.6136361007169544</c:v>
                </c:pt>
                <c:pt idx="389">
                  <c:v>-0.48735201673419032</c:v>
                </c:pt>
                <c:pt idx="390">
                  <c:v>0.61072890567742921</c:v>
                </c:pt>
                <c:pt idx="391">
                  <c:v>-0.99313378216635528</c:v>
                </c:pt>
                <c:pt idx="392">
                  <c:v>-1.7363628745359767</c:v>
                </c:pt>
                <c:pt idx="393">
                  <c:v>1.1653979883721099</c:v>
                </c:pt>
                <c:pt idx="394">
                  <c:v>0.12282444360190869</c:v>
                </c:pt>
                <c:pt idx="395">
                  <c:v>0.12067612228122999</c:v>
                </c:pt>
                <c:pt idx="396">
                  <c:v>-1.2589067932943085</c:v>
                </c:pt>
                <c:pt idx="397">
                  <c:v>-0.52994477791383265</c:v>
                </c:pt>
                <c:pt idx="398">
                  <c:v>-5.1978140947190707E-2</c:v>
                </c:pt>
                <c:pt idx="399">
                  <c:v>-1.2007924133328418</c:v>
                </c:pt>
                <c:pt idx="400">
                  <c:v>-1.5474610518016938</c:v>
                </c:pt>
                <c:pt idx="401">
                  <c:v>-0.89621503749501485</c:v>
                </c:pt>
                <c:pt idx="402">
                  <c:v>-1.0434190471083198</c:v>
                </c:pt>
                <c:pt idx="403">
                  <c:v>-0.39403197921831851</c:v>
                </c:pt>
                <c:pt idx="404">
                  <c:v>-1.9063390041616641</c:v>
                </c:pt>
                <c:pt idx="405">
                  <c:v>-0.45581020421569801</c:v>
                </c:pt>
                <c:pt idx="406">
                  <c:v>0.30758752637981307</c:v>
                </c:pt>
                <c:pt idx="407">
                  <c:v>-0.62935857055614663</c:v>
                </c:pt>
                <c:pt idx="408">
                  <c:v>2.1043496337161534</c:v>
                </c:pt>
                <c:pt idx="409">
                  <c:v>2.3308282703787393</c:v>
                </c:pt>
                <c:pt idx="410">
                  <c:v>-0.50347928229064731</c:v>
                </c:pt>
                <c:pt idx="411">
                  <c:v>1.4564542341194398</c:v>
                </c:pt>
                <c:pt idx="412">
                  <c:v>0.97806042172361352</c:v>
                </c:pt>
                <c:pt idx="413">
                  <c:v>-0.71209745531059765</c:v>
                </c:pt>
                <c:pt idx="414">
                  <c:v>0.60651196913454331</c:v>
                </c:pt>
                <c:pt idx="415">
                  <c:v>-0.15821281785488273</c:v>
                </c:pt>
                <c:pt idx="416">
                  <c:v>-0.10989867854156812</c:v>
                </c:pt>
                <c:pt idx="417">
                  <c:v>-0.91402274706939868</c:v>
                </c:pt>
                <c:pt idx="418">
                  <c:v>0.42821555265571454</c:v>
                </c:pt>
                <c:pt idx="419">
                  <c:v>0.55816447724704821</c:v>
                </c:pt>
                <c:pt idx="420">
                  <c:v>-0.53965505474012065</c:v>
                </c:pt>
                <c:pt idx="421">
                  <c:v>0.33889579168513106</c:v>
                </c:pt>
                <c:pt idx="422">
                  <c:v>-1.5231115885528324</c:v>
                </c:pt>
                <c:pt idx="423">
                  <c:v>-0.48543363886054647</c:v>
                </c:pt>
                <c:pt idx="424">
                  <c:v>0.20851012793131221</c:v>
                </c:pt>
                <c:pt idx="425">
                  <c:v>0.5832654439737941</c:v>
                </c:pt>
                <c:pt idx="426">
                  <c:v>-0.51330719109124556</c:v>
                </c:pt>
                <c:pt idx="427">
                  <c:v>-0.40477798073735088</c:v>
                </c:pt>
                <c:pt idx="428">
                  <c:v>0.70061319265828781</c:v>
                </c:pt>
                <c:pt idx="429">
                  <c:v>0.95602377672898675</c:v>
                </c:pt>
                <c:pt idx="430">
                  <c:v>-1.395520476806394</c:v>
                </c:pt>
                <c:pt idx="431">
                  <c:v>-1.2962993510862479</c:v>
                </c:pt>
                <c:pt idx="432">
                  <c:v>-0.21273976296696334</c:v>
                </c:pt>
                <c:pt idx="433">
                  <c:v>1.3822926826446618</c:v>
                </c:pt>
                <c:pt idx="434">
                  <c:v>-6.3474595164833891E-2</c:v>
                </c:pt>
                <c:pt idx="435">
                  <c:v>-9.0132061075170068E-3</c:v>
                </c:pt>
                <c:pt idx="436">
                  <c:v>1.2554461354376616</c:v>
                </c:pt>
                <c:pt idx="437">
                  <c:v>0.62633922197866876</c:v>
                </c:pt>
                <c:pt idx="438">
                  <c:v>-0.73340106064582233</c:v>
                </c:pt>
                <c:pt idx="439">
                  <c:v>0.39804502407592057</c:v>
                </c:pt>
                <c:pt idx="440">
                  <c:v>-0.68590206863228753</c:v>
                </c:pt>
                <c:pt idx="441">
                  <c:v>0.42878511340649195</c:v>
                </c:pt>
                <c:pt idx="442">
                  <c:v>-0.30197163490900675</c:v>
                </c:pt>
                <c:pt idx="443">
                  <c:v>-0.17583839937118192</c:v>
                </c:pt>
                <c:pt idx="444">
                  <c:v>-0.31674987429849488</c:v>
                </c:pt>
                <c:pt idx="445">
                  <c:v>-2.7727084410608107</c:v>
                </c:pt>
              </c:numCache>
            </c:numRef>
          </c:yVal>
        </c:ser>
        <c:axId val="31607424"/>
        <c:axId val="32854784"/>
      </c:scatterChart>
      <c:valAx>
        <c:axId val="31607424"/>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2854784"/>
        <c:crosses val="autoZero"/>
        <c:crossBetween val="midCat"/>
      </c:valAx>
      <c:valAx>
        <c:axId val="32854784"/>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607424"/>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Feuil1!$I$5:$I$54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1.9997316185487919</c:v>
                </c:pt>
                <c:pt idx="8">
                  <c:v>1.9899495935890616</c:v>
                </c:pt>
                <c:pt idx="9">
                  <c:v>1.9552203095429279</c:v>
                </c:pt>
                <c:pt idx="10">
                  <c:v>1.9455634865014551</c:v>
                </c:pt>
                <c:pt idx="11">
                  <c:v>1.9196041469153462</c:v>
                </c:pt>
                <c:pt idx="12">
                  <c:v>1.9027385311074061</c:v>
                </c:pt>
                <c:pt idx="13">
                  <c:v>1.8706809376829785</c:v>
                </c:pt>
                <c:pt idx="14">
                  <c:v>1.8495704483134068</c:v>
                </c:pt>
                <c:pt idx="15">
                  <c:v>1.827042488398062</c:v>
                </c:pt>
                <c:pt idx="16">
                  <c:v>1.8034102810167165</c:v>
                </c:pt>
                <c:pt idx="17">
                  <c:v>1.7956848931237817</c:v>
                </c:pt>
                <c:pt idx="18">
                  <c:v>1.794747243159641</c:v>
                </c:pt>
                <c:pt idx="19">
                  <c:v>1.7511643109228512</c:v>
                </c:pt>
                <c:pt idx="20">
                  <c:v>1.7426289362698879</c:v>
                </c:pt>
                <c:pt idx="21">
                  <c:v>1.722743783059969</c:v>
                </c:pt>
                <c:pt idx="22">
                  <c:v>1.7109171925323099</c:v>
                </c:pt>
                <c:pt idx="23">
                  <c:v>1.7035211920263167</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Feuil1!$J$5:$J$54</c:f>
              <c:numCache>
                <c:formatCode>General</c:formatCode>
                <c:ptCount val="50"/>
                <c:pt idx="0">
                  <c:v>2.6802451455233069</c:v>
                </c:pt>
                <c:pt idx="1">
                  <c:v>1.9593425610071615</c:v>
                </c:pt>
                <c:pt idx="2">
                  <c:v>2.1023900786904859</c:v>
                </c:pt>
                <c:pt idx="3">
                  <c:v>2.100778595832705</c:v>
                </c:pt>
                <c:pt idx="4">
                  <c:v>1.7840677705232659</c:v>
                </c:pt>
                <c:pt idx="5">
                  <c:v>1.4413388513451644</c:v>
                </c:pt>
                <c:pt idx="6">
                  <c:v>2.9670531319374644</c:v>
                </c:pt>
                <c:pt idx="7">
                  <c:v>1.4254206551346984</c:v>
                </c:pt>
                <c:pt idx="8">
                  <c:v>2.1869709622640632</c:v>
                </c:pt>
                <c:pt idx="9">
                  <c:v>2.077097303979365</c:v>
                </c:pt>
                <c:pt idx="10">
                  <c:v>1.7103158340546321</c:v>
                </c:pt>
                <c:pt idx="11">
                  <c:v>1.4675321471253198</c:v>
                </c:pt>
                <c:pt idx="12">
                  <c:v>1.9065659070153065</c:v>
                </c:pt>
                <c:pt idx="13">
                  <c:v>2.2727192425569607</c:v>
                </c:pt>
                <c:pt idx="14">
                  <c:v>1.0029290865532579</c:v>
                </c:pt>
                <c:pt idx="15">
                  <c:v>1.4011835059703428</c:v>
                </c:pt>
                <c:pt idx="16">
                  <c:v>1.5713513243339587</c:v>
                </c:pt>
                <c:pt idx="17">
                  <c:v>1.5073918330328338</c:v>
                </c:pt>
                <c:pt idx="18">
                  <c:v>1.8289700199205063</c:v>
                </c:pt>
                <c:pt idx="19">
                  <c:v>0.45602925845830189</c:v>
                </c:pt>
                <c:pt idx="20">
                  <c:v>2.4570300688178852</c:v>
                </c:pt>
                <c:pt idx="21">
                  <c:v>1.323727919435292</c:v>
                </c:pt>
                <c:pt idx="22">
                  <c:v>1.0162551861419706</c:v>
                </c:pt>
                <c:pt idx="23">
                  <c:v>1.9044707913571706</c:v>
                </c:pt>
                <c:pt idx="24">
                  <c:v>2.0177232374119907</c:v>
                </c:pt>
                <c:pt idx="25">
                  <c:v>1.6450813784395759</c:v>
                </c:pt>
                <c:pt idx="26">
                  <c:v>1.5672024558778757</c:v>
                </c:pt>
                <c:pt idx="27">
                  <c:v>2.0581516602917662</c:v>
                </c:pt>
                <c:pt idx="28">
                  <c:v>1.4846029420151894</c:v>
                </c:pt>
                <c:pt idx="29">
                  <c:v>1.178162360078663</c:v>
                </c:pt>
                <c:pt idx="30">
                  <c:v>1.6812446572068356</c:v>
                </c:pt>
                <c:pt idx="31">
                  <c:v>1.6897552816744796</c:v>
                </c:pt>
                <c:pt idx="32">
                  <c:v>1.1894271473145217</c:v>
                </c:pt>
                <c:pt idx="33">
                  <c:v>1.5434357044301259</c:v>
                </c:pt>
                <c:pt idx="34">
                  <c:v>0.48211910936077507</c:v>
                </c:pt>
                <c:pt idx="35">
                  <c:v>2.1088951095904878</c:v>
                </c:pt>
                <c:pt idx="36">
                  <c:v>1.130401131343254</c:v>
                </c:pt>
                <c:pt idx="37">
                  <c:v>1.0171092913448576</c:v>
                </c:pt>
                <c:pt idx="38">
                  <c:v>1.5870137040809744</c:v>
                </c:pt>
                <c:pt idx="39">
                  <c:v>1.6744392724297044</c:v>
                </c:pt>
                <c:pt idx="40">
                  <c:v>1.0148936677033418</c:v>
                </c:pt>
                <c:pt idx="41">
                  <c:v>1.2054666788574095</c:v>
                </c:pt>
                <c:pt idx="42">
                  <c:v>1.6190001459390526</c:v>
                </c:pt>
                <c:pt idx="43">
                  <c:v>1.013616406260667</c:v>
                </c:pt>
                <c:pt idx="44">
                  <c:v>1.5736197322929233</c:v>
                </c:pt>
                <c:pt idx="45">
                  <c:v>1.3915741368525321</c:v>
                </c:pt>
                <c:pt idx="46">
                  <c:v>0.22167421671581167</c:v>
                </c:pt>
                <c:pt idx="47">
                  <c:v>0.65841956562859316</c:v>
                </c:pt>
                <c:pt idx="48">
                  <c:v>2.1682189722987277</c:v>
                </c:pt>
                <c:pt idx="49">
                  <c:v>0.79774370638540826</c:v>
                </c:pt>
              </c:numCache>
            </c:numRef>
          </c:yVal>
        </c:ser>
        <c:ser>
          <c:idx val="1"/>
          <c:order val="1"/>
          <c:spPr>
            <a:ln w="28575">
              <a:noFill/>
            </a:ln>
          </c:spPr>
          <c:marker>
            <c:symbol val="triangle"/>
            <c:size val="7"/>
            <c:spPr>
              <a:solidFill>
                <a:schemeClr val="tx1"/>
              </a:solidFill>
              <a:ln>
                <a:noFill/>
              </a:ln>
            </c:spPr>
          </c:marker>
          <c:xVal>
            <c:numRef>
              <c:f>Feuil1!$I$59:$I$504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0.97884293147543877</c:v>
                </c:pt>
                <c:pt idx="23">
                  <c:v>0.97794671643361453</c:v>
                </c:pt>
                <c:pt idx="24">
                  <c:v>0.97072981755551568</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0.89362132054333165</c:v>
                </c:pt>
                <c:pt idx="36">
                  <c:v>0.89219270965842923</c:v>
                </c:pt>
                <c:pt idx="37">
                  <c:v>0.89006569150963943</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0.69211573147150263</c:v>
                </c:pt>
                <c:pt idx="62">
                  <c:v>0.69035894868771597</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0.59762367767929359</c:v>
                </c:pt>
                <c:pt idx="79">
                  <c:v>0.59522561032912358</c:v>
                </c:pt>
                <c:pt idx="80">
                  <c:v>0.58585601761132633</c:v>
                </c:pt>
                <c:pt idx="81">
                  <c:v>0.58519078004477132</c:v>
                </c:pt>
                <c:pt idx="82">
                  <c:v>0.58199119386054843</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0.44412830312333834</c:v>
                </c:pt>
                <c:pt idx="103">
                  <c:v>0.44091470118023213</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0.19757385471517502</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0.11403129609351897</c:v>
                </c:pt>
                <c:pt idx="162">
                  <c:v>0.10752736580218952</c:v>
                </c:pt>
                <c:pt idx="163">
                  <c:v>0.10428266191304777</c:v>
                </c:pt>
                <c:pt idx="164">
                  <c:v>9.7326334045463328E-2</c:v>
                </c:pt>
                <c:pt idx="165">
                  <c:v>8.9658902879073535E-2</c:v>
                </c:pt>
                <c:pt idx="166">
                  <c:v>8.8483399711671948E-2</c:v>
                </c:pt>
                <c:pt idx="167">
                  <c:v>8.244626081480233E-2</c:v>
                </c:pt>
                <c:pt idx="168">
                  <c:v>6.6408622082006333E-2</c:v>
                </c:pt>
                <c:pt idx="169">
                  <c:v>6.5250813883326569E-2</c:v>
                </c:pt>
                <c:pt idx="170">
                  <c:v>5.9843420947746091E-2</c:v>
                </c:pt>
                <c:pt idx="171">
                  <c:v>5.7171323469196254E-2</c:v>
                </c:pt>
                <c:pt idx="172">
                  <c:v>2.6023678696962698</c:v>
                </c:pt>
                <c:pt idx="173">
                  <c:v>5.1752458508354485E-2</c:v>
                </c:pt>
                <c:pt idx="174">
                  <c:v>4.9043115848766833E-2</c:v>
                </c:pt>
                <c:pt idx="175">
                  <c:v>4.5305377874644823E-2</c:v>
                </c:pt>
                <c:pt idx="176">
                  <c:v>4.4455311395278072E-2</c:v>
                </c:pt>
                <c:pt idx="177">
                  <c:v>4.3904588140965664E-2</c:v>
                </c:pt>
                <c:pt idx="178">
                  <c:v>3.6936504194646683E-2</c:v>
                </c:pt>
                <c:pt idx="179">
                  <c:v>3.0306498423493602E-2</c:v>
                </c:pt>
                <c:pt idx="180">
                  <c:v>2.2736522794555642E-2</c:v>
                </c:pt>
                <c:pt idx="181">
                  <c:v>2.0339492877497048E-2</c:v>
                </c:pt>
                <c:pt idx="182">
                  <c:v>1.9124509936666624E-2</c:v>
                </c:pt>
                <c:pt idx="183">
                  <c:v>1.6518891458824105E-2</c:v>
                </c:pt>
                <c:pt idx="184">
                  <c:v>1.3381869460356213E-2</c:v>
                </c:pt>
                <c:pt idx="185">
                  <c:v>1.2237674591610511E-2</c:v>
                </c:pt>
                <c:pt idx="186">
                  <c:v>1.0286598711130596E-2</c:v>
                </c:pt>
                <c:pt idx="187">
                  <c:v>-7.9189616918049419E-3</c:v>
                </c:pt>
                <c:pt idx="188">
                  <c:v>-3.2810669980332496E-2</c:v>
                </c:pt>
                <c:pt idx="189">
                  <c:v>-3.7769557976726681E-2</c:v>
                </c:pt>
                <c:pt idx="190">
                  <c:v>-3.7890395512883562E-2</c:v>
                </c:pt>
                <c:pt idx="191">
                  <c:v>-4.8723151722314027E-2</c:v>
                </c:pt>
                <c:pt idx="192">
                  <c:v>-4.9992504090740984E-2</c:v>
                </c:pt>
                <c:pt idx="193">
                  <c:v>-5.7237515128243134E-2</c:v>
                </c:pt>
                <c:pt idx="194">
                  <c:v>-5.831270337593613E-2</c:v>
                </c:pt>
                <c:pt idx="195">
                  <c:v>-5.9781147433591114E-2</c:v>
                </c:pt>
                <c:pt idx="196">
                  <c:v>-6.0300800200896093E-2</c:v>
                </c:pt>
                <c:pt idx="197">
                  <c:v>-6.7538902262428591E-2</c:v>
                </c:pt>
                <c:pt idx="198">
                  <c:v>-6.9498923793954837E-2</c:v>
                </c:pt>
                <c:pt idx="199">
                  <c:v>-9.1944353035481527E-2</c:v>
                </c:pt>
                <c:pt idx="200">
                  <c:v>-9.5797190890513098E-2</c:v>
                </c:pt>
                <c:pt idx="201">
                  <c:v>-0.10132533925891379</c:v>
                </c:pt>
                <c:pt idx="202">
                  <c:v>-0.10775417368408394</c:v>
                </c:pt>
                <c:pt idx="203">
                  <c:v>-0.11056941970650305</c:v>
                </c:pt>
                <c:pt idx="204">
                  <c:v>-0.11116467671548672</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-0.16185488739912074</c:v>
                </c:pt>
                <c:pt idx="216">
                  <c:v>-0.1624399698097824</c:v>
                </c:pt>
                <c:pt idx="217">
                  <c:v>-0.16593747664799688</c:v>
                </c:pt>
                <c:pt idx="218">
                  <c:v>-0.16734024145554491</c:v>
                </c:pt>
                <c:pt idx="219">
                  <c:v>-0.16971477555388589</c:v>
                </c:pt>
                <c:pt idx="220">
                  <c:v>-0.17320741933453684</c:v>
                </c:pt>
                <c:pt idx="221">
                  <c:v>-0.17634026665001321</c:v>
                </c:pt>
                <c:pt idx="222">
                  <c:v>-0.18324137948631158</c:v>
                </c:pt>
                <c:pt idx="223">
                  <c:v>-0.18478745311411193</c:v>
                </c:pt>
                <c:pt idx="224">
                  <c:v>-0.18911397727735871</c:v>
                </c:pt>
                <c:pt idx="225">
                  <c:v>-0.19636249037822462</c:v>
                </c:pt>
                <c:pt idx="226">
                  <c:v>-0.19759222722377368</c:v>
                </c:pt>
                <c:pt idx="227">
                  <c:v>-0.19919249717250581</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-0.34751774146695902</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-0.44175102318200654</c:v>
                </c:pt>
                <c:pt idx="282">
                  <c:v>-0.44399348694516261</c:v>
                </c:pt>
                <c:pt idx="283">
                  <c:v>-0.44844541919706782</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-0.59133441234414763</c:v>
                </c:pt>
                <c:pt idx="309">
                  <c:v>-0.59621851944955617</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-0.89420583178366386</c:v>
                </c:pt>
                <c:pt idx="350">
                  <c:v>-0.89517148809713087</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-0.97243508712420534</c:v>
                </c:pt>
                <c:pt idx="361">
                  <c:v>-0.97504161321008864</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-1.7056289559329545</c:v>
                </c:pt>
                <c:pt idx="422">
                  <c:v>-1.7119031511595058</c:v>
                </c:pt>
                <c:pt idx="423">
                  <c:v>-1.7129790493616137</c:v>
                </c:pt>
                <c:pt idx="424">
                  <c:v>-1.7265586076498538</c:v>
                </c:pt>
                <c:pt idx="425">
                  <c:v>-1.7463901243431263</c:v>
                </c:pt>
                <c:pt idx="426">
                  <c:v>-1.7560464277721579</c:v>
                </c:pt>
                <c:pt idx="427">
                  <c:v>-1.7726722082914699</c:v>
                </c:pt>
                <c:pt idx="428">
                  <c:v>-1.7924365691960356</c:v>
                </c:pt>
                <c:pt idx="429">
                  <c:v>-1.94931615177767</c:v>
                </c:pt>
                <c:pt idx="430">
                  <c:v>-1.9983645749637324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Feuil1!$J$59:$J$504</c:f>
              <c:numCache>
                <c:formatCode>General</c:formatCode>
                <c:ptCount val="446"/>
                <c:pt idx="0">
                  <c:v>1.3488481774700327</c:v>
                </c:pt>
                <c:pt idx="1">
                  <c:v>1.2729948252998176</c:v>
                </c:pt>
                <c:pt idx="2">
                  <c:v>0.55798581058319674</c:v>
                </c:pt>
                <c:pt idx="3">
                  <c:v>1.1419387784169706</c:v>
                </c:pt>
                <c:pt idx="4">
                  <c:v>0.76705235052610965</c:v>
                </c:pt>
                <c:pt idx="5">
                  <c:v>1.3523141202335531</c:v>
                </c:pt>
                <c:pt idx="6">
                  <c:v>0.92694005870714724</c:v>
                </c:pt>
                <c:pt idx="7">
                  <c:v>1.4519937411529413</c:v>
                </c:pt>
                <c:pt idx="8">
                  <c:v>0.75496109905605735</c:v>
                </c:pt>
                <c:pt idx="9">
                  <c:v>0.92820148672656777</c:v>
                </c:pt>
                <c:pt idx="10">
                  <c:v>1.7929905101525978</c:v>
                </c:pt>
                <c:pt idx="11">
                  <c:v>0.96178571320260664</c:v>
                </c:pt>
                <c:pt idx="12">
                  <c:v>1.7290236357041338</c:v>
                </c:pt>
                <c:pt idx="13">
                  <c:v>0.5717104464420516</c:v>
                </c:pt>
                <c:pt idx="14">
                  <c:v>1.1273555515766187</c:v>
                </c:pt>
                <c:pt idx="15">
                  <c:v>1.0923719395136009</c:v>
                </c:pt>
                <c:pt idx="16">
                  <c:v>1.4048831210932891</c:v>
                </c:pt>
                <c:pt idx="17">
                  <c:v>1.1171305022015365</c:v>
                </c:pt>
                <c:pt idx="18">
                  <c:v>0.99611114235929732</c:v>
                </c:pt>
                <c:pt idx="19">
                  <c:v>0.50734188971452776</c:v>
                </c:pt>
                <c:pt idx="20">
                  <c:v>0.19600973954971279</c:v>
                </c:pt>
                <c:pt idx="21">
                  <c:v>0.82876051408148865</c:v>
                </c:pt>
                <c:pt idx="22">
                  <c:v>0.34147940966382145</c:v>
                </c:pt>
                <c:pt idx="23">
                  <c:v>1.7862699610602273</c:v>
                </c:pt>
                <c:pt idx="24">
                  <c:v>0.49817581818949946</c:v>
                </c:pt>
                <c:pt idx="25">
                  <c:v>1.1202602574623304</c:v>
                </c:pt>
                <c:pt idx="26">
                  <c:v>1.393492260945798</c:v>
                </c:pt>
                <c:pt idx="27">
                  <c:v>0.65828267735578661</c:v>
                </c:pt>
                <c:pt idx="28">
                  <c:v>0.78621629879962907</c:v>
                </c:pt>
                <c:pt idx="29">
                  <c:v>1.4286573405709397</c:v>
                </c:pt>
                <c:pt idx="30">
                  <c:v>-0.20554558172546714</c:v>
                </c:pt>
                <c:pt idx="31">
                  <c:v>0.19926763429634306</c:v>
                </c:pt>
                <c:pt idx="32">
                  <c:v>1.230706017753969</c:v>
                </c:pt>
                <c:pt idx="33">
                  <c:v>0.85875849822098727</c:v>
                </c:pt>
                <c:pt idx="34">
                  <c:v>1.0763715870957031</c:v>
                </c:pt>
                <c:pt idx="35">
                  <c:v>0.76321362103682788</c:v>
                </c:pt>
                <c:pt idx="36">
                  <c:v>1.1473576270330241</c:v>
                </c:pt>
                <c:pt idx="37">
                  <c:v>0.93194895321821314</c:v>
                </c:pt>
                <c:pt idx="38">
                  <c:v>1.3005250046818921</c:v>
                </c:pt>
                <c:pt idx="39">
                  <c:v>1.8969414672038467</c:v>
                </c:pt>
                <c:pt idx="40">
                  <c:v>0.31188610883166107</c:v>
                </c:pt>
                <c:pt idx="41">
                  <c:v>1.1126903719639585</c:v>
                </c:pt>
                <c:pt idx="42">
                  <c:v>1.8852842396661997</c:v>
                </c:pt>
                <c:pt idx="43">
                  <c:v>1.03596900719701</c:v>
                </c:pt>
                <c:pt idx="44">
                  <c:v>0.52169107636784395</c:v>
                </c:pt>
                <c:pt idx="45">
                  <c:v>0.51755983771548164</c:v>
                </c:pt>
                <c:pt idx="46">
                  <c:v>-0.63422263273853008</c:v>
                </c:pt>
                <c:pt idx="47">
                  <c:v>0.45999796102851387</c:v>
                </c:pt>
                <c:pt idx="48">
                  <c:v>0.29699162146472785</c:v>
                </c:pt>
                <c:pt idx="49">
                  <c:v>0.35970650778671998</c:v>
                </c:pt>
                <c:pt idx="50">
                  <c:v>1.0285043414462161</c:v>
                </c:pt>
                <c:pt idx="51">
                  <c:v>1.0017564442861564</c:v>
                </c:pt>
                <c:pt idx="52">
                  <c:v>0.40370447781195096</c:v>
                </c:pt>
                <c:pt idx="53">
                  <c:v>1.1671952335689859</c:v>
                </c:pt>
                <c:pt idx="54">
                  <c:v>0.42218945135900404</c:v>
                </c:pt>
                <c:pt idx="55">
                  <c:v>-0.19954412481534334</c:v>
                </c:pt>
                <c:pt idx="56">
                  <c:v>0.32803126020375262</c:v>
                </c:pt>
                <c:pt idx="57">
                  <c:v>0.92085452559187364</c:v>
                </c:pt>
                <c:pt idx="58">
                  <c:v>-0.13845697709394011</c:v>
                </c:pt>
                <c:pt idx="59">
                  <c:v>-0.39014788850087911</c:v>
                </c:pt>
                <c:pt idx="60">
                  <c:v>1.0209607138107719</c:v>
                </c:pt>
                <c:pt idx="61">
                  <c:v>0.40088293474407666</c:v>
                </c:pt>
                <c:pt idx="62">
                  <c:v>0.70293123726766893</c:v>
                </c:pt>
                <c:pt idx="63">
                  <c:v>0.79772827907947985</c:v>
                </c:pt>
                <c:pt idx="64">
                  <c:v>0.55071139874152131</c:v>
                </c:pt>
                <c:pt idx="65">
                  <c:v>-0.23592149012224864</c:v>
                </c:pt>
                <c:pt idx="66">
                  <c:v>-5.4703708769983872E-2</c:v>
                </c:pt>
                <c:pt idx="67">
                  <c:v>0.63923898049685079</c:v>
                </c:pt>
                <c:pt idx="68">
                  <c:v>0.21037072394247192</c:v>
                </c:pt>
                <c:pt idx="69">
                  <c:v>1.135991666663029</c:v>
                </c:pt>
                <c:pt idx="70">
                  <c:v>0.34787297059624706</c:v>
                </c:pt>
                <c:pt idx="71">
                  <c:v>-2.6423837126038092E-2</c:v>
                </c:pt>
                <c:pt idx="72">
                  <c:v>5.1300447412565509E-2</c:v>
                </c:pt>
                <c:pt idx="73">
                  <c:v>0.11055479015721489</c:v>
                </c:pt>
                <c:pt idx="74">
                  <c:v>0.93186671772309593</c:v>
                </c:pt>
                <c:pt idx="75">
                  <c:v>0.64307675831294608</c:v>
                </c:pt>
                <c:pt idx="76">
                  <c:v>0.64246274993752139</c:v>
                </c:pt>
                <c:pt idx="77">
                  <c:v>0.45356848496303936</c:v>
                </c:pt>
                <c:pt idx="78">
                  <c:v>0.12152952512457382</c:v>
                </c:pt>
                <c:pt idx="79">
                  <c:v>0.76379197776899654</c:v>
                </c:pt>
                <c:pt idx="80">
                  <c:v>0.984373318046184</c:v>
                </c:pt>
                <c:pt idx="81">
                  <c:v>1.9687746778687641E-2</c:v>
                </c:pt>
                <c:pt idx="82">
                  <c:v>1.2163462485742558</c:v>
                </c:pt>
                <c:pt idx="83">
                  <c:v>0.63254490194235657</c:v>
                </c:pt>
                <c:pt idx="84">
                  <c:v>7.3018588061147416E-2</c:v>
                </c:pt>
                <c:pt idx="85">
                  <c:v>1.1525358594595361</c:v>
                </c:pt>
                <c:pt idx="86">
                  <c:v>7.150591150557889E-2</c:v>
                </c:pt>
                <c:pt idx="87">
                  <c:v>0.63791720953633735</c:v>
                </c:pt>
                <c:pt idx="88">
                  <c:v>0.9133292331848325</c:v>
                </c:pt>
                <c:pt idx="89">
                  <c:v>-0.4846024519787353</c:v>
                </c:pt>
                <c:pt idx="90">
                  <c:v>0.20803747320743596</c:v>
                </c:pt>
                <c:pt idx="91">
                  <c:v>1.1701068749560783</c:v>
                </c:pt>
                <c:pt idx="92">
                  <c:v>1.1098114824834298</c:v>
                </c:pt>
                <c:pt idx="93">
                  <c:v>-3.1859641165875906E-3</c:v>
                </c:pt>
                <c:pt idx="94">
                  <c:v>8.4811428248238063E-2</c:v>
                </c:pt>
                <c:pt idx="95">
                  <c:v>0.21450569914731374</c:v>
                </c:pt>
                <c:pt idx="96">
                  <c:v>-8.4561847976238613E-2</c:v>
                </c:pt>
                <c:pt idx="97">
                  <c:v>0.4299018885051295</c:v>
                </c:pt>
                <c:pt idx="98">
                  <c:v>1.1771853788842621</c:v>
                </c:pt>
                <c:pt idx="99">
                  <c:v>0.16759878503313391</c:v>
                </c:pt>
                <c:pt idx="100">
                  <c:v>0.70611264125475659</c:v>
                </c:pt>
                <c:pt idx="101">
                  <c:v>0.56166988326961165</c:v>
                </c:pt>
                <c:pt idx="102">
                  <c:v>0.83247218545486557</c:v>
                </c:pt>
                <c:pt idx="103">
                  <c:v>4.0915752210651753E-2</c:v>
                </c:pt>
                <c:pt idx="104">
                  <c:v>0.30286035857257182</c:v>
                </c:pt>
                <c:pt idx="105">
                  <c:v>-0.22089599327912901</c:v>
                </c:pt>
                <c:pt idx="106">
                  <c:v>0.77937095151674773</c:v>
                </c:pt>
                <c:pt idx="107">
                  <c:v>0.45440315939175491</c:v>
                </c:pt>
                <c:pt idx="108">
                  <c:v>0.59516486207379593</c:v>
                </c:pt>
                <c:pt idx="109">
                  <c:v>-0.10949710285155179</c:v>
                </c:pt>
                <c:pt idx="110">
                  <c:v>0.99137423492538979</c:v>
                </c:pt>
                <c:pt idx="111">
                  <c:v>1.0992520416774363</c:v>
                </c:pt>
                <c:pt idx="112">
                  <c:v>0.43879140782151926</c:v>
                </c:pt>
                <c:pt idx="113">
                  <c:v>0.39440584768717823</c:v>
                </c:pt>
                <c:pt idx="114">
                  <c:v>-2.9996116092323402E-2</c:v>
                </c:pt>
                <c:pt idx="115">
                  <c:v>-0.47797314173669131</c:v>
                </c:pt>
                <c:pt idx="116">
                  <c:v>-0.3543910009307108</c:v>
                </c:pt>
                <c:pt idx="117">
                  <c:v>-0.24425123710205698</c:v>
                </c:pt>
                <c:pt idx="118">
                  <c:v>0.8552684752011126</c:v>
                </c:pt>
                <c:pt idx="119">
                  <c:v>0.46801999333225558</c:v>
                </c:pt>
                <c:pt idx="120">
                  <c:v>0.25303322691873187</c:v>
                </c:pt>
                <c:pt idx="121">
                  <c:v>0.27997162923653984</c:v>
                </c:pt>
                <c:pt idx="122">
                  <c:v>0.78572232585860458</c:v>
                </c:pt>
                <c:pt idx="123">
                  <c:v>-0.38420998918188037</c:v>
                </c:pt>
                <c:pt idx="124">
                  <c:v>0.69129842419931664</c:v>
                </c:pt>
                <c:pt idx="125">
                  <c:v>0.46388199511281142</c:v>
                </c:pt>
                <c:pt idx="126">
                  <c:v>0.15931627041450441</c:v>
                </c:pt>
                <c:pt idx="127">
                  <c:v>1.4386051552557348</c:v>
                </c:pt>
                <c:pt idx="128">
                  <c:v>0.41845460238093474</c:v>
                </c:pt>
                <c:pt idx="129">
                  <c:v>-0.21828002544737207</c:v>
                </c:pt>
                <c:pt idx="130">
                  <c:v>1.0052097031733738</c:v>
                </c:pt>
                <c:pt idx="131">
                  <c:v>0.13363433715099443</c:v>
                </c:pt>
                <c:pt idx="132">
                  <c:v>0.12351101800263671</c:v>
                </c:pt>
                <c:pt idx="133">
                  <c:v>0.30552887214736746</c:v>
                </c:pt>
                <c:pt idx="134">
                  <c:v>-0.30040551231993762</c:v>
                </c:pt>
                <c:pt idx="135">
                  <c:v>0.28699369730198931</c:v>
                </c:pt>
                <c:pt idx="136">
                  <c:v>-0.33363794735704455</c:v>
                </c:pt>
                <c:pt idx="137">
                  <c:v>0.7560092836035196</c:v>
                </c:pt>
                <c:pt idx="138">
                  <c:v>1.0568384617719528</c:v>
                </c:pt>
                <c:pt idx="139">
                  <c:v>-0.16226384081302744</c:v>
                </c:pt>
                <c:pt idx="140">
                  <c:v>1.0894637410223338</c:v>
                </c:pt>
                <c:pt idx="141">
                  <c:v>0.47970547247092216</c:v>
                </c:pt>
                <c:pt idx="142">
                  <c:v>-0.40560306233569982</c:v>
                </c:pt>
                <c:pt idx="143">
                  <c:v>-0.44932232759606272</c:v>
                </c:pt>
                <c:pt idx="144">
                  <c:v>1.2116744210899777</c:v>
                </c:pt>
                <c:pt idx="145">
                  <c:v>-0.40535444247854535</c:v>
                </c:pt>
                <c:pt idx="146">
                  <c:v>0.27731020136217177</c:v>
                </c:pt>
                <c:pt idx="147">
                  <c:v>-0.18018380423289931</c:v>
                </c:pt>
                <c:pt idx="148">
                  <c:v>0.10708966750164704</c:v>
                </c:pt>
                <c:pt idx="149">
                  <c:v>-1.1282469162827685E-2</c:v>
                </c:pt>
                <c:pt idx="150">
                  <c:v>6.663447994463513E-2</c:v>
                </c:pt>
                <c:pt idx="151">
                  <c:v>2.5188753020581628E-2</c:v>
                </c:pt>
                <c:pt idx="152">
                  <c:v>-0.49521659243940391</c:v>
                </c:pt>
                <c:pt idx="153">
                  <c:v>-8.1094447181014453E-2</c:v>
                </c:pt>
                <c:pt idx="154">
                  <c:v>5.4173497420099533E-2</c:v>
                </c:pt>
                <c:pt idx="155">
                  <c:v>0.79500718652992686</c:v>
                </c:pt>
                <c:pt idx="156">
                  <c:v>2.486916230343722E-3</c:v>
                </c:pt>
                <c:pt idx="157">
                  <c:v>-0.18679485294433379</c:v>
                </c:pt>
                <c:pt idx="158">
                  <c:v>7.2426081629434008E-2</c:v>
                </c:pt>
                <c:pt idx="159">
                  <c:v>0.17243716576183854</c:v>
                </c:pt>
                <c:pt idx="160">
                  <c:v>0.42605829168291004</c:v>
                </c:pt>
                <c:pt idx="161">
                  <c:v>-0.59282489196805332</c:v>
                </c:pt>
                <c:pt idx="162">
                  <c:v>0.91516003784052069</c:v>
                </c:pt>
                <c:pt idx="163">
                  <c:v>0.14626360865211821</c:v>
                </c:pt>
                <c:pt idx="164">
                  <c:v>-0.24716152116824319</c:v>
                </c:pt>
                <c:pt idx="165">
                  <c:v>0.51618063512803869</c:v>
                </c:pt>
                <c:pt idx="166">
                  <c:v>1.1633912979085661</c:v>
                </c:pt>
                <c:pt idx="167">
                  <c:v>-0.38308366356899504</c:v>
                </c:pt>
                <c:pt idx="168">
                  <c:v>0.43899908688646888</c:v>
                </c:pt>
                <c:pt idx="169">
                  <c:v>0.12987792305693852</c:v>
                </c:pt>
                <c:pt idx="170">
                  <c:v>-0.43493620799591803</c:v>
                </c:pt>
                <c:pt idx="171">
                  <c:v>0.26835000680552501</c:v>
                </c:pt>
                <c:pt idx="172">
                  <c:v>4.2727007816901606E-2</c:v>
                </c:pt>
                <c:pt idx="173">
                  <c:v>-0.32552363117657657</c:v>
                </c:pt>
                <c:pt idx="174">
                  <c:v>-0.21629018235539846</c:v>
                </c:pt>
                <c:pt idx="175">
                  <c:v>4.8963289421395183E-2</c:v>
                </c:pt>
                <c:pt idx="176">
                  <c:v>0.46083367776642692</c:v>
                </c:pt>
                <c:pt idx="177">
                  <c:v>0.16661769820387867</c:v>
                </c:pt>
                <c:pt idx="178">
                  <c:v>-0.17563764785049896</c:v>
                </c:pt>
                <c:pt idx="179">
                  <c:v>-0.15184494348682626</c:v>
                </c:pt>
                <c:pt idx="180">
                  <c:v>0.47880923848482682</c:v>
                </c:pt>
                <c:pt idx="181">
                  <c:v>-0.65093292185367113</c:v>
                </c:pt>
                <c:pt idx="182">
                  <c:v>0.26840157545165788</c:v>
                </c:pt>
                <c:pt idx="183">
                  <c:v>5.2543918140158373E-2</c:v>
                </c:pt>
                <c:pt idx="184">
                  <c:v>-0.47489318331355412</c:v>
                </c:pt>
                <c:pt idx="185">
                  <c:v>-0.83619966496828801</c:v>
                </c:pt>
                <c:pt idx="186">
                  <c:v>-0.27442682723196815</c:v>
                </c:pt>
                <c:pt idx="187">
                  <c:v>-0.17908351500521572</c:v>
                </c:pt>
                <c:pt idx="188">
                  <c:v>0.47068612629781592</c:v>
                </c:pt>
                <c:pt idx="189">
                  <c:v>-5.3680122303835454E-2</c:v>
                </c:pt>
                <c:pt idx="190">
                  <c:v>-0.75796166361472406</c:v>
                </c:pt>
                <c:pt idx="191">
                  <c:v>-0.24278678428348643</c:v>
                </c:pt>
                <c:pt idx="192">
                  <c:v>2.529023983135854E-2</c:v>
                </c:pt>
                <c:pt idx="193">
                  <c:v>-0.43925327199321212</c:v>
                </c:pt>
                <c:pt idx="194">
                  <c:v>0.97031534599846636</c:v>
                </c:pt>
                <c:pt idx="195">
                  <c:v>0.20090242393046376</c:v>
                </c:pt>
                <c:pt idx="196">
                  <c:v>0.14008686668285836</c:v>
                </c:pt>
                <c:pt idx="197">
                  <c:v>0.32512915862574482</c:v>
                </c:pt>
                <c:pt idx="198">
                  <c:v>0.48750482777573767</c:v>
                </c:pt>
                <c:pt idx="199">
                  <c:v>-0.99029511275496251</c:v>
                </c:pt>
                <c:pt idx="200">
                  <c:v>-0.28786143666473785</c:v>
                </c:pt>
                <c:pt idx="201">
                  <c:v>-4.5168184126062724E-4</c:v>
                </c:pt>
                <c:pt idx="202">
                  <c:v>-0.24500580328789767</c:v>
                </c:pt>
                <c:pt idx="203">
                  <c:v>-0.48189679842370536</c:v>
                </c:pt>
                <c:pt idx="204">
                  <c:v>0.18299048535078852</c:v>
                </c:pt>
                <c:pt idx="205">
                  <c:v>-0.17107406655062934</c:v>
                </c:pt>
                <c:pt idx="206">
                  <c:v>-0.45295390997906143</c:v>
                </c:pt>
                <c:pt idx="207">
                  <c:v>-0.2199264720172307</c:v>
                </c:pt>
                <c:pt idx="208">
                  <c:v>0.18482357208006889</c:v>
                </c:pt>
                <c:pt idx="209">
                  <c:v>-1.0005942767520608</c:v>
                </c:pt>
                <c:pt idx="210">
                  <c:v>-0.4456743304658628</c:v>
                </c:pt>
                <c:pt idx="211">
                  <c:v>-0.18781674275334537</c:v>
                </c:pt>
                <c:pt idx="212">
                  <c:v>-0.15465944927198541</c:v>
                </c:pt>
                <c:pt idx="213">
                  <c:v>0.20423452762746624</c:v>
                </c:pt>
                <c:pt idx="214">
                  <c:v>-1.1811417983592712E-2</c:v>
                </c:pt>
                <c:pt idx="215">
                  <c:v>-0.1321622582327017</c:v>
                </c:pt>
                <c:pt idx="216">
                  <c:v>-0.22237712602185217</c:v>
                </c:pt>
                <c:pt idx="217">
                  <c:v>0.23051020745909481</c:v>
                </c:pt>
                <c:pt idx="218">
                  <c:v>0.11981553641815652</c:v>
                </c:pt>
                <c:pt idx="219">
                  <c:v>4.8193481088322797E-2</c:v>
                </c:pt>
                <c:pt idx="220">
                  <c:v>-0.45588217409085147</c:v>
                </c:pt>
                <c:pt idx="221">
                  <c:v>-9.4255580699833669E-2</c:v>
                </c:pt>
                <c:pt idx="222">
                  <c:v>-0.12829498759643623</c:v>
                </c:pt>
                <c:pt idx="223">
                  <c:v>0.2113206673469486</c:v>
                </c:pt>
                <c:pt idx="224">
                  <c:v>-6.8513963734560063E-2</c:v>
                </c:pt>
                <c:pt idx="225">
                  <c:v>-0.41286171010469824</c:v>
                </c:pt>
                <c:pt idx="226">
                  <c:v>-0.78110927094572069</c:v>
                </c:pt>
                <c:pt idx="227">
                  <c:v>-0.41659984204398626</c:v>
                </c:pt>
                <c:pt idx="228">
                  <c:v>-0.65052054160582273</c:v>
                </c:pt>
                <c:pt idx="229">
                  <c:v>-1.2798526365069933</c:v>
                </c:pt>
                <c:pt idx="230">
                  <c:v>-1.108967211346491</c:v>
                </c:pt>
                <c:pt idx="231">
                  <c:v>-1.1269421436314566</c:v>
                </c:pt>
                <c:pt idx="232">
                  <c:v>-0.44822426474070631</c:v>
                </c:pt>
                <c:pt idx="233">
                  <c:v>-0.64685686990963276</c:v>
                </c:pt>
                <c:pt idx="234">
                  <c:v>-3.6554704277172806E-2</c:v>
                </c:pt>
                <c:pt idx="235">
                  <c:v>-0.92351671535947277</c:v>
                </c:pt>
                <c:pt idx="236">
                  <c:v>-1.1693616990815978</c:v>
                </c:pt>
                <c:pt idx="237">
                  <c:v>-0.93786142417420004</c:v>
                </c:pt>
                <c:pt idx="238">
                  <c:v>-0.78285572663817327</c:v>
                </c:pt>
                <c:pt idx="239">
                  <c:v>-0.64749597226011157</c:v>
                </c:pt>
                <c:pt idx="240">
                  <c:v>-3.4829379369104851E-2</c:v>
                </c:pt>
                <c:pt idx="241">
                  <c:v>-0.72985757675260177</c:v>
                </c:pt>
                <c:pt idx="242">
                  <c:v>-0.14275804656105923</c:v>
                </c:pt>
                <c:pt idx="243">
                  <c:v>-0.90903486398154798</c:v>
                </c:pt>
                <c:pt idx="244">
                  <c:v>-0.41727501004946038</c:v>
                </c:pt>
                <c:pt idx="245">
                  <c:v>-0.23664387376974338</c:v>
                </c:pt>
                <c:pt idx="246">
                  <c:v>-0.33843441413212738</c:v>
                </c:pt>
                <c:pt idx="247">
                  <c:v>-9.1418573083196966E-2</c:v>
                </c:pt>
                <c:pt idx="248">
                  <c:v>-0.87419958750512639</c:v>
                </c:pt>
                <c:pt idx="249">
                  <c:v>-0.19941858562837425</c:v>
                </c:pt>
                <c:pt idx="250">
                  <c:v>-0.18189602452788003</c:v>
                </c:pt>
                <c:pt idx="251">
                  <c:v>-0.6881310878193152</c:v>
                </c:pt>
                <c:pt idx="252">
                  <c:v>-0.60577272596741949</c:v>
                </c:pt>
                <c:pt idx="253">
                  <c:v>-0.3258984836996936</c:v>
                </c:pt>
                <c:pt idx="254">
                  <c:v>-0.40078285204509345</c:v>
                </c:pt>
                <c:pt idx="255">
                  <c:v>-8.1756756062311475E-2</c:v>
                </c:pt>
                <c:pt idx="256">
                  <c:v>-0.7934769545512762</c:v>
                </c:pt>
                <c:pt idx="257">
                  <c:v>-0.10820631709883699</c:v>
                </c:pt>
                <c:pt idx="258">
                  <c:v>-0.5309355554390216</c:v>
                </c:pt>
                <c:pt idx="259">
                  <c:v>-0.37691512148105688</c:v>
                </c:pt>
                <c:pt idx="260">
                  <c:v>0.40735773040827095</c:v>
                </c:pt>
                <c:pt idx="261">
                  <c:v>-0.59575168704969761</c:v>
                </c:pt>
                <c:pt idx="262">
                  <c:v>-0.28222624884442848</c:v>
                </c:pt>
                <c:pt idx="263">
                  <c:v>-0.33873526451258668</c:v>
                </c:pt>
                <c:pt idx="264">
                  <c:v>-0.11060279024025479</c:v>
                </c:pt>
                <c:pt idx="265">
                  <c:v>-0.63533200462406969</c:v>
                </c:pt>
                <c:pt idx="266">
                  <c:v>-0.91000740537454172</c:v>
                </c:pt>
                <c:pt idx="267">
                  <c:v>-0.16798728918897757</c:v>
                </c:pt>
                <c:pt idx="268">
                  <c:v>-0.45050758747159764</c:v>
                </c:pt>
                <c:pt idx="269">
                  <c:v>-0.98255437495769926</c:v>
                </c:pt>
                <c:pt idx="270">
                  <c:v>-0.71213022572371187</c:v>
                </c:pt>
                <c:pt idx="271">
                  <c:v>-0.47141301438036032</c:v>
                </c:pt>
                <c:pt idx="272">
                  <c:v>-0.66856316191274956</c:v>
                </c:pt>
                <c:pt idx="273">
                  <c:v>-0.27717348673847547</c:v>
                </c:pt>
                <c:pt idx="274">
                  <c:v>-0.29154994179664701</c:v>
                </c:pt>
                <c:pt idx="275">
                  <c:v>-0.50276014812238357</c:v>
                </c:pt>
                <c:pt idx="276">
                  <c:v>-0.62530211045523332</c:v>
                </c:pt>
                <c:pt idx="277">
                  <c:v>0.54750199699384705</c:v>
                </c:pt>
                <c:pt idx="278">
                  <c:v>-0.76032201853270964</c:v>
                </c:pt>
                <c:pt idx="279">
                  <c:v>-0.48287659589922943</c:v>
                </c:pt>
                <c:pt idx="280">
                  <c:v>0.30524907230046538</c:v>
                </c:pt>
                <c:pt idx="281">
                  <c:v>-0.60282292776274249</c:v>
                </c:pt>
                <c:pt idx="282">
                  <c:v>-0.82796986198286249</c:v>
                </c:pt>
                <c:pt idx="283">
                  <c:v>-0.59420303365690896</c:v>
                </c:pt>
                <c:pt idx="284">
                  <c:v>0.27740768526881016</c:v>
                </c:pt>
                <c:pt idx="285">
                  <c:v>0.56769556964228962</c:v>
                </c:pt>
                <c:pt idx="286">
                  <c:v>-8.2429372887700803E-2</c:v>
                </c:pt>
                <c:pt idx="287">
                  <c:v>-0.17207966205002134</c:v>
                </c:pt>
                <c:pt idx="288">
                  <c:v>-0.716269206421838</c:v>
                </c:pt>
                <c:pt idx="289">
                  <c:v>-0.61426859559757163</c:v>
                </c:pt>
                <c:pt idx="290">
                  <c:v>-0.27092026307872435</c:v>
                </c:pt>
                <c:pt idx="291">
                  <c:v>0.67318450337222269</c:v>
                </c:pt>
                <c:pt idx="292">
                  <c:v>-0.13134647705449148</c:v>
                </c:pt>
                <c:pt idx="293">
                  <c:v>-0.807469031764809</c:v>
                </c:pt>
                <c:pt idx="294">
                  <c:v>-0.18022140688835575</c:v>
                </c:pt>
                <c:pt idx="295">
                  <c:v>-0.29554997055471188</c:v>
                </c:pt>
                <c:pt idx="296">
                  <c:v>-0.40144805315523552</c:v>
                </c:pt>
                <c:pt idx="297">
                  <c:v>-0.37470067497851678</c:v>
                </c:pt>
                <c:pt idx="298">
                  <c:v>-0.33828102576290325</c:v>
                </c:pt>
                <c:pt idx="299">
                  <c:v>9.6999309164004247E-2</c:v>
                </c:pt>
                <c:pt idx="300">
                  <c:v>-0.79658115572702115</c:v>
                </c:pt>
                <c:pt idx="301">
                  <c:v>-4.2855787658206974E-2</c:v>
                </c:pt>
                <c:pt idx="302">
                  <c:v>-0.86515171492842624</c:v>
                </c:pt>
                <c:pt idx="303">
                  <c:v>-0.39354067494423162</c:v>
                </c:pt>
                <c:pt idx="304">
                  <c:v>-0.59061692337659999</c:v>
                </c:pt>
                <c:pt idx="305">
                  <c:v>-0.75579000823095865</c:v>
                </c:pt>
                <c:pt idx="306">
                  <c:v>-0.96619061454550836</c:v>
                </c:pt>
                <c:pt idx="307">
                  <c:v>-0.69603164242331073</c:v>
                </c:pt>
                <c:pt idx="308">
                  <c:v>-0.5545951194901596</c:v>
                </c:pt>
                <c:pt idx="309">
                  <c:v>-0.45064012721600599</c:v>
                </c:pt>
                <c:pt idx="310">
                  <c:v>0.43699177206179518</c:v>
                </c:pt>
                <c:pt idx="311">
                  <c:v>-1.5600866093341232</c:v>
                </c:pt>
                <c:pt idx="312">
                  <c:v>-0.58938683418061932</c:v>
                </c:pt>
                <c:pt idx="313">
                  <c:v>-0.89302975407472673</c:v>
                </c:pt>
                <c:pt idx="314">
                  <c:v>-0.95730806461731399</c:v>
                </c:pt>
                <c:pt idx="315">
                  <c:v>0.15932589421023924</c:v>
                </c:pt>
                <c:pt idx="316">
                  <c:v>-0.41212599514605708</c:v>
                </c:pt>
                <c:pt idx="317">
                  <c:v>-1.1144499791682669</c:v>
                </c:pt>
                <c:pt idx="318">
                  <c:v>-0.63037742021060394</c:v>
                </c:pt>
                <c:pt idx="319">
                  <c:v>-1.1186693723512764</c:v>
                </c:pt>
                <c:pt idx="320">
                  <c:v>-0.34258478776428636</c:v>
                </c:pt>
                <c:pt idx="321">
                  <c:v>-0.32889297661296052</c:v>
                </c:pt>
                <c:pt idx="322">
                  <c:v>-0.51225257518380851</c:v>
                </c:pt>
                <c:pt idx="323">
                  <c:v>-1.3664878021744675</c:v>
                </c:pt>
                <c:pt idx="324">
                  <c:v>-0.55362914226082782</c:v>
                </c:pt>
                <c:pt idx="325">
                  <c:v>-0.96404788044896561</c:v>
                </c:pt>
                <c:pt idx="326">
                  <c:v>-0.68287438869814365</c:v>
                </c:pt>
                <c:pt idx="327">
                  <c:v>-0.45383758811624708</c:v>
                </c:pt>
                <c:pt idx="328">
                  <c:v>-0.36653174651945847</c:v>
                </c:pt>
                <c:pt idx="329">
                  <c:v>-0.53021754236636309</c:v>
                </c:pt>
                <c:pt idx="330">
                  <c:v>-8.5126454060488244E-2</c:v>
                </c:pt>
                <c:pt idx="331">
                  <c:v>-1.3396202144997482E-2</c:v>
                </c:pt>
                <c:pt idx="332">
                  <c:v>-1.2599453427832219</c:v>
                </c:pt>
                <c:pt idx="333">
                  <c:v>-0.31412019514659822</c:v>
                </c:pt>
                <c:pt idx="334">
                  <c:v>-1.2443757768860761</c:v>
                </c:pt>
                <c:pt idx="335">
                  <c:v>-0.65417812025415789</c:v>
                </c:pt>
                <c:pt idx="336">
                  <c:v>-0.539751350214283</c:v>
                </c:pt>
                <c:pt idx="337">
                  <c:v>-0.50153166395160564</c:v>
                </c:pt>
                <c:pt idx="338">
                  <c:v>-0.24321038394239788</c:v>
                </c:pt>
                <c:pt idx="339">
                  <c:v>-0.69100674739866841</c:v>
                </c:pt>
                <c:pt idx="340">
                  <c:v>-0.45650221086550841</c:v>
                </c:pt>
                <c:pt idx="341">
                  <c:v>-0.58109226606520847</c:v>
                </c:pt>
                <c:pt idx="342">
                  <c:v>-0.46470793851422315</c:v>
                </c:pt>
                <c:pt idx="343">
                  <c:v>-1.7728414943317561</c:v>
                </c:pt>
                <c:pt idx="344">
                  <c:v>-0.26931555869306106</c:v>
                </c:pt>
                <c:pt idx="345">
                  <c:v>-0.54546519426172757</c:v>
                </c:pt>
                <c:pt idx="346">
                  <c:v>-0.5987749670854019</c:v>
                </c:pt>
                <c:pt idx="347">
                  <c:v>-0.96183694055020541</c:v>
                </c:pt>
                <c:pt idx="348">
                  <c:v>-1.5627852009201235</c:v>
                </c:pt>
                <c:pt idx="349">
                  <c:v>-1.1783243407601158</c:v>
                </c:pt>
                <c:pt idx="350">
                  <c:v>-1.979426710686055</c:v>
                </c:pt>
                <c:pt idx="351">
                  <c:v>-1.194268937538048</c:v>
                </c:pt>
                <c:pt idx="352">
                  <c:v>-1.27668671255175</c:v>
                </c:pt>
                <c:pt idx="353">
                  <c:v>-0.75696971276631264</c:v>
                </c:pt>
                <c:pt idx="354">
                  <c:v>-1.506872605241067</c:v>
                </c:pt>
                <c:pt idx="355">
                  <c:v>-0.39870061269668688</c:v>
                </c:pt>
                <c:pt idx="356">
                  <c:v>-0.8850927351684057</c:v>
                </c:pt>
                <c:pt idx="357">
                  <c:v>-0.13458464127983005</c:v>
                </c:pt>
                <c:pt idx="358">
                  <c:v>-1.2470672784277979</c:v>
                </c:pt>
                <c:pt idx="359">
                  <c:v>-1.7591823766236783</c:v>
                </c:pt>
                <c:pt idx="360">
                  <c:v>-0.91742005830084161</c:v>
                </c:pt>
                <c:pt idx="361">
                  <c:v>-0.17776899145412453</c:v>
                </c:pt>
                <c:pt idx="362">
                  <c:v>-0.87719995996040545</c:v>
                </c:pt>
                <c:pt idx="363">
                  <c:v>-1.0024308973412719</c:v>
                </c:pt>
                <c:pt idx="364">
                  <c:v>-1.6129951214373521</c:v>
                </c:pt>
                <c:pt idx="365">
                  <c:v>-0.88529806366100061</c:v>
                </c:pt>
                <c:pt idx="366">
                  <c:v>-1.0122286186173994</c:v>
                </c:pt>
                <c:pt idx="367">
                  <c:v>-1.3204260001223058</c:v>
                </c:pt>
                <c:pt idx="368">
                  <c:v>-1.1346166860369451</c:v>
                </c:pt>
                <c:pt idx="369">
                  <c:v>-1.9260266324685957</c:v>
                </c:pt>
                <c:pt idx="370">
                  <c:v>-1.2849414246439521</c:v>
                </c:pt>
                <c:pt idx="371">
                  <c:v>-0.41374061187427141</c:v>
                </c:pt>
                <c:pt idx="372">
                  <c:v>-1.0865077437311141</c:v>
                </c:pt>
                <c:pt idx="373">
                  <c:v>-0.27978860675443534</c:v>
                </c:pt>
                <c:pt idx="374">
                  <c:v>-0.29610686400857367</c:v>
                </c:pt>
                <c:pt idx="375">
                  <c:v>-0.39179006687398182</c:v>
                </c:pt>
                <c:pt idx="376">
                  <c:v>-1.4441039032431349</c:v>
                </c:pt>
                <c:pt idx="377">
                  <c:v>-1.1740405508122191</c:v>
                </c:pt>
                <c:pt idx="378">
                  <c:v>-0.4630939361353047</c:v>
                </c:pt>
                <c:pt idx="379">
                  <c:v>-0.62443485444011482</c:v>
                </c:pt>
                <c:pt idx="380">
                  <c:v>-0.48756984788121038</c:v>
                </c:pt>
                <c:pt idx="381">
                  <c:v>-1.289252233260556</c:v>
                </c:pt>
                <c:pt idx="382">
                  <c:v>-0.50317282558460907</c:v>
                </c:pt>
                <c:pt idx="383">
                  <c:v>-1.5803616410860017</c:v>
                </c:pt>
                <c:pt idx="384">
                  <c:v>-0.75022610074887564</c:v>
                </c:pt>
                <c:pt idx="385">
                  <c:v>-1.3932740318799979</c:v>
                </c:pt>
                <c:pt idx="386">
                  <c:v>0.19923316231373089</c:v>
                </c:pt>
                <c:pt idx="387">
                  <c:v>-1.6970449755198171</c:v>
                </c:pt>
                <c:pt idx="388">
                  <c:v>-1.4906029331151542</c:v>
                </c:pt>
                <c:pt idx="389">
                  <c:v>-1.4380922259319302</c:v>
                </c:pt>
                <c:pt idx="390">
                  <c:v>-0.97699709238145793</c:v>
                </c:pt>
                <c:pt idx="391">
                  <c:v>-1.6833643285634017</c:v>
                </c:pt>
                <c:pt idx="392">
                  <c:v>-2.0082165506102001</c:v>
                </c:pt>
                <c:pt idx="393">
                  <c:v>-0.74673816840594354</c:v>
                </c:pt>
                <c:pt idx="394">
                  <c:v>-1.2087417417229038</c:v>
                </c:pt>
                <c:pt idx="395">
                  <c:v>-1.2146706649350625</c:v>
                </c:pt>
                <c:pt idx="396">
                  <c:v>-1.8250628973318115</c:v>
                </c:pt>
                <c:pt idx="397">
                  <c:v>-1.5285879448804525</c:v>
                </c:pt>
                <c:pt idx="398">
                  <c:v>-1.3297252485514885</c:v>
                </c:pt>
                <c:pt idx="399">
                  <c:v>-1.848335343154722</c:v>
                </c:pt>
                <c:pt idx="400">
                  <c:v>-2.028116129480305</c:v>
                </c:pt>
                <c:pt idx="401">
                  <c:v>-1.7443966882923987</c:v>
                </c:pt>
                <c:pt idx="402">
                  <c:v>-1.811909827039631</c:v>
                </c:pt>
                <c:pt idx="403">
                  <c:v>-1.529443122213838</c:v>
                </c:pt>
                <c:pt idx="404">
                  <c:v>-2.1910749138848598</c:v>
                </c:pt>
                <c:pt idx="405">
                  <c:v>-1.5760015266240603</c:v>
                </c:pt>
                <c:pt idx="406">
                  <c:v>-1.2521931557686914</c:v>
                </c:pt>
                <c:pt idx="407">
                  <c:v>-1.6952848888699519</c:v>
                </c:pt>
                <c:pt idx="408">
                  <c:v>-0.50913253597250907</c:v>
                </c:pt>
                <c:pt idx="409">
                  <c:v>-0.41545618472430657</c:v>
                </c:pt>
                <c:pt idx="410">
                  <c:v>-1.6661967451811512</c:v>
                </c:pt>
                <c:pt idx="411">
                  <c:v>-0.8185128366075507</c:v>
                </c:pt>
                <c:pt idx="412">
                  <c:v>-1.0346668864991178</c:v>
                </c:pt>
                <c:pt idx="413">
                  <c:v>-1.7819688339065909</c:v>
                </c:pt>
                <c:pt idx="414">
                  <c:v>-1.2175622186100337</c:v>
                </c:pt>
                <c:pt idx="415">
                  <c:v>-1.5509410163345378</c:v>
                </c:pt>
                <c:pt idx="416">
                  <c:v>-1.5327196021746341</c:v>
                </c:pt>
                <c:pt idx="417">
                  <c:v>-1.9012756465257801</c:v>
                </c:pt>
                <c:pt idx="418">
                  <c:v>-1.3168365126566708</c:v>
                </c:pt>
                <c:pt idx="419">
                  <c:v>-1.2791507687285941</c:v>
                </c:pt>
                <c:pt idx="420">
                  <c:v>-1.7646334137313229</c:v>
                </c:pt>
                <c:pt idx="421">
                  <c:v>-1.3873448095050021</c:v>
                </c:pt>
                <c:pt idx="422">
                  <c:v>-2.2046217854673467</c:v>
                </c:pt>
                <c:pt idx="423">
                  <c:v>-1.7532767619842864</c:v>
                </c:pt>
                <c:pt idx="424">
                  <c:v>-1.4630152892491284</c:v>
                </c:pt>
                <c:pt idx="425">
                  <c:v>-1.3175115991546904</c:v>
                </c:pt>
                <c:pt idx="426">
                  <c:v>-1.804187202290892</c:v>
                </c:pt>
                <c:pt idx="427">
                  <c:v>-1.7718436187227717</c:v>
                </c:pt>
                <c:pt idx="428">
                  <c:v>-1.30780270174554</c:v>
                </c:pt>
                <c:pt idx="429">
                  <c:v>-1.3376634335615287</c:v>
                </c:pt>
                <c:pt idx="430">
                  <c:v>-2.4068213906714195</c:v>
                </c:pt>
                <c:pt idx="431">
                  <c:v>-2.3787270305136148</c:v>
                </c:pt>
                <c:pt idx="432">
                  <c:v>-1.9094574216742684</c:v>
                </c:pt>
                <c:pt idx="433">
                  <c:v>-1.2157396007163337</c:v>
                </c:pt>
                <c:pt idx="434">
                  <c:v>-1.8506238088264764</c:v>
                </c:pt>
                <c:pt idx="435">
                  <c:v>-1.834542644216747</c:v>
                </c:pt>
                <c:pt idx="436">
                  <c:v>-1.3251708468927041</c:v>
                </c:pt>
                <c:pt idx="437">
                  <c:v>-1.6715019811873806</c:v>
                </c:pt>
                <c:pt idx="438">
                  <c:v>-2.2647319586064012</c:v>
                </c:pt>
                <c:pt idx="439">
                  <c:v>-1.7778652511071233</c:v>
                </c:pt>
                <c:pt idx="440">
                  <c:v>-2.3116417532165427</c:v>
                </c:pt>
                <c:pt idx="441">
                  <c:v>-1.8534425144618627</c:v>
                </c:pt>
                <c:pt idx="442">
                  <c:v>-2.2985660654292501</c:v>
                </c:pt>
                <c:pt idx="443">
                  <c:v>-2.2651637439527392</c:v>
                </c:pt>
                <c:pt idx="444">
                  <c:v>-2.3304684655908718</c:v>
                </c:pt>
                <c:pt idx="445">
                  <c:v>-3.421316114563953</c:v>
                </c:pt>
              </c:numCache>
            </c:numRef>
          </c:yVal>
        </c:ser>
        <c:axId val="34022528"/>
        <c:axId val="34024448"/>
      </c:scatterChart>
      <c:valAx>
        <c:axId val="34022528"/>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4024448"/>
        <c:crosses val="autoZero"/>
        <c:crossBetween val="midCat"/>
      </c:valAx>
      <c:valAx>
        <c:axId val="34024448"/>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4022528"/>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Feuil1!$K$5:$K$54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1.9997316185487906</c:v>
                </c:pt>
                <c:pt idx="8">
                  <c:v>1.9899495935890597</c:v>
                </c:pt>
                <c:pt idx="9">
                  <c:v>1.9552203095429266</c:v>
                </c:pt>
                <c:pt idx="10">
                  <c:v>1.9455634865014537</c:v>
                </c:pt>
                <c:pt idx="11">
                  <c:v>1.919604146915346</c:v>
                </c:pt>
                <c:pt idx="12">
                  <c:v>1.9027385311074061</c:v>
                </c:pt>
                <c:pt idx="13">
                  <c:v>1.8706809376829785</c:v>
                </c:pt>
                <c:pt idx="14">
                  <c:v>1.8495704483134068</c:v>
                </c:pt>
                <c:pt idx="15">
                  <c:v>1.827042488398062</c:v>
                </c:pt>
                <c:pt idx="16">
                  <c:v>1.8034102810167165</c:v>
                </c:pt>
                <c:pt idx="17">
                  <c:v>1.7956848931237819</c:v>
                </c:pt>
                <c:pt idx="18">
                  <c:v>1.7947472431596418</c:v>
                </c:pt>
                <c:pt idx="19">
                  <c:v>1.751164310922853</c:v>
                </c:pt>
                <c:pt idx="20">
                  <c:v>1.7426289362698879</c:v>
                </c:pt>
                <c:pt idx="21">
                  <c:v>1.7227437830599706</c:v>
                </c:pt>
                <c:pt idx="22">
                  <c:v>1.7109171925323099</c:v>
                </c:pt>
                <c:pt idx="23">
                  <c:v>1.7035211920263182</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Feuil1!$L$5:$L$54</c:f>
              <c:numCache>
                <c:formatCode>General</c:formatCode>
                <c:ptCount val="50"/>
                <c:pt idx="0">
                  <c:v>2.4648445329749631</c:v>
                </c:pt>
                <c:pt idx="1">
                  <c:v>1.5112433674449368</c:v>
                </c:pt>
                <c:pt idx="2">
                  <c:v>1.7485176209706141</c:v>
                </c:pt>
                <c:pt idx="3">
                  <c:v>1.8031527111983841</c:v>
                </c:pt>
                <c:pt idx="4">
                  <c:v>1.3335084781204138</c:v>
                </c:pt>
                <c:pt idx="5">
                  <c:v>0.86111168694071472</c:v>
                </c:pt>
                <c:pt idx="6">
                  <c:v>3.216167725522225</c:v>
                </c:pt>
                <c:pt idx="7">
                  <c:v>0.93176264443358559</c:v>
                </c:pt>
                <c:pt idx="8">
                  <c:v>2.0933941809237342</c:v>
                </c:pt>
                <c:pt idx="9">
                  <c:v>1.9480499858158997</c:v>
                </c:pt>
                <c:pt idx="10">
                  <c:v>1.397425903284782</c:v>
                </c:pt>
                <c:pt idx="11">
                  <c:v>1.044998750088161</c:v>
                </c:pt>
                <c:pt idx="12">
                  <c:v>1.7215913421937066</c:v>
                </c:pt>
                <c:pt idx="13">
                  <c:v>2.2969457581652359</c:v>
                </c:pt>
                <c:pt idx="14">
                  <c:v>0.38310996743328507</c:v>
                </c:pt>
                <c:pt idx="15">
                  <c:v>1.0013085524441785</c:v>
                </c:pt>
                <c:pt idx="16">
                  <c:v>1.2740787306798937</c:v>
                </c:pt>
                <c:pt idx="17">
                  <c:v>1.181780391147772</c:v>
                </c:pt>
                <c:pt idx="18">
                  <c:v>1.6703340912504236</c:v>
                </c:pt>
                <c:pt idx="19">
                  <c:v>-0.3861905639358339</c:v>
                </c:pt>
                <c:pt idx="20">
                  <c:v>2.655468216346518</c:v>
                </c:pt>
                <c:pt idx="21">
                  <c:v>0.94799068305203493</c:v>
                </c:pt>
                <c:pt idx="22">
                  <c:v>0.48870011688363246</c:v>
                </c:pt>
                <c:pt idx="23">
                  <c:v>1.8410698822429126</c:v>
                </c:pt>
                <c:pt idx="24">
                  <c:v>2.0493723142816487</c:v>
                </c:pt>
                <c:pt idx="25">
                  <c:v>1.4908305718774946</c:v>
                </c:pt>
                <c:pt idx="26">
                  <c:v>1.4069391026808318</c:v>
                </c:pt>
                <c:pt idx="27">
                  <c:v>2.1772032977384672</c:v>
                </c:pt>
                <c:pt idx="28">
                  <c:v>1.3110912145059077</c:v>
                </c:pt>
                <c:pt idx="29">
                  <c:v>0.84829064926409692</c:v>
                </c:pt>
                <c:pt idx="30">
                  <c:v>1.6207380818436881</c:v>
                </c:pt>
                <c:pt idx="31">
                  <c:v>1.6355898768150721</c:v>
                </c:pt>
                <c:pt idx="32">
                  <c:v>0.88219966867465105</c:v>
                </c:pt>
                <c:pt idx="33">
                  <c:v>1.4295892465415758</c:v>
                </c:pt>
                <c:pt idx="34">
                  <c:v>-0.18013437331583892</c:v>
                </c:pt>
                <c:pt idx="35">
                  <c:v>2.2956772425468812</c:v>
                </c:pt>
                <c:pt idx="36">
                  <c:v>0.81187627321654365</c:v>
                </c:pt>
                <c:pt idx="37">
                  <c:v>0.66239756119810733</c:v>
                </c:pt>
                <c:pt idx="38">
                  <c:v>1.5289271396694977</c:v>
                </c:pt>
                <c:pt idx="39">
                  <c:v>1.6705707306329522</c:v>
                </c:pt>
                <c:pt idx="40">
                  <c:v>0.67054262903273254</c:v>
                </c:pt>
                <c:pt idx="41">
                  <c:v>0.96360523226061134</c:v>
                </c:pt>
                <c:pt idx="42">
                  <c:v>1.5928959059385961</c:v>
                </c:pt>
                <c:pt idx="43">
                  <c:v>0.68733961906425334</c:v>
                </c:pt>
                <c:pt idx="44">
                  <c:v>1.5463195823853515</c:v>
                </c:pt>
                <c:pt idx="45">
                  <c:v>1.2722363742587741</c:v>
                </c:pt>
                <c:pt idx="46">
                  <c:v>-0.48682529887887815</c:v>
                </c:pt>
                <c:pt idx="47">
                  <c:v>0.1874626532665532</c:v>
                </c:pt>
                <c:pt idx="48">
                  <c:v>2.4826401034852323</c:v>
                </c:pt>
                <c:pt idx="49">
                  <c:v>0.42104088084207714</c:v>
                </c:pt>
              </c:numCache>
            </c:numRef>
          </c:yVal>
        </c:ser>
        <c:ser>
          <c:idx val="1"/>
          <c:order val="1"/>
          <c:spPr>
            <a:ln w="28575">
              <a:noFill/>
            </a:ln>
          </c:spPr>
          <c:marker>
            <c:symbol val="triangle"/>
            <c:size val="7"/>
            <c:spPr>
              <a:solidFill>
                <a:schemeClr val="tx1"/>
              </a:solidFill>
              <a:ln>
                <a:noFill/>
              </a:ln>
            </c:spPr>
          </c:marker>
          <c:xVal>
            <c:numRef>
              <c:f>Feuil1!$K$59:$K$504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0.9788429314754381</c:v>
                </c:pt>
                <c:pt idx="23">
                  <c:v>0.97794671643361331</c:v>
                </c:pt>
                <c:pt idx="24">
                  <c:v>0.97072981755551502</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0.89362132054333265</c:v>
                </c:pt>
                <c:pt idx="36">
                  <c:v>0.89219270965843001</c:v>
                </c:pt>
                <c:pt idx="37">
                  <c:v>0.8900656915096401</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0.69211573147150374</c:v>
                </c:pt>
                <c:pt idx="62">
                  <c:v>0.69035894868771652</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0.59762367767929436</c:v>
                </c:pt>
                <c:pt idx="79">
                  <c:v>0.59522561032912435</c:v>
                </c:pt>
                <c:pt idx="80">
                  <c:v>0.585856017611327</c:v>
                </c:pt>
                <c:pt idx="81">
                  <c:v>0.58519078004477154</c:v>
                </c:pt>
                <c:pt idx="82">
                  <c:v>0.58199119386054854</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0.44412830312333867</c:v>
                </c:pt>
                <c:pt idx="103">
                  <c:v>0.4409147011802324</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0.19757385471517519</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0.11403129609351922</c:v>
                </c:pt>
                <c:pt idx="162">
                  <c:v>0.10752736580218952</c:v>
                </c:pt>
                <c:pt idx="163">
                  <c:v>0.10428266191304777</c:v>
                </c:pt>
                <c:pt idx="164">
                  <c:v>9.7326334045463564E-2</c:v>
                </c:pt>
                <c:pt idx="165">
                  <c:v>8.9658902879073576E-2</c:v>
                </c:pt>
                <c:pt idx="166">
                  <c:v>8.8483399711672267E-2</c:v>
                </c:pt>
                <c:pt idx="167">
                  <c:v>8.244626081480233E-2</c:v>
                </c:pt>
                <c:pt idx="168">
                  <c:v>6.640862208200643E-2</c:v>
                </c:pt>
                <c:pt idx="169">
                  <c:v>6.5250813883326583E-2</c:v>
                </c:pt>
                <c:pt idx="170">
                  <c:v>5.9843420947746119E-2</c:v>
                </c:pt>
                <c:pt idx="171">
                  <c:v>5.7171323469196303E-2</c:v>
                </c:pt>
                <c:pt idx="172">
                  <c:v>5.4087791849768085E-2</c:v>
                </c:pt>
                <c:pt idx="173">
                  <c:v>5.1752458508354485E-2</c:v>
                </c:pt>
                <c:pt idx="174">
                  <c:v>4.9043115848766833E-2</c:v>
                </c:pt>
                <c:pt idx="175">
                  <c:v>4.5305377874644913E-2</c:v>
                </c:pt>
                <c:pt idx="176">
                  <c:v>4.4455311395278113E-2</c:v>
                </c:pt>
                <c:pt idx="177">
                  <c:v>4.3904588140965692E-2</c:v>
                </c:pt>
                <c:pt idx="178">
                  <c:v>3.6936504194646683E-2</c:v>
                </c:pt>
                <c:pt idx="179">
                  <c:v>3.0306498423493602E-2</c:v>
                </c:pt>
                <c:pt idx="180">
                  <c:v>2.2736522794555642E-2</c:v>
                </c:pt>
                <c:pt idx="181">
                  <c:v>2.0339492877497048E-2</c:v>
                </c:pt>
                <c:pt idx="182">
                  <c:v>1.9124509936666617E-2</c:v>
                </c:pt>
                <c:pt idx="183">
                  <c:v>1.6518891458824111E-2</c:v>
                </c:pt>
                <c:pt idx="184">
                  <c:v>1.3381869460356223E-2</c:v>
                </c:pt>
                <c:pt idx="185">
                  <c:v>1.223767459161052E-2</c:v>
                </c:pt>
                <c:pt idx="186">
                  <c:v>1.0286598711130602E-2</c:v>
                </c:pt>
                <c:pt idx="187">
                  <c:v>-7.9189616918049419E-3</c:v>
                </c:pt>
                <c:pt idx="188">
                  <c:v>-3.2810669980332496E-2</c:v>
                </c:pt>
                <c:pt idx="189">
                  <c:v>-3.7769557976726792E-2</c:v>
                </c:pt>
                <c:pt idx="190">
                  <c:v>-3.7890395512883576E-2</c:v>
                </c:pt>
                <c:pt idx="191">
                  <c:v>-4.8723151722314027E-2</c:v>
                </c:pt>
                <c:pt idx="192">
                  <c:v>-4.9992504090741012E-2</c:v>
                </c:pt>
                <c:pt idx="193">
                  <c:v>-5.7237515128243523E-2</c:v>
                </c:pt>
                <c:pt idx="194">
                  <c:v>-5.8312703375936178E-2</c:v>
                </c:pt>
                <c:pt idx="195">
                  <c:v>-5.9781147433591184E-2</c:v>
                </c:pt>
                <c:pt idx="196">
                  <c:v>-6.0300800200896183E-2</c:v>
                </c:pt>
                <c:pt idx="197">
                  <c:v>-6.7538902262428591E-2</c:v>
                </c:pt>
                <c:pt idx="198">
                  <c:v>-6.9498923793954892E-2</c:v>
                </c:pt>
                <c:pt idx="199">
                  <c:v>-9.1944353035481763E-2</c:v>
                </c:pt>
                <c:pt idx="200">
                  <c:v>-9.5797190890513265E-2</c:v>
                </c:pt>
                <c:pt idx="201">
                  <c:v>-0.10132533925891379</c:v>
                </c:pt>
                <c:pt idx="202">
                  <c:v>-0.10775417368408394</c:v>
                </c:pt>
                <c:pt idx="203">
                  <c:v>-0.11056941970650308</c:v>
                </c:pt>
                <c:pt idx="204">
                  <c:v>-0.1111646767154868</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-0.16185488739912099</c:v>
                </c:pt>
                <c:pt idx="216">
                  <c:v>-0.16243996980978256</c:v>
                </c:pt>
                <c:pt idx="217">
                  <c:v>-0.16593747664799699</c:v>
                </c:pt>
                <c:pt idx="218">
                  <c:v>-0.16734024145554521</c:v>
                </c:pt>
                <c:pt idx="219">
                  <c:v>-0.16971477555388606</c:v>
                </c:pt>
                <c:pt idx="220">
                  <c:v>-0.17320741933453684</c:v>
                </c:pt>
                <c:pt idx="221">
                  <c:v>-0.17634026665001321</c:v>
                </c:pt>
                <c:pt idx="222">
                  <c:v>-0.18324137948631158</c:v>
                </c:pt>
                <c:pt idx="223">
                  <c:v>-0.18478745311411193</c:v>
                </c:pt>
                <c:pt idx="224">
                  <c:v>-0.18911397727735871</c:v>
                </c:pt>
                <c:pt idx="225">
                  <c:v>-0.19636249037822481</c:v>
                </c:pt>
                <c:pt idx="226">
                  <c:v>-0.19759222722377368</c:v>
                </c:pt>
                <c:pt idx="227">
                  <c:v>-0.19919249717250595</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-0.34751774146695946</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-0.44175102318200676</c:v>
                </c:pt>
                <c:pt idx="282">
                  <c:v>-0.44399348694516294</c:v>
                </c:pt>
                <c:pt idx="283">
                  <c:v>-0.44844541919706837</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-0.59133441234414874</c:v>
                </c:pt>
                <c:pt idx="309">
                  <c:v>-0.59621851944955651</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-0.89420583178366453</c:v>
                </c:pt>
                <c:pt idx="350">
                  <c:v>-0.89517148809713154</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-0.97243508712420468</c:v>
                </c:pt>
                <c:pt idx="361">
                  <c:v>-0.97504161321008798</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-1.7056289559329565</c:v>
                </c:pt>
                <c:pt idx="422">
                  <c:v>-1.7119031511595058</c:v>
                </c:pt>
                <c:pt idx="423">
                  <c:v>-1.712979049361615</c:v>
                </c:pt>
                <c:pt idx="424">
                  <c:v>-1.7265586076498538</c:v>
                </c:pt>
                <c:pt idx="425">
                  <c:v>-1.7463901243431301</c:v>
                </c:pt>
                <c:pt idx="426">
                  <c:v>-1.7560464277721579</c:v>
                </c:pt>
                <c:pt idx="427">
                  <c:v>-1.7726722082914699</c:v>
                </c:pt>
                <c:pt idx="428">
                  <c:v>-1.7924365691960371</c:v>
                </c:pt>
                <c:pt idx="429">
                  <c:v>-1.94931615177767</c:v>
                </c:pt>
                <c:pt idx="430">
                  <c:v>-1.9983645749637309</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Feuil1!$L$59:$L$504</c:f>
              <c:numCache>
                <c:formatCode>General</c:formatCode>
                <c:ptCount val="446"/>
                <c:pt idx="0">
                  <c:v>1.2749025357113253</c:v>
                </c:pt>
                <c:pt idx="1">
                  <c:v>1.1683163656262192</c:v>
                </c:pt>
                <c:pt idx="2">
                  <c:v>8.6800918494432264E-2</c:v>
                </c:pt>
                <c:pt idx="3">
                  <c:v>0.99668863409980624</c:v>
                </c:pt>
                <c:pt idx="4">
                  <c:v>0.44996951727947843</c:v>
                </c:pt>
                <c:pt idx="5">
                  <c:v>1.3399286419240073</c:v>
                </c:pt>
                <c:pt idx="6">
                  <c:v>0.69779412335448499</c:v>
                </c:pt>
                <c:pt idx="7">
                  <c:v>1.500700247448975</c:v>
                </c:pt>
                <c:pt idx="8">
                  <c:v>0.45215667419896738</c:v>
                </c:pt>
                <c:pt idx="9">
                  <c:v>0.71816209720766555</c:v>
                </c:pt>
                <c:pt idx="10">
                  <c:v>2.0319309468254891</c:v>
                </c:pt>
                <c:pt idx="11">
                  <c:v>0.78279335283015272</c:v>
                </c:pt>
                <c:pt idx="12">
                  <c:v>1.9654271081570842</c:v>
                </c:pt>
                <c:pt idx="13">
                  <c:v>0.21043992957929814</c:v>
                </c:pt>
                <c:pt idx="14">
                  <c:v>1.0732517658817686</c:v>
                </c:pt>
                <c:pt idx="15">
                  <c:v>1.0212375327639023</c:v>
                </c:pt>
                <c:pt idx="16">
                  <c:v>1.4982381952096058</c:v>
                </c:pt>
                <c:pt idx="17">
                  <c:v>1.0730710058920554</c:v>
                </c:pt>
                <c:pt idx="18">
                  <c:v>0.8908254810201518</c:v>
                </c:pt>
                <c:pt idx="19">
                  <c:v>0.15877738474311837</c:v>
                </c:pt>
                <c:pt idx="20">
                  <c:v>-0.31211340703709639</c:v>
                </c:pt>
                <c:pt idx="21">
                  <c:v>0.65011740040899368</c:v>
                </c:pt>
                <c:pt idx="22">
                  <c:v>-8.4496482063573367E-2</c:v>
                </c:pt>
                <c:pt idx="23">
                  <c:v>2.1084418251589074</c:v>
                </c:pt>
                <c:pt idx="24">
                  <c:v>0.15827652912672341</c:v>
                </c:pt>
                <c:pt idx="25">
                  <c:v>1.1037984107333048</c:v>
                </c:pt>
                <c:pt idx="26">
                  <c:v>1.5188517038210487</c:v>
                </c:pt>
                <c:pt idx="27">
                  <c:v>0.4045328586742355</c:v>
                </c:pt>
                <c:pt idx="28">
                  <c:v>0.61144214661801255</c:v>
                </c:pt>
                <c:pt idx="29">
                  <c:v>1.5907995898299838</c:v>
                </c:pt>
                <c:pt idx="30">
                  <c:v>-0.88685683515443303</c:v>
                </c:pt>
                <c:pt idx="31">
                  <c:v>-0.26742035449715362</c:v>
                </c:pt>
                <c:pt idx="32">
                  <c:v>1.2993812559492897</c:v>
                </c:pt>
                <c:pt idx="33">
                  <c:v>0.73561402800470543</c:v>
                </c:pt>
                <c:pt idx="34">
                  <c:v>1.0789790707707925</c:v>
                </c:pt>
                <c:pt idx="35">
                  <c:v>0.60793170410803465</c:v>
                </c:pt>
                <c:pt idx="36">
                  <c:v>1.1917277175926293</c:v>
                </c:pt>
                <c:pt idx="37">
                  <c:v>0.86616705381558035</c:v>
                </c:pt>
                <c:pt idx="38">
                  <c:v>1.4344173385791299</c:v>
                </c:pt>
                <c:pt idx="39">
                  <c:v>2.3433236165886941</c:v>
                </c:pt>
                <c:pt idx="40">
                  <c:v>-5.9163580671554312E-2</c:v>
                </c:pt>
                <c:pt idx="41">
                  <c:v>1.1570128609394581</c:v>
                </c:pt>
                <c:pt idx="42">
                  <c:v>2.3296266090842503</c:v>
                </c:pt>
                <c:pt idx="43">
                  <c:v>1.0448501213814012</c:v>
                </c:pt>
                <c:pt idx="44">
                  <c:v>0.29560599848086438</c:v>
                </c:pt>
                <c:pt idx="45">
                  <c:v>0.2931633017573238</c:v>
                </c:pt>
                <c:pt idx="46">
                  <c:v>-1.4529467789293669</c:v>
                </c:pt>
                <c:pt idx="47">
                  <c:v>0.21698859561692432</c:v>
                </c:pt>
                <c:pt idx="48">
                  <c:v>-2.3280918739622802E-2</c:v>
                </c:pt>
                <c:pt idx="49">
                  <c:v>7.2387622237402499E-2</c:v>
                </c:pt>
                <c:pt idx="50">
                  <c:v>1.090835460395934</c:v>
                </c:pt>
                <c:pt idx="51">
                  <c:v>1.052288491259854</c:v>
                </c:pt>
                <c:pt idx="52">
                  <c:v>0.14603361968764356</c:v>
                </c:pt>
                <c:pt idx="53">
                  <c:v>1.306294889152797</c:v>
                </c:pt>
                <c:pt idx="54">
                  <c:v>0.18102363880693484</c:v>
                </c:pt>
                <c:pt idx="55">
                  <c:v>-0.74606448235972134</c:v>
                </c:pt>
                <c:pt idx="56">
                  <c:v>5.6684516587161671E-2</c:v>
                </c:pt>
                <c:pt idx="57">
                  <c:v>0.957168889582799</c:v>
                </c:pt>
                <c:pt idx="58">
                  <c:v>-0.64932944289733363</c:v>
                </c:pt>
                <c:pt idx="59">
                  <c:v>-1.0286796472294029</c:v>
                </c:pt>
                <c:pt idx="60">
                  <c:v>1.1147387721028799</c:v>
                </c:pt>
                <c:pt idx="61">
                  <c:v>0.18218236988192199</c:v>
                </c:pt>
                <c:pt idx="62">
                  <c:v>0.64160493307629218</c:v>
                </c:pt>
                <c:pt idx="63">
                  <c:v>0.79568823214189499</c:v>
                </c:pt>
                <c:pt idx="64">
                  <c:v>0.42348102429498674</c:v>
                </c:pt>
                <c:pt idx="65">
                  <c:v>-0.7627128696044666</c:v>
                </c:pt>
                <c:pt idx="66">
                  <c:v>-0.47682042173349293</c:v>
                </c:pt>
                <c:pt idx="67">
                  <c:v>0.5807493105085213</c:v>
                </c:pt>
                <c:pt idx="68">
                  <c:v>-6.2309647379776324E-2</c:v>
                </c:pt>
                <c:pt idx="69">
                  <c:v>1.3455829878733641</c:v>
                </c:pt>
                <c:pt idx="70">
                  <c:v>0.15175191727408965</c:v>
                </c:pt>
                <c:pt idx="71">
                  <c:v>-0.41618880542338432</c:v>
                </c:pt>
                <c:pt idx="72">
                  <c:v>-0.29686523220979738</c:v>
                </c:pt>
                <c:pt idx="73">
                  <c:v>-0.20690953459022343</c:v>
                </c:pt>
                <c:pt idx="74">
                  <c:v>1.0421867320257763</c:v>
                </c:pt>
                <c:pt idx="75">
                  <c:v>0.60472002018842741</c:v>
                </c:pt>
                <c:pt idx="76">
                  <c:v>0.60546192573647251</c:v>
                </c:pt>
                <c:pt idx="77">
                  <c:v>0.31983378961667586</c:v>
                </c:pt>
                <c:pt idx="78">
                  <c:v>-0.18354176387272231</c:v>
                </c:pt>
                <c:pt idx="79">
                  <c:v>0.7925310294262794</c:v>
                </c:pt>
                <c:pt idx="80">
                  <c:v>1.1330193594954598</c:v>
                </c:pt>
                <c:pt idx="81">
                  <c:v>-0.33042588845961796</c:v>
                </c:pt>
                <c:pt idx="82">
                  <c:v>1.4874044957909323</c:v>
                </c:pt>
                <c:pt idx="83">
                  <c:v>0.60958622184459998</c:v>
                </c:pt>
                <c:pt idx="84">
                  <c:v>-0.23818460205772571</c:v>
                </c:pt>
                <c:pt idx="85">
                  <c:v>1.40479843347436</c:v>
                </c:pt>
                <c:pt idx="86">
                  <c:v>-0.23042163240737645</c:v>
                </c:pt>
                <c:pt idx="87">
                  <c:v>0.64215085555111207</c:v>
                </c:pt>
                <c:pt idx="88">
                  <c:v>1.062656700951583</c:v>
                </c:pt>
                <c:pt idx="89">
                  <c:v>-1.0557915088740755</c:v>
                </c:pt>
                <c:pt idx="90">
                  <c:v>-3.9115315260518056E-3</c:v>
                </c:pt>
                <c:pt idx="91">
                  <c:v>1.4563094668740353</c:v>
                </c:pt>
                <c:pt idx="92">
                  <c:v>1.3743896252902281</c:v>
                </c:pt>
                <c:pt idx="93">
                  <c:v>-0.31404515169160091</c:v>
                </c:pt>
                <c:pt idx="94">
                  <c:v>-0.17215353337163858</c:v>
                </c:pt>
                <c:pt idx="95">
                  <c:v>2.7287635005909316E-2</c:v>
                </c:pt>
                <c:pt idx="96">
                  <c:v>-0.42125500564274332</c:v>
                </c:pt>
                <c:pt idx="97">
                  <c:v>0.36119623823525648</c:v>
                </c:pt>
                <c:pt idx="98">
                  <c:v>1.496407855039215</c:v>
                </c:pt>
                <c:pt idx="99">
                  <c:v>-3.2105606775886211E-2</c:v>
                </c:pt>
                <c:pt idx="100">
                  <c:v>0.78999090221367974</c:v>
                </c:pt>
                <c:pt idx="101">
                  <c:v>0.57258392934946756</c:v>
                </c:pt>
                <c:pt idx="102">
                  <c:v>0.9897796321884712</c:v>
                </c:pt>
                <c:pt idx="103">
                  <c:v>-0.20938308961048971</c:v>
                </c:pt>
                <c:pt idx="104">
                  <c:v>0.20163318983956893</c:v>
                </c:pt>
                <c:pt idx="105">
                  <c:v>-0.58797119979536461</c:v>
                </c:pt>
                <c:pt idx="106">
                  <c:v>0.93047529022611464</c:v>
                </c:pt>
                <c:pt idx="107">
                  <c:v>0.43783636480613097</c:v>
                </c:pt>
                <c:pt idx="108">
                  <c:v>0.65401510275990005</c:v>
                </c:pt>
                <c:pt idx="109">
                  <c:v>-0.41512981151091188</c:v>
                </c:pt>
                <c:pt idx="110">
                  <c:v>1.2559824440081235</c:v>
                </c:pt>
                <c:pt idx="111">
                  <c:v>1.4242332373107298</c:v>
                </c:pt>
                <c:pt idx="112">
                  <c:v>0.43145230740234974</c:v>
                </c:pt>
                <c:pt idx="113">
                  <c:v>0.36557952343583588</c:v>
                </c:pt>
                <c:pt idx="114">
                  <c:v>-0.27377391824971231</c:v>
                </c:pt>
                <c:pt idx="115">
                  <c:v>-0.95324735193252252</c:v>
                </c:pt>
                <c:pt idx="116">
                  <c:v>-0.76525030345170675</c:v>
                </c:pt>
                <c:pt idx="117">
                  <c:v>-0.59293586460449965</c:v>
                </c:pt>
                <c:pt idx="118">
                  <c:v>1.076578849897196</c:v>
                </c:pt>
                <c:pt idx="119">
                  <c:v>0.48951981837400826</c:v>
                </c:pt>
                <c:pt idx="120">
                  <c:v>0.16548234558807223</c:v>
                </c:pt>
                <c:pt idx="121">
                  <c:v>0.20821336367852444</c:v>
                </c:pt>
                <c:pt idx="122">
                  <c:v>0.98821037530649958</c:v>
                </c:pt>
                <c:pt idx="123">
                  <c:v>-0.78620723183493357</c:v>
                </c:pt>
                <c:pt idx="124">
                  <c:v>0.85290138281945083</c:v>
                </c:pt>
                <c:pt idx="125">
                  <c:v>0.50893187588234456</c:v>
                </c:pt>
                <c:pt idx="126">
                  <c:v>5.2540062567870756E-2</c:v>
                </c:pt>
                <c:pt idx="127">
                  <c:v>2.0008882931290977</c:v>
                </c:pt>
                <c:pt idx="128">
                  <c:v>0.45919909486474547</c:v>
                </c:pt>
                <c:pt idx="129">
                  <c:v>-0.5035925439956932</c:v>
                </c:pt>
                <c:pt idx="130">
                  <c:v>1.3601847029058629</c:v>
                </c:pt>
                <c:pt idx="131">
                  <c:v>3.9922933142550604E-2</c:v>
                </c:pt>
                <c:pt idx="132">
                  <c:v>2.7079716592809611E-2</c:v>
                </c:pt>
                <c:pt idx="133">
                  <c:v>0.30454531376618005</c:v>
                </c:pt>
                <c:pt idx="134">
                  <c:v>-0.61222849768456677</c:v>
                </c:pt>
                <c:pt idx="135">
                  <c:v>0.28000938364430578</c:v>
                </c:pt>
                <c:pt idx="136">
                  <c:v>-0.65928096765866184</c:v>
                </c:pt>
                <c:pt idx="137">
                  <c:v>0.99457541509769687</c:v>
                </c:pt>
                <c:pt idx="138">
                  <c:v>1.4547959290346504</c:v>
                </c:pt>
                <c:pt idx="139">
                  <c:v>-0.39249772606511601</c:v>
                </c:pt>
                <c:pt idx="140">
                  <c:v>1.5084639877495616</c:v>
                </c:pt>
                <c:pt idx="141">
                  <c:v>0.58448820092308751</c:v>
                </c:pt>
                <c:pt idx="142">
                  <c:v>-0.75748219308689069</c:v>
                </c:pt>
                <c:pt idx="143">
                  <c:v>-0.8137766837637439</c:v>
                </c:pt>
                <c:pt idx="144">
                  <c:v>1.7106361054836499</c:v>
                </c:pt>
                <c:pt idx="145">
                  <c:v>-0.74036510355826068</c:v>
                </c:pt>
                <c:pt idx="146">
                  <c:v>0.29711477258501501</c:v>
                </c:pt>
                <c:pt idx="147">
                  <c:v>-0.39506441985542007</c:v>
                </c:pt>
                <c:pt idx="148">
                  <c:v>4.3764408961063511E-2</c:v>
                </c:pt>
                <c:pt idx="149">
                  <c:v>-0.13295957062923106</c:v>
                </c:pt>
                <c:pt idx="150">
                  <c:v>-1.2621207599252665E-2</c:v>
                </c:pt>
                <c:pt idx="151">
                  <c:v>-7.2584325155592502E-2</c:v>
                </c:pt>
                <c:pt idx="152">
                  <c:v>-0.85811697251095298</c:v>
                </c:pt>
                <c:pt idx="153">
                  <c:v>-0.22018571942970727</c:v>
                </c:pt>
                <c:pt idx="154">
                  <c:v>-1.096559772190476E-2</c:v>
                </c:pt>
                <c:pt idx="155">
                  <c:v>1.1139441424069318</c:v>
                </c:pt>
                <c:pt idx="156">
                  <c:v>-8.5726058466699437E-2</c:v>
                </c:pt>
                <c:pt idx="157">
                  <c:v>-0.3714610816362659</c:v>
                </c:pt>
                <c:pt idx="158">
                  <c:v>2.1910722388322642E-2</c:v>
                </c:pt>
                <c:pt idx="159">
                  <c:v>0.18130850464487561</c:v>
                </c:pt>
                <c:pt idx="160">
                  <c:v>0.56773820393630725</c:v>
                </c:pt>
                <c:pt idx="161">
                  <c:v>-0.96978651848979758</c:v>
                </c:pt>
                <c:pt idx="162">
                  <c:v>1.3224982811225194</c:v>
                </c:pt>
                <c:pt idx="163">
                  <c:v>0.15773996073175744</c:v>
                </c:pt>
                <c:pt idx="164">
                  <c:v>-0.43497703228262186</c:v>
                </c:pt>
                <c:pt idx="165">
                  <c:v>0.72807158059494403</c:v>
                </c:pt>
                <c:pt idx="166">
                  <c:v>1.7109002674203582</c:v>
                </c:pt>
                <c:pt idx="167">
                  <c:v>-0.63206942626971274</c:v>
                </c:pt>
                <c:pt idx="168">
                  <c:v>0.62526817927645306</c:v>
                </c:pt>
                <c:pt idx="169">
                  <c:v>0.15690746454454538</c:v>
                </c:pt>
                <c:pt idx="170">
                  <c:v>-0.69683615028456602</c:v>
                </c:pt>
                <c:pt idx="171">
                  <c:v>0.37200540982416841</c:v>
                </c:pt>
                <c:pt idx="172">
                  <c:v>3.1534019088368816E-2</c:v>
                </c:pt>
                <c:pt idx="173">
                  <c:v>-0.52582727099327464</c:v>
                </c:pt>
                <c:pt idx="174">
                  <c:v>-0.35840366175206112</c:v>
                </c:pt>
                <c:pt idx="175">
                  <c:v>4.6404533998105124E-2</c:v>
                </c:pt>
                <c:pt idx="176">
                  <c:v>0.67191752820109163</c:v>
                </c:pt>
                <c:pt idx="177">
                  <c:v>0.22580079164258807</c:v>
                </c:pt>
                <c:pt idx="178">
                  <c:v>-0.28926176130196296</c:v>
                </c:pt>
                <c:pt idx="179">
                  <c:v>-0.24907561914696624</c:v>
                </c:pt>
                <c:pt idx="180">
                  <c:v>0.71256662612892818</c:v>
                </c:pt>
                <c:pt idx="181">
                  <c:v>-1.0002762347481475</c:v>
                </c:pt>
                <c:pt idx="182">
                  <c:v>0.39550901696055424</c:v>
                </c:pt>
                <c:pt idx="183">
                  <c:v>6.956171992984489E-2</c:v>
                </c:pt>
                <c:pt idx="184">
                  <c:v>-0.72886226695904266</c:v>
                </c:pt>
                <c:pt idx="185">
                  <c:v>-1.2764195797544953</c:v>
                </c:pt>
                <c:pt idx="186">
                  <c:v>-0.42276035647713384</c:v>
                </c:pt>
                <c:pt idx="187">
                  <c:v>-0.26687323669192359</c:v>
                </c:pt>
                <c:pt idx="188">
                  <c:v>0.73444057761499204</c:v>
                </c:pt>
                <c:pt idx="189">
                  <c:v>-5.8201847189503296E-2</c:v>
                </c:pt>
                <c:pt idx="190">
                  <c:v>-1.1268341529250976</c:v>
                </c:pt>
                <c:pt idx="191">
                  <c:v>-0.33841621505037639</c:v>
                </c:pt>
                <c:pt idx="192">
                  <c:v>6.9156778288668314E-2</c:v>
                </c:pt>
                <c:pt idx="193">
                  <c:v>-0.63130052460852371</c:v>
                </c:pt>
                <c:pt idx="194">
                  <c:v>1.5083007192930049</c:v>
                </c:pt>
                <c:pt idx="195">
                  <c:v>0.34166501069880278</c:v>
                </c:pt>
                <c:pt idx="196">
                  <c:v>0.24970085198806241</c:v>
                </c:pt>
                <c:pt idx="197">
                  <c:v>0.53494836663596579</c:v>
                </c:pt>
                <c:pt idx="198">
                  <c:v>0.78255088104299153</c:v>
                </c:pt>
                <c:pt idx="199">
                  <c:v>-1.4461058659734281</c:v>
                </c:pt>
                <c:pt idx="200">
                  <c:v>-0.37783100456569135</c:v>
                </c:pt>
                <c:pt idx="201">
                  <c:v>6.1700428000485412E-2</c:v>
                </c:pt>
                <c:pt idx="202">
                  <c:v>-0.30543815459351226</c:v>
                </c:pt>
                <c:pt idx="203">
                  <c:v>-0.66317326393163167</c:v>
                </c:pt>
                <c:pt idx="204">
                  <c:v>0.34612142138721202</c:v>
                </c:pt>
                <c:pt idx="205">
                  <c:v>-0.17940728955829405</c:v>
                </c:pt>
                <c:pt idx="206">
                  <c:v>-0.60383119981731526</c:v>
                </c:pt>
                <c:pt idx="207">
                  <c:v>-0.24958214400129625</c:v>
                </c:pt>
                <c:pt idx="208">
                  <c:v>0.36493801108671298</c:v>
                </c:pt>
                <c:pt idx="209">
                  <c:v>-1.4325025219762182</c:v>
                </c:pt>
                <c:pt idx="210">
                  <c:v>-0.58923169096857564</c:v>
                </c:pt>
                <c:pt idx="211">
                  <c:v>-0.19645674942974922</c:v>
                </c:pt>
                <c:pt idx="212">
                  <c:v>-0.14315684174723134</c:v>
                </c:pt>
                <c:pt idx="213">
                  <c:v>0.40214926996877681</c:v>
                </c:pt>
                <c:pt idx="214">
                  <c:v>7.4458622298648441E-2</c:v>
                </c:pt>
                <c:pt idx="215">
                  <c:v>-0.10089485733306418</c:v>
                </c:pt>
                <c:pt idx="216">
                  <c:v>-0.23743049284852744</c:v>
                </c:pt>
                <c:pt idx="217">
                  <c:v>0.45195337920516232</c:v>
                </c:pt>
                <c:pt idx="218">
                  <c:v>0.28484426651762096</c:v>
                </c:pt>
                <c:pt idx="219">
                  <c:v>0.17762391601751787</c:v>
                </c:pt>
                <c:pt idx="220">
                  <c:v>-0.58513146498695601</c:v>
                </c:pt>
                <c:pt idx="221">
                  <c:v>-3.4455033872492949E-2</c:v>
                </c:pt>
                <c:pt idx="222">
                  <c:v>-8.1858871991663196E-2</c:v>
                </c:pt>
                <c:pt idx="223">
                  <c:v>0.43444025312491152</c:v>
                </c:pt>
                <c:pt idx="224">
                  <c:v>1.247113902259181E-2</c:v>
                </c:pt>
                <c:pt idx="225">
                  <c:v>-0.50559385125026657</c:v>
                </c:pt>
                <c:pt idx="226">
                  <c:v>-1.0636311841873638</c:v>
                </c:pt>
                <c:pt idx="227">
                  <c:v>-0.50952382123130058</c:v>
                </c:pt>
                <c:pt idx="228">
                  <c:v>-0.86337552702322962</c:v>
                </c:pt>
                <c:pt idx="229">
                  <c:v>-1.8169388308804393</c:v>
                </c:pt>
                <c:pt idx="230">
                  <c:v>-1.5558409181350692</c:v>
                </c:pt>
                <c:pt idx="231">
                  <c:v>-1.5808326553660672</c:v>
                </c:pt>
                <c:pt idx="232">
                  <c:v>-0.55001724780923156</c:v>
                </c:pt>
                <c:pt idx="233">
                  <c:v>-0.8479445673845678</c:v>
                </c:pt>
                <c:pt idx="234">
                  <c:v>8.1045834720180523E-2</c:v>
                </c:pt>
                <c:pt idx="235">
                  <c:v>-1.2591962915619628</c:v>
                </c:pt>
                <c:pt idx="236">
                  <c:v>-1.6306343432628339</c:v>
                </c:pt>
                <c:pt idx="237">
                  <c:v>-1.2742666255876038</c:v>
                </c:pt>
                <c:pt idx="238">
                  <c:v>-1.0388731053897444</c:v>
                </c:pt>
                <c:pt idx="239">
                  <c:v>-0.83071601091421754</c:v>
                </c:pt>
                <c:pt idx="240">
                  <c:v>0.10283476910177691</c:v>
                </c:pt>
                <c:pt idx="241">
                  <c:v>-0.9509738216509438</c:v>
                </c:pt>
                <c:pt idx="242">
                  <c:v>-5.2233156687801506E-2</c:v>
                </c:pt>
                <c:pt idx="243">
                  <c:v>-1.2119470242382135</c:v>
                </c:pt>
                <c:pt idx="244">
                  <c:v>-0.46538388632844879</c:v>
                </c:pt>
                <c:pt idx="245">
                  <c:v>-0.18941214611547605</c:v>
                </c:pt>
                <c:pt idx="246">
                  <c:v>-0.34371544002977783</c:v>
                </c:pt>
                <c:pt idx="247">
                  <c:v>3.348359154175759E-2</c:v>
                </c:pt>
                <c:pt idx="248">
                  <c:v>-1.1542070346544817</c:v>
                </c:pt>
                <c:pt idx="249">
                  <c:v>-0.12704291908457818</c:v>
                </c:pt>
                <c:pt idx="250">
                  <c:v>-9.7770962769451519E-2</c:v>
                </c:pt>
                <c:pt idx="251">
                  <c:v>-0.86386162855994464</c:v>
                </c:pt>
                <c:pt idx="252">
                  <c:v>-0.73854901757828517</c:v>
                </c:pt>
                <c:pt idx="253">
                  <c:v>-0.31033723735315161</c:v>
                </c:pt>
                <c:pt idx="254">
                  <c:v>-0.41997752517879838</c:v>
                </c:pt>
                <c:pt idx="255">
                  <c:v>6.4980989411651924E-2</c:v>
                </c:pt>
                <c:pt idx="256">
                  <c:v>-1.0132959874582472</c:v>
                </c:pt>
                <c:pt idx="257">
                  <c:v>3.2643202802127479E-2</c:v>
                </c:pt>
                <c:pt idx="258">
                  <c:v>-0.60543083234042361</c:v>
                </c:pt>
                <c:pt idx="259">
                  <c:v>-0.35798095554160897</c:v>
                </c:pt>
                <c:pt idx="260">
                  <c:v>0.83839415055291566</c:v>
                </c:pt>
                <c:pt idx="261">
                  <c:v>-0.68298045790973594</c:v>
                </c:pt>
                <c:pt idx="262">
                  <c:v>-0.20680744484032912</c:v>
                </c:pt>
                <c:pt idx="263">
                  <c:v>-0.29241673471624974</c:v>
                </c:pt>
                <c:pt idx="264">
                  <c:v>5.7678634906869884E-2</c:v>
                </c:pt>
                <c:pt idx="265">
                  <c:v>-0.73655547096768581</c:v>
                </c:pt>
                <c:pt idx="266">
                  <c:v>-1.1507565827619761</c:v>
                </c:pt>
                <c:pt idx="267">
                  <c:v>-2.4743834101798753E-2</c:v>
                </c:pt>
                <c:pt idx="268">
                  <c:v>-0.45058819046526188</c:v>
                </c:pt>
                <c:pt idx="269">
                  <c:v>-1.2523553898741431</c:v>
                </c:pt>
                <c:pt idx="270">
                  <c:v>-0.84104723544137705</c:v>
                </c:pt>
                <c:pt idx="271">
                  <c:v>-0.47199229591359282</c:v>
                </c:pt>
                <c:pt idx="272">
                  <c:v>-0.76417563821268386</c:v>
                </c:pt>
                <c:pt idx="273">
                  <c:v>-0.16991002506955238</c:v>
                </c:pt>
                <c:pt idx="274">
                  <c:v>-0.18662428276729107</c:v>
                </c:pt>
                <c:pt idx="275">
                  <c:v>-0.50555025951944699</c:v>
                </c:pt>
                <c:pt idx="276">
                  <c:v>-0.69014737085129052</c:v>
                </c:pt>
                <c:pt idx="277">
                  <c:v>1.091663336833762</c:v>
                </c:pt>
                <c:pt idx="278">
                  <c:v>-0.88729391527635559</c:v>
                </c:pt>
                <c:pt idx="279">
                  <c:v>-0.4640244765539715</c:v>
                </c:pt>
                <c:pt idx="280">
                  <c:v>0.73361113441385051</c:v>
                </c:pt>
                <c:pt idx="281">
                  <c:v>-0.64276378770634857</c:v>
                </c:pt>
                <c:pt idx="282">
                  <c:v>-0.98303062152192056</c:v>
                </c:pt>
                <c:pt idx="283">
                  <c:v>-0.62556186691442861</c:v>
                </c:pt>
                <c:pt idx="284">
                  <c:v>0.69971272104435556</c:v>
                </c:pt>
                <c:pt idx="285">
                  <c:v>1.1536901316360462</c:v>
                </c:pt>
                <c:pt idx="286">
                  <c:v>0.16807875589086191</c:v>
                </c:pt>
                <c:pt idx="287">
                  <c:v>5.5653235561119396E-2</c:v>
                </c:pt>
                <c:pt idx="288">
                  <c:v>-0.769234974593765</c:v>
                </c:pt>
                <c:pt idx="289">
                  <c:v>-0.61149165964429752</c:v>
                </c:pt>
                <c:pt idx="290">
                  <c:v>-9.0151767196282664E-2</c:v>
                </c:pt>
                <c:pt idx="291">
                  <c:v>1.3460815710929321</c:v>
                </c:pt>
                <c:pt idx="292">
                  <c:v>0.1260950632768586</c:v>
                </c:pt>
                <c:pt idx="293">
                  <c:v>-0.89979522250791133</c:v>
                </c:pt>
                <c:pt idx="294">
                  <c:v>5.5968075030022123E-2</c:v>
                </c:pt>
                <c:pt idx="295">
                  <c:v>-0.11804625061055198</c:v>
                </c:pt>
                <c:pt idx="296">
                  <c:v>-0.27804171446898529</c:v>
                </c:pt>
                <c:pt idx="297">
                  <c:v>-0.23716337188342881</c:v>
                </c:pt>
                <c:pt idx="298">
                  <c:v>-0.18105049946640736</c:v>
                </c:pt>
                <c:pt idx="299">
                  <c:v>0.4820352660112055</c:v>
                </c:pt>
                <c:pt idx="300">
                  <c:v>-0.87158740895134756</c:v>
                </c:pt>
                <c:pt idx="301">
                  <c:v>0.27412536412661181</c:v>
                </c:pt>
                <c:pt idx="302">
                  <c:v>-0.96539313703473262</c:v>
                </c:pt>
                <c:pt idx="303">
                  <c:v>-0.24959993458988644</c:v>
                </c:pt>
                <c:pt idx="304">
                  <c:v>-0.5469413306319646</c:v>
                </c:pt>
                <c:pt idx="305">
                  <c:v>-0.79454099001302125</c:v>
                </c:pt>
                <c:pt idx="306">
                  <c:v>-1.1122092827297836</c:v>
                </c:pt>
                <c:pt idx="307">
                  <c:v>-0.70096604209886471</c:v>
                </c:pt>
                <c:pt idx="308">
                  <c:v>-0.47748264056753431</c:v>
                </c:pt>
                <c:pt idx="309">
                  <c:v>-0.31672978678459601</c:v>
                </c:pt>
                <c:pt idx="310">
                  <c:v>1.0433161623667158</c:v>
                </c:pt>
                <c:pt idx="311">
                  <c:v>-1.9829177648864813</c:v>
                </c:pt>
                <c:pt idx="312">
                  <c:v>-0.50668351322862371</c:v>
                </c:pt>
                <c:pt idx="313">
                  <c:v>-0.96532893991166757</c:v>
                </c:pt>
                <c:pt idx="314">
                  <c:v>-1.0614571619880651</c:v>
                </c:pt>
                <c:pt idx="315">
                  <c:v>0.63599121990746565</c:v>
                </c:pt>
                <c:pt idx="316">
                  <c:v>-0.23075231219726619</c:v>
                </c:pt>
                <c:pt idx="317">
                  <c:v>-1.293793395781146</c:v>
                </c:pt>
                <c:pt idx="318">
                  <c:v>-0.55343625866751023</c:v>
                </c:pt>
                <c:pt idx="319">
                  <c:v>-1.2864544326717287</c:v>
                </c:pt>
                <c:pt idx="320">
                  <c:v>-0.10388850864173158</c:v>
                </c:pt>
                <c:pt idx="321">
                  <c:v>-7.7179242893753497E-2</c:v>
                </c:pt>
                <c:pt idx="322">
                  <c:v>-0.35470869459196958</c:v>
                </c:pt>
                <c:pt idx="323">
                  <c:v>-1.6414745612371064</c:v>
                </c:pt>
                <c:pt idx="324">
                  <c:v>-0.40721262291553428</c:v>
                </c:pt>
                <c:pt idx="325">
                  <c:v>-1.0278814833065273</c:v>
                </c:pt>
                <c:pt idx="326">
                  <c:v>-0.59486947333387818</c:v>
                </c:pt>
                <c:pt idx="327">
                  <c:v>-0.24664422391057669</c:v>
                </c:pt>
                <c:pt idx="328">
                  <c:v>-0.11177621290914362</c:v>
                </c:pt>
                <c:pt idx="329">
                  <c:v>-0.35931000832792664</c:v>
                </c:pt>
                <c:pt idx="330">
                  <c:v>0.32104515415738744</c:v>
                </c:pt>
                <c:pt idx="331">
                  <c:v>0.43262990741783225</c:v>
                </c:pt>
                <c:pt idx="332">
                  <c:v>-1.456450087895736</c:v>
                </c:pt>
                <c:pt idx="333">
                  <c:v>-9.0062271998243727E-3</c:v>
                </c:pt>
                <c:pt idx="334">
                  <c:v>-1.3998062171347225</c:v>
                </c:pt>
                <c:pt idx="335">
                  <c:v>-0.50270830780244558</c:v>
                </c:pt>
                <c:pt idx="336">
                  <c:v>-0.32852120973842003</c:v>
                </c:pt>
                <c:pt idx="337">
                  <c:v>-0.26334470342991978</c:v>
                </c:pt>
                <c:pt idx="338">
                  <c:v>0.13067333500866837</c:v>
                </c:pt>
                <c:pt idx="339">
                  <c:v>-0.54450217236728149</c:v>
                </c:pt>
                <c:pt idx="340">
                  <c:v>-0.18435911689647158</c:v>
                </c:pt>
                <c:pt idx="341">
                  <c:v>-0.37284488763140511</c:v>
                </c:pt>
                <c:pt idx="342">
                  <c:v>-0.19152431727382688</c:v>
                </c:pt>
                <c:pt idx="343">
                  <c:v>-2.1735460861685536</c:v>
                </c:pt>
                <c:pt idx="344">
                  <c:v>0.11321083291155622</c:v>
                </c:pt>
                <c:pt idx="345">
                  <c:v>-0.30435478289900636</c:v>
                </c:pt>
                <c:pt idx="346">
                  <c:v>-0.3792495695041993</c:v>
                </c:pt>
                <c:pt idx="347">
                  <c:v>-0.92605006545179391</c:v>
                </c:pt>
                <c:pt idx="348">
                  <c:v>-1.8267382387861391</c:v>
                </c:pt>
                <c:pt idx="349">
                  <c:v>-1.2374784477630039</c:v>
                </c:pt>
                <c:pt idx="350">
                  <c:v>-2.4525106351583577</c:v>
                </c:pt>
                <c:pt idx="351">
                  <c:v>-1.2598033547450012</c:v>
                </c:pt>
                <c:pt idx="352">
                  <c:v>-1.3745273519909293</c:v>
                </c:pt>
                <c:pt idx="353">
                  <c:v>-0.58139124994061686</c:v>
                </c:pt>
                <c:pt idx="354">
                  <c:v>-1.7158361654659458</c:v>
                </c:pt>
                <c:pt idx="355">
                  <c:v>-1.8086397623765561E-2</c:v>
                </c:pt>
                <c:pt idx="356">
                  <c:v>-0.75438955508106698</c:v>
                </c:pt>
                <c:pt idx="357">
                  <c:v>0.38644223377395354</c:v>
                </c:pt>
                <c:pt idx="358">
                  <c:v>-1.3013168692122041</c:v>
                </c:pt>
                <c:pt idx="359">
                  <c:v>-2.0756711612932923</c:v>
                </c:pt>
                <c:pt idx="360">
                  <c:v>-0.79340560318504105</c:v>
                </c:pt>
                <c:pt idx="361">
                  <c:v>0.33057715479539485</c:v>
                </c:pt>
                <c:pt idx="362">
                  <c:v>-0.71758007424010861</c:v>
                </c:pt>
                <c:pt idx="363">
                  <c:v>-0.89478418795395298</c:v>
                </c:pt>
                <c:pt idx="364">
                  <c:v>-1.8192805296864174</c:v>
                </c:pt>
                <c:pt idx="365">
                  <c:v>-0.69219057552929575</c:v>
                </c:pt>
                <c:pt idx="366">
                  <c:v>-0.87512447550104655</c:v>
                </c:pt>
                <c:pt idx="367">
                  <c:v>-1.3427917048776266</c:v>
                </c:pt>
                <c:pt idx="368">
                  <c:v>-1.058596150731687</c:v>
                </c:pt>
                <c:pt idx="369">
                  <c:v>-2.2428394827759512</c:v>
                </c:pt>
                <c:pt idx="370">
                  <c:v>-1.2557449289309286</c:v>
                </c:pt>
                <c:pt idx="371">
                  <c:v>6.83384589141139E-2</c:v>
                </c:pt>
                <c:pt idx="372">
                  <c:v>-0.95219678141436059</c:v>
                </c:pt>
                <c:pt idx="373">
                  <c:v>0.27623990767650974</c:v>
                </c:pt>
                <c:pt idx="374">
                  <c:v>0.25647118114879652</c:v>
                </c:pt>
                <c:pt idx="375">
                  <c:v>0.12199111916286387</c:v>
                </c:pt>
                <c:pt idx="376">
                  <c:v>-1.4597600499195218</c:v>
                </c:pt>
                <c:pt idx="377">
                  <c:v>-1.0467987735262583</c:v>
                </c:pt>
                <c:pt idx="378">
                  <c:v>3.3368729870898776E-2</c:v>
                </c:pt>
                <c:pt idx="379">
                  <c:v>-0.19929258306521094</c:v>
                </c:pt>
                <c:pt idx="380">
                  <c:v>9.134049789382483E-3</c:v>
                </c:pt>
                <c:pt idx="381">
                  <c:v>-1.2065905197774138</c:v>
                </c:pt>
                <c:pt idx="382">
                  <c:v>2.8690538356146438E-3</c:v>
                </c:pt>
                <c:pt idx="383">
                  <c:v>-1.6267322898606049</c:v>
                </c:pt>
                <c:pt idx="384">
                  <c:v>-0.34101004980936567</c:v>
                </c:pt>
                <c:pt idx="385">
                  <c:v>-1.2872994805055618</c:v>
                </c:pt>
                <c:pt idx="386">
                  <c:v>1.1342352599546972</c:v>
                </c:pt>
                <c:pt idx="387">
                  <c:v>-1.7404465707656622</c:v>
                </c:pt>
                <c:pt idx="388">
                  <c:v>-1.4251530944986122</c:v>
                </c:pt>
                <c:pt idx="389">
                  <c:v>-1.3437367316764659</c:v>
                </c:pt>
                <c:pt idx="390">
                  <c:v>-0.63204717473819994</c:v>
                </c:pt>
                <c:pt idx="391">
                  <c:v>-1.6989523758701721</c:v>
                </c:pt>
                <c:pt idx="392">
                  <c:v>-2.1912906885038508</c:v>
                </c:pt>
                <c:pt idx="393">
                  <c:v>-0.27476449811970138</c:v>
                </c:pt>
                <c:pt idx="394">
                  <c:v>-0.9706589963845742</c:v>
                </c:pt>
                <c:pt idx="395">
                  <c:v>-0.9762403870877997</c:v>
                </c:pt>
                <c:pt idx="396">
                  <c:v>-1.8962870315509341</c:v>
                </c:pt>
                <c:pt idx="397">
                  <c:v>-1.4318508324244066</c:v>
                </c:pt>
                <c:pt idx="398">
                  <c:v>-1.1236040604605217</c:v>
                </c:pt>
                <c:pt idx="399">
                  <c:v>-1.8983512462778651</c:v>
                </c:pt>
                <c:pt idx="400">
                  <c:v>-2.1515438559009592</c:v>
                </c:pt>
                <c:pt idx="401">
                  <c:v>-1.7209118695122143</c:v>
                </c:pt>
                <c:pt idx="402">
                  <c:v>-1.8210685019929627</c:v>
                </c:pt>
                <c:pt idx="403">
                  <c:v>-1.392034793421427</c:v>
                </c:pt>
                <c:pt idx="404">
                  <c:v>-2.3943589021967377</c:v>
                </c:pt>
                <c:pt idx="405">
                  <c:v>-1.4492554987358859</c:v>
                </c:pt>
                <c:pt idx="406">
                  <c:v>-0.95177284982588961</c:v>
                </c:pt>
                <c:pt idx="407">
                  <c:v>-1.6004097724941628</c:v>
                </c:pt>
                <c:pt idx="408">
                  <c:v>0.20323205433814384</c:v>
                </c:pt>
                <c:pt idx="409">
                  <c:v>0.34883076034094573</c:v>
                </c:pt>
                <c:pt idx="410">
                  <c:v>-1.5386329211486121</c:v>
                </c:pt>
                <c:pt idx="411">
                  <c:v>-0.24778484085107053</c:v>
                </c:pt>
                <c:pt idx="412">
                  <c:v>-0.57056845622785701</c:v>
                </c:pt>
                <c:pt idx="413">
                  <c:v>-1.6973188184496528</c:v>
                </c:pt>
                <c:pt idx="414">
                  <c:v>-0.83377558792195949</c:v>
                </c:pt>
                <c:pt idx="415">
                  <c:v>-1.3396293157952794</c:v>
                </c:pt>
                <c:pt idx="416">
                  <c:v>-1.3100377088718387</c:v>
                </c:pt>
                <c:pt idx="417">
                  <c:v>-1.8569545269075125</c:v>
                </c:pt>
                <c:pt idx="418">
                  <c:v>-0.96967148892283961</c:v>
                </c:pt>
                <c:pt idx="419">
                  <c:v>-0.89951642042348745</c:v>
                </c:pt>
                <c:pt idx="420">
                  <c:v>-1.6314509579278369</c:v>
                </c:pt>
                <c:pt idx="421">
                  <c:v>-1.0550632206584238</c:v>
                </c:pt>
                <c:pt idx="422">
                  <c:v>-2.2913709839474632</c:v>
                </c:pt>
                <c:pt idx="423">
                  <c:v>-1.6058184586337467</c:v>
                </c:pt>
                <c:pt idx="424">
                  <c:v>-1.157002469651278</c:v>
                </c:pt>
                <c:pt idx="425">
                  <c:v>-0.92399876498426059</c:v>
                </c:pt>
                <c:pt idx="426">
                  <c:v>-1.6565556142812714</c:v>
                </c:pt>
                <c:pt idx="427">
                  <c:v>-1.5972396245250835</c:v>
                </c:pt>
                <c:pt idx="428">
                  <c:v>-0.88091535864082104</c:v>
                </c:pt>
                <c:pt idx="429">
                  <c:v>-0.82963682366084746</c:v>
                </c:pt>
                <c:pt idx="430">
                  <c:v>-2.4218234640047767</c:v>
                </c:pt>
                <c:pt idx="431">
                  <c:v>-2.3688241296816397</c:v>
                </c:pt>
                <c:pt idx="432">
                  <c:v>-1.6546527174210821</c:v>
                </c:pt>
                <c:pt idx="433">
                  <c:v>-0.60092184075508248</c:v>
                </c:pt>
                <c:pt idx="434">
                  <c:v>-1.5611143935490777</c:v>
                </c:pt>
                <c:pt idx="435">
                  <c:v>-1.5314732411012464</c:v>
                </c:pt>
                <c:pt idx="436">
                  <c:v>-0.72993971049524864</c:v>
                </c:pt>
                <c:pt idx="437">
                  <c:v>-1.2061463109742496</c:v>
                </c:pt>
                <c:pt idx="438">
                  <c:v>-2.1059740775702012</c:v>
                </c:pt>
                <c:pt idx="439">
                  <c:v>-1.3628588427552344</c:v>
                </c:pt>
                <c:pt idx="440">
                  <c:v>-2.1309015518224652</c:v>
                </c:pt>
                <c:pt idx="441">
                  <c:v>-1.4166733162142782</c:v>
                </c:pt>
                <c:pt idx="442">
                  <c:v>-2.0055185300669032</c:v>
                </c:pt>
                <c:pt idx="443">
                  <c:v>-1.9400708044408161</c:v>
                </c:pt>
                <c:pt idx="444">
                  <c:v>-2.0365106790897523</c:v>
                </c:pt>
                <c:pt idx="445">
                  <c:v>-3.6779080192135587</c:v>
                </c:pt>
              </c:numCache>
            </c:numRef>
          </c:yVal>
        </c:ser>
        <c:axId val="31552256"/>
        <c:axId val="75353472"/>
      </c:scatterChart>
      <c:valAx>
        <c:axId val="31552256"/>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75353472"/>
        <c:crosses val="autoZero"/>
        <c:crossBetween val="midCat"/>
      </c:valAx>
      <c:valAx>
        <c:axId val="75353472"/>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552256"/>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plotArea>
      <c:layout/>
      <c:scatterChart>
        <c:scatterStyle val="lineMarker"/>
        <c:ser>
          <c:idx val="0"/>
          <c:order val="0"/>
          <c:spPr>
            <a:ln w="28575">
              <a:noFill/>
            </a:ln>
          </c:spPr>
          <c:marker>
            <c:symbol val="triangle"/>
            <c:size val="7"/>
            <c:spPr>
              <a:solidFill>
                <a:srgbClr val="FF0000"/>
              </a:solidFill>
              <a:ln>
                <a:noFill/>
              </a:ln>
            </c:spPr>
          </c:marker>
          <c:xVal>
            <c:numRef>
              <c:f>Feuil1!$M$5:$M$54</c:f>
              <c:numCache>
                <c:formatCode>General</c:formatCode>
                <c:ptCount val="50"/>
                <c:pt idx="0">
                  <c:v>2.6023678696962698</c:v>
                </c:pt>
                <c:pt idx="1">
                  <c:v>2.3744526091498295</c:v>
                </c:pt>
                <c:pt idx="2">
                  <c:v>2.3416315318152741</c:v>
                </c:pt>
                <c:pt idx="3">
                  <c:v>2.2489230871052692</c:v>
                </c:pt>
                <c:pt idx="4">
                  <c:v>2.2311445447447031</c:v>
                </c:pt>
                <c:pt idx="5">
                  <c:v>2.1537127472722011</c:v>
                </c:pt>
                <c:pt idx="6">
                  <c:v>2.0889530523520405</c:v>
                </c:pt>
                <c:pt idx="7">
                  <c:v>1.9997316185487919</c:v>
                </c:pt>
                <c:pt idx="8">
                  <c:v>1.9899495935890616</c:v>
                </c:pt>
                <c:pt idx="9">
                  <c:v>1.9552203095429279</c:v>
                </c:pt>
                <c:pt idx="10">
                  <c:v>1.9455634865014551</c:v>
                </c:pt>
                <c:pt idx="11">
                  <c:v>1.9196041469153462</c:v>
                </c:pt>
                <c:pt idx="12">
                  <c:v>1.9027385311074061</c:v>
                </c:pt>
                <c:pt idx="13">
                  <c:v>1.8706809376829785</c:v>
                </c:pt>
                <c:pt idx="14">
                  <c:v>1.8495704483134068</c:v>
                </c:pt>
                <c:pt idx="15">
                  <c:v>1.827042488398062</c:v>
                </c:pt>
                <c:pt idx="16">
                  <c:v>1.8034102810167165</c:v>
                </c:pt>
                <c:pt idx="17">
                  <c:v>1.7956848931237817</c:v>
                </c:pt>
                <c:pt idx="18">
                  <c:v>1.794747243159641</c:v>
                </c:pt>
                <c:pt idx="19">
                  <c:v>1.7511643109228512</c:v>
                </c:pt>
                <c:pt idx="20">
                  <c:v>1.7426289362698879</c:v>
                </c:pt>
                <c:pt idx="21">
                  <c:v>1.722743783059969</c:v>
                </c:pt>
                <c:pt idx="22">
                  <c:v>1.7109171925323099</c:v>
                </c:pt>
                <c:pt idx="23">
                  <c:v>1.7035211920263167</c:v>
                </c:pt>
                <c:pt idx="24">
                  <c:v>1.6443227680454564</c:v>
                </c:pt>
                <c:pt idx="25">
                  <c:v>1.6330821443388472</c:v>
                </c:pt>
                <c:pt idx="26">
                  <c:v>1.5773968857368539</c:v>
                </c:pt>
                <c:pt idx="27">
                  <c:v>1.536342627270008</c:v>
                </c:pt>
                <c:pt idx="28">
                  <c:v>1.5294965993001193</c:v>
                </c:pt>
                <c:pt idx="29">
                  <c:v>1.525914680166836</c:v>
                </c:pt>
                <c:pt idx="30">
                  <c:v>1.5112175432886663</c:v>
                </c:pt>
                <c:pt idx="31">
                  <c:v>1.5080708520197279</c:v>
                </c:pt>
                <c:pt idx="32">
                  <c:v>1.49860364847705</c:v>
                </c:pt>
                <c:pt idx="33">
                  <c:v>1.482033895986071</c:v>
                </c:pt>
                <c:pt idx="34">
                  <c:v>1.4807942775323091</c:v>
                </c:pt>
                <c:pt idx="35">
                  <c:v>1.4689822211205841</c:v>
                </c:pt>
                <c:pt idx="36">
                  <c:v>1.4673461483384558</c:v>
                </c:pt>
                <c:pt idx="37">
                  <c:v>1.4309076224775272</c:v>
                </c:pt>
                <c:pt idx="38">
                  <c:v>1.4280938542432668</c:v>
                </c:pt>
                <c:pt idx="39">
                  <c:v>1.4135082624745801</c:v>
                </c:pt>
                <c:pt idx="40">
                  <c:v>1.4122180288475081</c:v>
                </c:pt>
                <c:pt idx="41">
                  <c:v>1.405917820562216</c:v>
                </c:pt>
                <c:pt idx="42">
                  <c:v>1.4030309555281735</c:v>
                </c:pt>
                <c:pt idx="43">
                  <c:v>1.3817888986352482</c:v>
                </c:pt>
                <c:pt idx="44">
                  <c:v>1.3668349064114462</c:v>
                </c:pt>
                <c:pt idx="45">
                  <c:v>1.3633258729004318</c:v>
                </c:pt>
                <c:pt idx="46">
                  <c:v>1.3370238243029653</c:v>
                </c:pt>
                <c:pt idx="47">
                  <c:v>1.3182613506053538</c:v>
                </c:pt>
                <c:pt idx="48">
                  <c:v>1.3115311951964024</c:v>
                </c:pt>
                <c:pt idx="49">
                  <c:v>1.2822666660769837</c:v>
                </c:pt>
              </c:numCache>
            </c:numRef>
          </c:xVal>
          <c:yVal>
            <c:numRef>
              <c:f>Feuil1!$N$5:$N$54</c:f>
              <c:numCache>
                <c:formatCode>General</c:formatCode>
                <c:ptCount val="50"/>
                <c:pt idx="0">
                  <c:v>1.9729484596774904</c:v>
                </c:pt>
                <c:pt idx="1">
                  <c:v>0.8342421654836264</c:v>
                </c:pt>
                <c:pt idx="2">
                  <c:v>1.160726207016987</c:v>
                </c:pt>
                <c:pt idx="3">
                  <c:v>1.276943994848692</c:v>
                </c:pt>
                <c:pt idx="4">
                  <c:v>0.67060426347003699</c:v>
                </c:pt>
                <c:pt idx="5">
                  <c:v>8.9412293648206229E-2</c:v>
                </c:pt>
                <c:pt idx="6">
                  <c:v>3.2041173649390089</c:v>
                </c:pt>
                <c:pt idx="7">
                  <c:v>0.2561320133177698</c:v>
                </c:pt>
                <c:pt idx="8">
                  <c:v>1.7817794574050121</c:v>
                </c:pt>
                <c:pt idx="9">
                  <c:v>1.6082180736178688</c:v>
                </c:pt>
                <c:pt idx="10">
                  <c:v>0.89193632045592752</c:v>
                </c:pt>
                <c:pt idx="11">
                  <c:v>0.44301275709203036</c:v>
                </c:pt>
                <c:pt idx="12">
                  <c:v>1.3370093031256278</c:v>
                </c:pt>
                <c:pt idx="13">
                  <c:v>2.1057761989750636</c:v>
                </c:pt>
                <c:pt idx="14">
                  <c:v>-0.38984820774533102</c:v>
                </c:pt>
                <c:pt idx="15">
                  <c:v>0.43042177558295419</c:v>
                </c:pt>
                <c:pt idx="16">
                  <c:v>0.7989520357393165</c:v>
                </c:pt>
                <c:pt idx="17">
                  <c:v>0.68182862855557624</c:v>
                </c:pt>
                <c:pt idx="18">
                  <c:v>1.3219475037801245</c:v>
                </c:pt>
                <c:pt idx="19">
                  <c:v>-1.3496692013230018</c:v>
                </c:pt>
                <c:pt idx="20">
                  <c:v>2.63691085397764</c:v>
                </c:pt>
                <c:pt idx="21">
                  <c:v>0.41088224053960454</c:v>
                </c:pt>
                <c:pt idx="22">
                  <c:v>-0.1847700835002673</c:v>
                </c:pt>
                <c:pt idx="23">
                  <c:v>1.5894623066603299</c:v>
                </c:pt>
                <c:pt idx="24">
                  <c:v>1.8907266965118057</c:v>
                </c:pt>
                <c:pt idx="25">
                  <c:v>1.1648416541973579</c:v>
                </c:pt>
                <c:pt idx="26">
                  <c:v>1.0818411468171698</c:v>
                </c:pt>
                <c:pt idx="27">
                  <c:v>2.1101410645078342</c:v>
                </c:pt>
                <c:pt idx="28">
                  <c:v>0.97943380746782471</c:v>
                </c:pt>
                <c:pt idx="29">
                  <c:v>0.37521204498178384</c:v>
                </c:pt>
                <c:pt idx="30">
                  <c:v>1.3936668727863597</c:v>
                </c:pt>
                <c:pt idx="31">
                  <c:v>1.414629080825812</c:v>
                </c:pt>
                <c:pt idx="32">
                  <c:v>0.43277275791116132</c:v>
                </c:pt>
                <c:pt idx="33">
                  <c:v>1.1574602485178338</c:v>
                </c:pt>
                <c:pt idx="34">
                  <c:v>-0.94956523268248771</c:v>
                </c:pt>
                <c:pt idx="35">
                  <c:v>2.2977262728564707</c:v>
                </c:pt>
                <c:pt idx="36">
                  <c:v>0.35576332569959906</c:v>
                </c:pt>
                <c:pt idx="37">
                  <c:v>0.1776124098030572</c:v>
                </c:pt>
                <c:pt idx="38">
                  <c:v>1.3135221298872246</c:v>
                </c:pt>
                <c:pt idx="39">
                  <c:v>1.5060070943020651</c:v>
                </c:pt>
                <c:pt idx="40">
                  <c:v>0.19728482671115788</c:v>
                </c:pt>
                <c:pt idx="41">
                  <c:v>0.58403042218951973</c:v>
                </c:pt>
                <c:pt idx="42">
                  <c:v>1.4093567337907444</c:v>
                </c:pt>
                <c:pt idx="43">
                  <c:v>0.23394349665184994</c:v>
                </c:pt>
                <c:pt idx="44">
                  <c:v>1.3658198014970446</c:v>
                </c:pt>
                <c:pt idx="45">
                  <c:v>1.0086519306855144</c:v>
                </c:pt>
                <c:pt idx="46">
                  <c:v>-1.28182335726356</c:v>
                </c:pt>
                <c:pt idx="47">
                  <c:v>-0.3899300447234873</c:v>
                </c:pt>
                <c:pt idx="48">
                  <c:v>2.6184064444100987</c:v>
                </c:pt>
                <c:pt idx="49">
                  <c:v>-6.6755620299406432E-2</c:v>
                </c:pt>
              </c:numCache>
            </c:numRef>
          </c:yVal>
        </c:ser>
        <c:ser>
          <c:idx val="1"/>
          <c:order val="1"/>
          <c:spPr>
            <a:ln w="28575">
              <a:noFill/>
            </a:ln>
          </c:spPr>
          <c:marker>
            <c:symbol val="triangle"/>
            <c:size val="7"/>
            <c:spPr>
              <a:solidFill>
                <a:schemeClr val="tx1"/>
              </a:solidFill>
              <a:ln>
                <a:noFill/>
              </a:ln>
            </c:spPr>
          </c:marker>
          <c:xVal>
            <c:numRef>
              <c:f>Feuil1!$M$59:$M$504</c:f>
              <c:numCache>
                <c:formatCode>General</c:formatCode>
                <c:ptCount val="446"/>
                <c:pt idx="0">
                  <c:v>1.2536936771674925</c:v>
                </c:pt>
                <c:pt idx="1">
                  <c:v>1.2398607210336472</c:v>
                </c:pt>
                <c:pt idx="2">
                  <c:v>1.23422552259118</c:v>
                </c:pt>
                <c:pt idx="3">
                  <c:v>1.1956145679386381</c:v>
                </c:pt>
                <c:pt idx="4">
                  <c:v>1.1596400247797682</c:v>
                </c:pt>
                <c:pt idx="5">
                  <c:v>1.1566221941723684</c:v>
                </c:pt>
                <c:pt idx="6">
                  <c:v>1.1511874891643443</c:v>
                </c:pt>
                <c:pt idx="7">
                  <c:v>1.141170601747306</c:v>
                </c:pt>
                <c:pt idx="8">
                  <c:v>1.1262877507813116</c:v>
                </c:pt>
                <c:pt idx="9">
                  <c:v>1.1212152895166121</c:v>
                </c:pt>
                <c:pt idx="10">
                  <c:v>1.1187769551924278</c:v>
                </c:pt>
                <c:pt idx="11">
                  <c:v>1.0990142748233021</c:v>
                </c:pt>
                <c:pt idx="12">
                  <c:v>1.0691386556147946</c:v>
                </c:pt>
                <c:pt idx="13">
                  <c:v>1.0672400324053748</c:v>
                </c:pt>
                <c:pt idx="14">
                  <c:v>1.035321198755097</c:v>
                </c:pt>
                <c:pt idx="15">
                  <c:v>1.0335810852371095</c:v>
                </c:pt>
                <c:pt idx="16">
                  <c:v>1.0290611265146188</c:v>
                </c:pt>
                <c:pt idx="17">
                  <c:v>1.0104142493739472</c:v>
                </c:pt>
                <c:pt idx="18">
                  <c:v>1.0081495219203569</c:v>
                </c:pt>
                <c:pt idx="19">
                  <c:v>0.99250693228689379</c:v>
                </c:pt>
                <c:pt idx="20">
                  <c:v>0.99000923473466351</c:v>
                </c:pt>
                <c:pt idx="21">
                  <c:v>0.98665056972102783</c:v>
                </c:pt>
                <c:pt idx="22">
                  <c:v>0.97884293147543877</c:v>
                </c:pt>
                <c:pt idx="23">
                  <c:v>0.97794671643361453</c:v>
                </c:pt>
                <c:pt idx="24">
                  <c:v>0.97072981755551568</c:v>
                </c:pt>
                <c:pt idx="25">
                  <c:v>0.96822120532019196</c:v>
                </c:pt>
                <c:pt idx="26">
                  <c:v>0.9675074575577407</c:v>
                </c:pt>
                <c:pt idx="27">
                  <c:v>0.96536455022925449</c:v>
                </c:pt>
                <c:pt idx="28">
                  <c:v>0.94461188217289571</c:v>
                </c:pt>
                <c:pt idx="29">
                  <c:v>0.93731912586386357</c:v>
                </c:pt>
                <c:pt idx="30">
                  <c:v>0.93382316669304255</c:v>
                </c:pt>
                <c:pt idx="31">
                  <c:v>0.9254493827885647</c:v>
                </c:pt>
                <c:pt idx="32">
                  <c:v>0.9227642583872675</c:v>
                </c:pt>
                <c:pt idx="33">
                  <c:v>0.92172198455040544</c:v>
                </c:pt>
                <c:pt idx="34">
                  <c:v>0.90036459757980425</c:v>
                </c:pt>
                <c:pt idx="35">
                  <c:v>0.89362132054333165</c:v>
                </c:pt>
                <c:pt idx="36">
                  <c:v>0.89219270965842923</c:v>
                </c:pt>
                <c:pt idx="37">
                  <c:v>0.89006569150963943</c:v>
                </c:pt>
                <c:pt idx="38">
                  <c:v>0.87551742838582625</c:v>
                </c:pt>
                <c:pt idx="39">
                  <c:v>0.86921787793230154</c:v>
                </c:pt>
                <c:pt idx="40">
                  <c:v>0.86476263696829681</c:v>
                </c:pt>
                <c:pt idx="41">
                  <c:v>0.86313511676644061</c:v>
                </c:pt>
                <c:pt idx="42">
                  <c:v>0.86273391491488804</c:v>
                </c:pt>
                <c:pt idx="43">
                  <c:v>0.85622017712282661</c:v>
                </c:pt>
                <c:pt idx="44">
                  <c:v>0.80563851451169965</c:v>
                </c:pt>
                <c:pt idx="45">
                  <c:v>0.79942407348779165</c:v>
                </c:pt>
                <c:pt idx="46">
                  <c:v>0.79673845689502465</c:v>
                </c:pt>
                <c:pt idx="47">
                  <c:v>0.78127861063289961</c:v>
                </c:pt>
                <c:pt idx="48">
                  <c:v>0.7697742334065647</c:v>
                </c:pt>
                <c:pt idx="49">
                  <c:v>0.76895839468478056</c:v>
                </c:pt>
                <c:pt idx="50">
                  <c:v>0.76313473446798663</c:v>
                </c:pt>
                <c:pt idx="51">
                  <c:v>0.75981910780698514</c:v>
                </c:pt>
                <c:pt idx="52">
                  <c:v>0.75778147367963666</c:v>
                </c:pt>
                <c:pt idx="53">
                  <c:v>0.75500740509237663</c:v>
                </c:pt>
                <c:pt idx="54">
                  <c:v>0.74650949722928295</c:v>
                </c:pt>
                <c:pt idx="55">
                  <c:v>0.71994323832946305</c:v>
                </c:pt>
                <c:pt idx="56">
                  <c:v>0.71639650732550864</c:v>
                </c:pt>
                <c:pt idx="57">
                  <c:v>0.71491983138121484</c:v>
                </c:pt>
                <c:pt idx="58">
                  <c:v>0.71338351710406667</c:v>
                </c:pt>
                <c:pt idx="59">
                  <c:v>0.70919921370869865</c:v>
                </c:pt>
                <c:pt idx="60">
                  <c:v>0.70571970163540265</c:v>
                </c:pt>
                <c:pt idx="61">
                  <c:v>0.69211573147150263</c:v>
                </c:pt>
                <c:pt idx="62">
                  <c:v>0.69035894868771597</c:v>
                </c:pt>
                <c:pt idx="63">
                  <c:v>0.67373677248413943</c:v>
                </c:pt>
                <c:pt idx="64">
                  <c:v>0.6694705728871807</c:v>
                </c:pt>
                <c:pt idx="65">
                  <c:v>0.65732786793434361</c:v>
                </c:pt>
                <c:pt idx="66">
                  <c:v>0.63961643996400963</c:v>
                </c:pt>
                <c:pt idx="67">
                  <c:v>0.63222379210614288</c:v>
                </c:pt>
                <c:pt idx="68">
                  <c:v>0.61967878448651526</c:v>
                </c:pt>
                <c:pt idx="69">
                  <c:v>0.61429282228283499</c:v>
                </c:pt>
                <c:pt idx="70">
                  <c:v>0.61089230589723598</c:v>
                </c:pt>
                <c:pt idx="71">
                  <c:v>0.61083847921358669</c:v>
                </c:pt>
                <c:pt idx="72">
                  <c:v>0.60859477488996339</c:v>
                </c:pt>
                <c:pt idx="73">
                  <c:v>0.60852876399477862</c:v>
                </c:pt>
                <c:pt idx="74">
                  <c:v>0.6039767192359049</c:v>
                </c:pt>
                <c:pt idx="75">
                  <c:v>0.60274976950558889</c:v>
                </c:pt>
                <c:pt idx="76">
                  <c:v>0.60003150930263427</c:v>
                </c:pt>
                <c:pt idx="77">
                  <c:v>0.59839427943706758</c:v>
                </c:pt>
                <c:pt idx="78">
                  <c:v>0.59762367767929359</c:v>
                </c:pt>
                <c:pt idx="79">
                  <c:v>0.59522561032912358</c:v>
                </c:pt>
                <c:pt idx="80">
                  <c:v>0.58585601761132633</c:v>
                </c:pt>
                <c:pt idx="81">
                  <c:v>0.58519078004477132</c:v>
                </c:pt>
                <c:pt idx="82">
                  <c:v>0.58199119386054843</c:v>
                </c:pt>
                <c:pt idx="83">
                  <c:v>0.5688895316692909</c:v>
                </c:pt>
                <c:pt idx="84">
                  <c:v>0.56681358796161918</c:v>
                </c:pt>
                <c:pt idx="85">
                  <c:v>0.55889135270746082</c:v>
                </c:pt>
                <c:pt idx="86">
                  <c:v>0.55047706264586505</c:v>
                </c:pt>
                <c:pt idx="87">
                  <c:v>0.52923947901763357</c:v>
                </c:pt>
                <c:pt idx="88">
                  <c:v>0.52504269821603033</c:v>
                </c:pt>
                <c:pt idx="89">
                  <c:v>0.52044195913095836</c:v>
                </c:pt>
                <c:pt idx="90">
                  <c:v>0.51907967707229363</c:v>
                </c:pt>
                <c:pt idx="91">
                  <c:v>0.518533871439119</c:v>
                </c:pt>
                <c:pt idx="92">
                  <c:v>0.50298250835000347</c:v>
                </c:pt>
                <c:pt idx="93">
                  <c:v>0.50221136508578956</c:v>
                </c:pt>
                <c:pt idx="94">
                  <c:v>0.48863224479214284</c:v>
                </c:pt>
                <c:pt idx="95">
                  <c:v>0.48434836574691453</c:v>
                </c:pt>
                <c:pt idx="96">
                  <c:v>0.47578061329916027</c:v>
                </c:pt>
                <c:pt idx="97">
                  <c:v>0.47288612235478428</c:v>
                </c:pt>
                <c:pt idx="98">
                  <c:v>0.47085277419010052</c:v>
                </c:pt>
                <c:pt idx="99">
                  <c:v>0.46520700606949161</c:v>
                </c:pt>
                <c:pt idx="100">
                  <c:v>0.45719540976403017</c:v>
                </c:pt>
                <c:pt idx="101">
                  <c:v>0.45430990642755581</c:v>
                </c:pt>
                <c:pt idx="102">
                  <c:v>0.44412830312333834</c:v>
                </c:pt>
                <c:pt idx="103">
                  <c:v>0.44091470118023213</c:v>
                </c:pt>
                <c:pt idx="104">
                  <c:v>0.41893897502578692</c:v>
                </c:pt>
                <c:pt idx="105">
                  <c:v>0.41054893854425306</c:v>
                </c:pt>
                <c:pt idx="106">
                  <c:v>0.40957610804361488</c:v>
                </c:pt>
                <c:pt idx="107">
                  <c:v>0.40879488739258241</c:v>
                </c:pt>
                <c:pt idx="108">
                  <c:v>0.40460297091385888</c:v>
                </c:pt>
                <c:pt idx="109">
                  <c:v>0.40437711048681091</c:v>
                </c:pt>
                <c:pt idx="110">
                  <c:v>0.40339715106021412</c:v>
                </c:pt>
                <c:pt idx="111">
                  <c:v>0.39600321963586393</c:v>
                </c:pt>
                <c:pt idx="112">
                  <c:v>0.38068716019850285</c:v>
                </c:pt>
                <c:pt idx="113">
                  <c:v>0.37828379277655338</c:v>
                </c:pt>
                <c:pt idx="114">
                  <c:v>0.37072796008568526</c:v>
                </c:pt>
                <c:pt idx="115">
                  <c:v>0.3702310930156068</c:v>
                </c:pt>
                <c:pt idx="116">
                  <c:v>0.36947055421543745</c:v>
                </c:pt>
                <c:pt idx="117">
                  <c:v>0.36105135446649173</c:v>
                </c:pt>
                <c:pt idx="118">
                  <c:v>0.35933487697458177</c:v>
                </c:pt>
                <c:pt idx="119">
                  <c:v>0.35841193734245336</c:v>
                </c:pt>
                <c:pt idx="120">
                  <c:v>0.35485082244144805</c:v>
                </c:pt>
                <c:pt idx="121">
                  <c:v>0.35184034919011142</c:v>
                </c:pt>
                <c:pt idx="122">
                  <c:v>0.33145790028679084</c:v>
                </c:pt>
                <c:pt idx="123">
                  <c:v>0.33001669512208009</c:v>
                </c:pt>
                <c:pt idx="124">
                  <c:v>0.31850700349225974</c:v>
                </c:pt>
                <c:pt idx="125">
                  <c:v>0.31668494907566219</c:v>
                </c:pt>
                <c:pt idx="126">
                  <c:v>0.30731486301086047</c:v>
                </c:pt>
                <c:pt idx="127">
                  <c:v>0.29578165545801283</c:v>
                </c:pt>
                <c:pt idx="128">
                  <c:v>0.28549974682432355</c:v>
                </c:pt>
                <c:pt idx="129">
                  <c:v>0.27995074138956838</c:v>
                </c:pt>
                <c:pt idx="130">
                  <c:v>0.26825345267295775</c:v>
                </c:pt>
                <c:pt idx="131">
                  <c:v>0.26451186937602095</c:v>
                </c:pt>
                <c:pt idx="132">
                  <c:v>0.26042165501620596</c:v>
                </c:pt>
                <c:pt idx="133">
                  <c:v>0.25836873486998235</c:v>
                </c:pt>
                <c:pt idx="134">
                  <c:v>0.25398875872850835</c:v>
                </c:pt>
                <c:pt idx="135">
                  <c:v>0.25253774343094793</c:v>
                </c:pt>
                <c:pt idx="136">
                  <c:v>0.24850581668589394</c:v>
                </c:pt>
                <c:pt idx="137">
                  <c:v>0.24788956898174913</c:v>
                </c:pt>
                <c:pt idx="138">
                  <c:v>0.24183213731142841</c:v>
                </c:pt>
                <c:pt idx="139">
                  <c:v>0.23757042976724671</c:v>
                </c:pt>
                <c:pt idx="140">
                  <c:v>0.23507383408351468</c:v>
                </c:pt>
                <c:pt idx="141">
                  <c:v>0.23296680814852391</c:v>
                </c:pt>
                <c:pt idx="142">
                  <c:v>0.23063716824104158</c:v>
                </c:pt>
                <c:pt idx="143">
                  <c:v>0.21431914403100358</c:v>
                </c:pt>
                <c:pt idx="144">
                  <c:v>0.20791045386082718</c:v>
                </c:pt>
                <c:pt idx="145">
                  <c:v>0.20344881013002458</c:v>
                </c:pt>
                <c:pt idx="146">
                  <c:v>0.20088981493513292</c:v>
                </c:pt>
                <c:pt idx="147">
                  <c:v>0.19757385471517502</c:v>
                </c:pt>
                <c:pt idx="148">
                  <c:v>0.19285097425917017</c:v>
                </c:pt>
                <c:pt idx="149">
                  <c:v>0.18814262026747094</c:v>
                </c:pt>
                <c:pt idx="150">
                  <c:v>0.18472556117476946</c:v>
                </c:pt>
                <c:pt idx="151">
                  <c:v>0.1799693548033999</c:v>
                </c:pt>
                <c:pt idx="152">
                  <c:v>0.17322495745963634</c:v>
                </c:pt>
                <c:pt idx="153">
                  <c:v>0.15775515142425284</c:v>
                </c:pt>
                <c:pt idx="154">
                  <c:v>0.15132537644069091</c:v>
                </c:pt>
                <c:pt idx="155">
                  <c:v>0.15012794830117449</c:v>
                </c:pt>
                <c:pt idx="156">
                  <c:v>0.14536311852971159</c:v>
                </c:pt>
                <c:pt idx="157">
                  <c:v>0.14294445342477252</c:v>
                </c:pt>
                <c:pt idx="158">
                  <c:v>0.14291366750149312</c:v>
                </c:pt>
                <c:pt idx="159">
                  <c:v>0.13051032113467509</c:v>
                </c:pt>
                <c:pt idx="160">
                  <c:v>0.12795348818931979</c:v>
                </c:pt>
                <c:pt idx="161">
                  <c:v>0.11403129609351897</c:v>
                </c:pt>
                <c:pt idx="162">
                  <c:v>0.10752736580218952</c:v>
                </c:pt>
                <c:pt idx="163">
                  <c:v>0.10428266191304777</c:v>
                </c:pt>
                <c:pt idx="164">
                  <c:v>9.7326334045463328E-2</c:v>
                </c:pt>
                <c:pt idx="165">
                  <c:v>8.9658902879073535E-2</c:v>
                </c:pt>
                <c:pt idx="166">
                  <c:v>8.8483399711671948E-2</c:v>
                </c:pt>
                <c:pt idx="167">
                  <c:v>8.244626081480233E-2</c:v>
                </c:pt>
                <c:pt idx="168">
                  <c:v>6.6408622082006333E-2</c:v>
                </c:pt>
                <c:pt idx="169">
                  <c:v>6.5250813883326569E-2</c:v>
                </c:pt>
                <c:pt idx="170">
                  <c:v>5.9843420947746091E-2</c:v>
                </c:pt>
                <c:pt idx="171">
                  <c:v>5.7171323469196254E-2</c:v>
                </c:pt>
                <c:pt idx="172">
                  <c:v>5.4087791849768058E-2</c:v>
                </c:pt>
                <c:pt idx="173">
                  <c:v>5.1752458508354485E-2</c:v>
                </c:pt>
                <c:pt idx="174">
                  <c:v>4.9043115848766833E-2</c:v>
                </c:pt>
                <c:pt idx="175">
                  <c:v>4.5305377874644823E-2</c:v>
                </c:pt>
                <c:pt idx="176">
                  <c:v>4.4455311395278072E-2</c:v>
                </c:pt>
                <c:pt idx="177">
                  <c:v>4.3904588140965664E-2</c:v>
                </c:pt>
                <c:pt idx="178">
                  <c:v>3.6936504194646683E-2</c:v>
                </c:pt>
                <c:pt idx="179">
                  <c:v>3.0306498423493602E-2</c:v>
                </c:pt>
                <c:pt idx="180">
                  <c:v>2.2736522794555642E-2</c:v>
                </c:pt>
                <c:pt idx="181">
                  <c:v>2.0339492877497048E-2</c:v>
                </c:pt>
                <c:pt idx="182">
                  <c:v>1.9124509936666624E-2</c:v>
                </c:pt>
                <c:pt idx="183">
                  <c:v>1.6518891458824105E-2</c:v>
                </c:pt>
                <c:pt idx="184">
                  <c:v>1.3381869460356213E-2</c:v>
                </c:pt>
                <c:pt idx="185">
                  <c:v>1.2237674591610511E-2</c:v>
                </c:pt>
                <c:pt idx="186">
                  <c:v>1.0286598711130596E-2</c:v>
                </c:pt>
                <c:pt idx="187">
                  <c:v>-7.9189616918049419E-3</c:v>
                </c:pt>
                <c:pt idx="188">
                  <c:v>-3.2810669980332496E-2</c:v>
                </c:pt>
                <c:pt idx="189">
                  <c:v>-3.7769557976726681E-2</c:v>
                </c:pt>
                <c:pt idx="190">
                  <c:v>-3.7890395512883562E-2</c:v>
                </c:pt>
                <c:pt idx="191">
                  <c:v>-4.8723151722314027E-2</c:v>
                </c:pt>
                <c:pt idx="192">
                  <c:v>-4.9992504090740984E-2</c:v>
                </c:pt>
                <c:pt idx="193">
                  <c:v>-5.7237515128243134E-2</c:v>
                </c:pt>
                <c:pt idx="194">
                  <c:v>-5.831270337593613E-2</c:v>
                </c:pt>
                <c:pt idx="195">
                  <c:v>-5.9781147433591114E-2</c:v>
                </c:pt>
                <c:pt idx="196">
                  <c:v>-6.0300800200896093E-2</c:v>
                </c:pt>
                <c:pt idx="197">
                  <c:v>-6.7538902262428591E-2</c:v>
                </c:pt>
                <c:pt idx="198">
                  <c:v>-6.9498923793954837E-2</c:v>
                </c:pt>
                <c:pt idx="199">
                  <c:v>-9.1944353035481527E-2</c:v>
                </c:pt>
                <c:pt idx="200">
                  <c:v>-9.5797190890513098E-2</c:v>
                </c:pt>
                <c:pt idx="201">
                  <c:v>-0.10132533925891379</c:v>
                </c:pt>
                <c:pt idx="202">
                  <c:v>-0.10775417368408394</c:v>
                </c:pt>
                <c:pt idx="203">
                  <c:v>-0.11056941970650305</c:v>
                </c:pt>
                <c:pt idx="204">
                  <c:v>-0.11116467671548672</c:v>
                </c:pt>
                <c:pt idx="205">
                  <c:v>-0.13023874406172445</c:v>
                </c:pt>
                <c:pt idx="206">
                  <c:v>-0.13561886212673946</c:v>
                </c:pt>
                <c:pt idx="207">
                  <c:v>-0.13666374127782441</c:v>
                </c:pt>
                <c:pt idx="208">
                  <c:v>-0.13720825786607313</c:v>
                </c:pt>
                <c:pt idx="209">
                  <c:v>-0.1394217250931637</c:v>
                </c:pt>
                <c:pt idx="210">
                  <c:v>-0.14138981596416345</c:v>
                </c:pt>
                <c:pt idx="211">
                  <c:v>-0.14381128275388624</c:v>
                </c:pt>
                <c:pt idx="212">
                  <c:v>-0.14866044932218594</c:v>
                </c:pt>
                <c:pt idx="213">
                  <c:v>-0.14980574634154831</c:v>
                </c:pt>
                <c:pt idx="214">
                  <c:v>-0.15004391599994704</c:v>
                </c:pt>
                <c:pt idx="215">
                  <c:v>-0.16185488739912074</c:v>
                </c:pt>
                <c:pt idx="216">
                  <c:v>-0.1624399698097824</c:v>
                </c:pt>
                <c:pt idx="217">
                  <c:v>-0.16593747664799688</c:v>
                </c:pt>
                <c:pt idx="218">
                  <c:v>-0.16734024145554491</c:v>
                </c:pt>
                <c:pt idx="219">
                  <c:v>-0.16971477555388589</c:v>
                </c:pt>
                <c:pt idx="220">
                  <c:v>-0.17320741933453684</c:v>
                </c:pt>
                <c:pt idx="221">
                  <c:v>-0.17634026665001321</c:v>
                </c:pt>
                <c:pt idx="222">
                  <c:v>-0.18324137948631158</c:v>
                </c:pt>
                <c:pt idx="223">
                  <c:v>-0.18478745311411193</c:v>
                </c:pt>
                <c:pt idx="224">
                  <c:v>-0.18911397727735871</c:v>
                </c:pt>
                <c:pt idx="225">
                  <c:v>-0.19636249037822462</c:v>
                </c:pt>
                <c:pt idx="226">
                  <c:v>-0.19759222722377368</c:v>
                </c:pt>
                <c:pt idx="227">
                  <c:v>-0.19919249717250581</c:v>
                </c:pt>
                <c:pt idx="228">
                  <c:v>-0.20099450483418951</c:v>
                </c:pt>
                <c:pt idx="229">
                  <c:v>-0.20328772250355437</c:v>
                </c:pt>
                <c:pt idx="230">
                  <c:v>-0.20619355377647072</c:v>
                </c:pt>
                <c:pt idx="231">
                  <c:v>-0.20990346877499458</c:v>
                </c:pt>
                <c:pt idx="232">
                  <c:v>-0.21136536814900891</c:v>
                </c:pt>
                <c:pt idx="233">
                  <c:v>-0.21702760134826199</c:v>
                </c:pt>
                <c:pt idx="234">
                  <c:v>-0.22172469266951217</c:v>
                </c:pt>
                <c:pt idx="235">
                  <c:v>-0.23093647515809962</c:v>
                </c:pt>
                <c:pt idx="236">
                  <c:v>-0.23356367448082721</c:v>
                </c:pt>
                <c:pt idx="237">
                  <c:v>-0.24181345351073102</c:v>
                </c:pt>
                <c:pt idx="238">
                  <c:v>-0.24210790829529441</c:v>
                </c:pt>
                <c:pt idx="239">
                  <c:v>-0.24658487055188141</c:v>
                </c:pt>
                <c:pt idx="240">
                  <c:v>-0.25286146238804463</c:v>
                </c:pt>
                <c:pt idx="241">
                  <c:v>-0.25425288692819825</c:v>
                </c:pt>
                <c:pt idx="242">
                  <c:v>-0.26700412999925166</c:v>
                </c:pt>
                <c:pt idx="243">
                  <c:v>-0.2719856308230979</c:v>
                </c:pt>
                <c:pt idx="244">
                  <c:v>-0.27254737030068532</c:v>
                </c:pt>
                <c:pt idx="245">
                  <c:v>-0.27559169758036428</c:v>
                </c:pt>
                <c:pt idx="246">
                  <c:v>-0.27584830495757701</c:v>
                </c:pt>
                <c:pt idx="247">
                  <c:v>-0.27969224888496957</c:v>
                </c:pt>
                <c:pt idx="248">
                  <c:v>-0.27991071879827789</c:v>
                </c:pt>
                <c:pt idx="249">
                  <c:v>-0.28514507080226231</c:v>
                </c:pt>
                <c:pt idx="250">
                  <c:v>-0.28950187794934246</c:v>
                </c:pt>
                <c:pt idx="251">
                  <c:v>-0.29289949586083885</c:v>
                </c:pt>
                <c:pt idx="252">
                  <c:v>-0.29344933808633566</c:v>
                </c:pt>
                <c:pt idx="253">
                  <c:v>-0.29916435441708811</c:v>
                </c:pt>
                <c:pt idx="254">
                  <c:v>-0.3056487509616303</c:v>
                </c:pt>
                <c:pt idx="255">
                  <c:v>-0.30703705280963267</c:v>
                </c:pt>
                <c:pt idx="256">
                  <c:v>-0.30982650787396659</c:v>
                </c:pt>
                <c:pt idx="257">
                  <c:v>-0.31970218643789228</c:v>
                </c:pt>
                <c:pt idx="258">
                  <c:v>-0.3252134166983095</c:v>
                </c:pt>
                <c:pt idx="259">
                  <c:v>-0.34751774146695902</c:v>
                </c:pt>
                <c:pt idx="260">
                  <c:v>-0.35772759890764505</c:v>
                </c:pt>
                <c:pt idx="261">
                  <c:v>-0.35900452360408575</c:v>
                </c:pt>
                <c:pt idx="262">
                  <c:v>-0.35968051230348924</c:v>
                </c:pt>
                <c:pt idx="263">
                  <c:v>-0.35990771634252888</c:v>
                </c:pt>
                <c:pt idx="264">
                  <c:v>-0.36627036233749505</c:v>
                </c:pt>
                <c:pt idx="265">
                  <c:v>-0.36953864707707257</c:v>
                </c:pt>
                <c:pt idx="266">
                  <c:v>-0.37376636830696597</c:v>
                </c:pt>
                <c:pt idx="267">
                  <c:v>-0.37383121838957706</c:v>
                </c:pt>
                <c:pt idx="268">
                  <c:v>-0.37848274455347214</c:v>
                </c:pt>
                <c:pt idx="269">
                  <c:v>-0.38755079041965751</c:v>
                </c:pt>
                <c:pt idx="270">
                  <c:v>-0.38910199160578546</c:v>
                </c:pt>
                <c:pt idx="271">
                  <c:v>-0.39524205402554091</c:v>
                </c:pt>
                <c:pt idx="272">
                  <c:v>-0.40657984892342547</c:v>
                </c:pt>
                <c:pt idx="273">
                  <c:v>-0.40715530430924307</c:v>
                </c:pt>
                <c:pt idx="274">
                  <c:v>-0.41544050868950233</c:v>
                </c:pt>
                <c:pt idx="275">
                  <c:v>-0.41799590919375301</c:v>
                </c:pt>
                <c:pt idx="276">
                  <c:v>-0.42019384286567041</c:v>
                </c:pt>
                <c:pt idx="277">
                  <c:v>-0.42368252191197664</c:v>
                </c:pt>
                <c:pt idx="278">
                  <c:v>-0.43276233049753043</c:v>
                </c:pt>
                <c:pt idx="279">
                  <c:v>-0.43643617228797865</c:v>
                </c:pt>
                <c:pt idx="280">
                  <c:v>-0.43919770176479966</c:v>
                </c:pt>
                <c:pt idx="281">
                  <c:v>-0.44175102318200654</c:v>
                </c:pt>
                <c:pt idx="282">
                  <c:v>-0.44399348694516261</c:v>
                </c:pt>
                <c:pt idx="283">
                  <c:v>-0.44844541919706782</c:v>
                </c:pt>
                <c:pt idx="284">
                  <c:v>-0.45275838630035431</c:v>
                </c:pt>
                <c:pt idx="285">
                  <c:v>-0.47465588908066536</c:v>
                </c:pt>
                <c:pt idx="286">
                  <c:v>-0.47614331861015424</c:v>
                </c:pt>
                <c:pt idx="287">
                  <c:v>-0.51449592988046156</c:v>
                </c:pt>
                <c:pt idx="288">
                  <c:v>-0.51593836304741159</c:v>
                </c:pt>
                <c:pt idx="289">
                  <c:v>-0.52075120558800636</c:v>
                </c:pt>
                <c:pt idx="290">
                  <c:v>-0.5212848415324155</c:v>
                </c:pt>
                <c:pt idx="291">
                  <c:v>-0.52714597863496104</c:v>
                </c:pt>
                <c:pt idx="292">
                  <c:v>-0.52851507722818902</c:v>
                </c:pt>
                <c:pt idx="293">
                  <c:v>-0.52865601946492269</c:v>
                </c:pt>
                <c:pt idx="294">
                  <c:v>-0.53507333068390561</c:v>
                </c:pt>
                <c:pt idx="295">
                  <c:v>-0.53668147600040206</c:v>
                </c:pt>
                <c:pt idx="296">
                  <c:v>-0.53781641792161716</c:v>
                </c:pt>
                <c:pt idx="297">
                  <c:v>-0.53828862265146205</c:v>
                </c:pt>
                <c:pt idx="298">
                  <c:v>-0.53966616574279869</c:v>
                </c:pt>
                <c:pt idx="299">
                  <c:v>-0.54384501351538928</c:v>
                </c:pt>
                <c:pt idx="300">
                  <c:v>-0.54763624104882203</c:v>
                </c:pt>
                <c:pt idx="301">
                  <c:v>-0.55084870201434133</c:v>
                </c:pt>
                <c:pt idx="302">
                  <c:v>-0.56427775308706851</c:v>
                </c:pt>
                <c:pt idx="303">
                  <c:v>-0.56452234054156358</c:v>
                </c:pt>
                <c:pt idx="304">
                  <c:v>-0.56730043629298565</c:v>
                </c:pt>
                <c:pt idx="305">
                  <c:v>-0.57223952920251553</c:v>
                </c:pt>
                <c:pt idx="306">
                  <c:v>-0.57484229481760452</c:v>
                </c:pt>
                <c:pt idx="307">
                  <c:v>-0.57694161714878167</c:v>
                </c:pt>
                <c:pt idx="308">
                  <c:v>-0.59133441234414763</c:v>
                </c:pt>
                <c:pt idx="309">
                  <c:v>-0.59621851944955617</c:v>
                </c:pt>
                <c:pt idx="310">
                  <c:v>-0.61752056017131951</c:v>
                </c:pt>
                <c:pt idx="311">
                  <c:v>-0.62437063377026669</c:v>
                </c:pt>
                <c:pt idx="312">
                  <c:v>-0.62965440731229894</c:v>
                </c:pt>
                <c:pt idx="313">
                  <c:v>-0.63308990312399116</c:v>
                </c:pt>
                <c:pt idx="314">
                  <c:v>-0.63538065975834823</c:v>
                </c:pt>
                <c:pt idx="315">
                  <c:v>-0.64028665976082011</c:v>
                </c:pt>
                <c:pt idx="316">
                  <c:v>-0.64093928637461484</c:v>
                </c:pt>
                <c:pt idx="317">
                  <c:v>-0.64531666002140953</c:v>
                </c:pt>
                <c:pt idx="318">
                  <c:v>-0.65474480008359803</c:v>
                </c:pt>
                <c:pt idx="319">
                  <c:v>-0.66763546715758126</c:v>
                </c:pt>
                <c:pt idx="320">
                  <c:v>-0.67559753876613771</c:v>
                </c:pt>
                <c:pt idx="321">
                  <c:v>-0.68523331537865451</c:v>
                </c:pt>
                <c:pt idx="322">
                  <c:v>-0.68638353179110256</c:v>
                </c:pt>
                <c:pt idx="323">
                  <c:v>-0.70179193512583371</c:v>
                </c:pt>
                <c:pt idx="324">
                  <c:v>-0.70308429658635563</c:v>
                </c:pt>
                <c:pt idx="325">
                  <c:v>-0.70652421867222515</c:v>
                </c:pt>
                <c:pt idx="326">
                  <c:v>-0.71683352068366801</c:v>
                </c:pt>
                <c:pt idx="327">
                  <c:v>-0.71792997730686681</c:v>
                </c:pt>
                <c:pt idx="328">
                  <c:v>-0.72180593652310776</c:v>
                </c:pt>
                <c:pt idx="329">
                  <c:v>-0.72318644910712049</c:v>
                </c:pt>
                <c:pt idx="330">
                  <c:v>-0.73123430833517822</c:v>
                </c:pt>
                <c:pt idx="331">
                  <c:v>-0.73568165654060225</c:v>
                </c:pt>
                <c:pt idx="332">
                  <c:v>-0.73972029517772164</c:v>
                </c:pt>
                <c:pt idx="333">
                  <c:v>-0.75954922192648966</c:v>
                </c:pt>
                <c:pt idx="334">
                  <c:v>-0.79334713781784938</c:v>
                </c:pt>
                <c:pt idx="335">
                  <c:v>-0.79579465712291264</c:v>
                </c:pt>
                <c:pt idx="336">
                  <c:v>-0.79668967381892464</c:v>
                </c:pt>
                <c:pt idx="337">
                  <c:v>-0.808351770690237</c:v>
                </c:pt>
                <c:pt idx="338">
                  <c:v>-0.81164943059667083</c:v>
                </c:pt>
                <c:pt idx="339">
                  <c:v>-0.81868161289271835</c:v>
                </c:pt>
                <c:pt idx="340">
                  <c:v>-0.82565892383079365</c:v>
                </c:pt>
                <c:pt idx="341">
                  <c:v>-0.82658870965093056</c:v>
                </c:pt>
                <c:pt idx="342">
                  <c:v>-0.83424514195749278</c:v>
                </c:pt>
                <c:pt idx="343">
                  <c:v>-0.83911053640362765</c:v>
                </c:pt>
                <c:pt idx="344">
                  <c:v>-0.84762581980041318</c:v>
                </c:pt>
                <c:pt idx="345">
                  <c:v>-0.85002238816494646</c:v>
                </c:pt>
                <c:pt idx="346">
                  <c:v>-0.85976697647158984</c:v>
                </c:pt>
                <c:pt idx="347">
                  <c:v>-0.86646693652549078</c:v>
                </c:pt>
                <c:pt idx="348">
                  <c:v>-0.88468401944914365</c:v>
                </c:pt>
                <c:pt idx="349">
                  <c:v>-0.89420583178366386</c:v>
                </c:pt>
                <c:pt idx="350">
                  <c:v>-0.89517148809713087</c:v>
                </c:pt>
                <c:pt idx="351">
                  <c:v>-0.8972431980740655</c:v>
                </c:pt>
                <c:pt idx="352">
                  <c:v>-0.91403751854820003</c:v>
                </c:pt>
                <c:pt idx="353">
                  <c:v>-0.92133893067957984</c:v>
                </c:pt>
                <c:pt idx="354">
                  <c:v>-0.92700658470720965</c:v>
                </c:pt>
                <c:pt idx="355">
                  <c:v>-0.95325734862864198</c:v>
                </c:pt>
                <c:pt idx="356">
                  <c:v>-0.95613033883731158</c:v>
                </c:pt>
                <c:pt idx="357">
                  <c:v>-0.95934449573230141</c:v>
                </c:pt>
                <c:pt idx="358">
                  <c:v>-0.95994425678609874</c:v>
                </c:pt>
                <c:pt idx="359">
                  <c:v>-0.96441218521522065</c:v>
                </c:pt>
                <c:pt idx="360">
                  <c:v>-0.97243508712420534</c:v>
                </c:pt>
                <c:pt idx="361">
                  <c:v>-0.97504161321008864</c:v>
                </c:pt>
                <c:pt idx="362">
                  <c:v>-0.99646284043898126</c:v>
                </c:pt>
                <c:pt idx="363">
                  <c:v>-1.0172954923163604</c:v>
                </c:pt>
                <c:pt idx="364">
                  <c:v>-1.0205433957873717</c:v>
                </c:pt>
                <c:pt idx="365">
                  <c:v>-1.0576582522189573</c:v>
                </c:pt>
                <c:pt idx="366">
                  <c:v>-1.0733736008535635</c:v>
                </c:pt>
                <c:pt idx="367">
                  <c:v>-1.0733810058948958</c:v>
                </c:pt>
                <c:pt idx="368">
                  <c:v>-1.0770201491625113</c:v>
                </c:pt>
                <c:pt idx="369">
                  <c:v>-1.104104381878416</c:v>
                </c:pt>
                <c:pt idx="370">
                  <c:v>-1.1273051115784929</c:v>
                </c:pt>
                <c:pt idx="371">
                  <c:v>-1.130693614209439</c:v>
                </c:pt>
                <c:pt idx="372">
                  <c:v>-1.1312623380948184</c:v>
                </c:pt>
                <c:pt idx="373">
                  <c:v>-1.1382248858004778</c:v>
                </c:pt>
                <c:pt idx="374">
                  <c:v>-1.1463348488783751</c:v>
                </c:pt>
                <c:pt idx="375">
                  <c:v>-1.1637357304146532</c:v>
                </c:pt>
                <c:pt idx="376">
                  <c:v>-1.1882193384394957</c:v>
                </c:pt>
                <c:pt idx="377">
                  <c:v>-1.1933447101152255</c:v>
                </c:pt>
                <c:pt idx="378">
                  <c:v>-1.1955323614153164</c:v>
                </c:pt>
                <c:pt idx="379">
                  <c:v>-1.2152891917005759</c:v>
                </c:pt>
                <c:pt idx="380">
                  <c:v>-1.2164941041663302</c:v>
                </c:pt>
                <c:pt idx="381">
                  <c:v>-1.2177647116663926</c:v>
                </c:pt>
                <c:pt idx="382">
                  <c:v>-1.2447735837087421</c:v>
                </c:pt>
                <c:pt idx="383">
                  <c:v>-1.2528468377877964</c:v>
                </c:pt>
                <c:pt idx="384">
                  <c:v>-1.2951392053341861</c:v>
                </c:pt>
                <c:pt idx="385">
                  <c:v>-1.3430503331365247</c:v>
                </c:pt>
                <c:pt idx="386">
                  <c:v>-1.3511658796032155</c:v>
                </c:pt>
                <c:pt idx="387">
                  <c:v>-1.3557316007733906</c:v>
                </c:pt>
                <c:pt idx="388">
                  <c:v>-1.35902795333533</c:v>
                </c:pt>
                <c:pt idx="389">
                  <c:v>-1.3618448964938028</c:v>
                </c:pt>
                <c:pt idx="390">
                  <c:v>-1.3813418339512977</c:v>
                </c:pt>
                <c:pt idx="391">
                  <c:v>-1.3894081657505097</c:v>
                </c:pt>
                <c:pt idx="392">
                  <c:v>-1.390392800742654</c:v>
                </c:pt>
                <c:pt idx="393">
                  <c:v>-1.3941370827087927</c:v>
                </c:pt>
                <c:pt idx="394">
                  <c:v>-1.402532972742931</c:v>
                </c:pt>
                <c:pt idx="395">
                  <c:v>-1.408080185696984</c:v>
                </c:pt>
                <c:pt idx="396">
                  <c:v>-1.418131275779027</c:v>
                </c:pt>
                <c:pt idx="397">
                  <c:v>-1.4417670795801019</c:v>
                </c:pt>
                <c:pt idx="398">
                  <c:v>-1.4522983357614518</c:v>
                </c:pt>
                <c:pt idx="399">
                  <c:v>-1.4721356277398918</c:v>
                </c:pt>
                <c:pt idx="400">
                  <c:v>-1.5039927723260338</c:v>
                </c:pt>
                <c:pt idx="401">
                  <c:v>-1.5041617892002033</c:v>
                </c:pt>
                <c:pt idx="402">
                  <c:v>-1.5078822320317484</c:v>
                </c:pt>
                <c:pt idx="403">
                  <c:v>-1.5085428493558322</c:v>
                </c:pt>
                <c:pt idx="404">
                  <c:v>-1.5112455630642363</c:v>
                </c:pt>
                <c:pt idx="405">
                  <c:v>-1.5303538498477602</c:v>
                </c:pt>
                <c:pt idx="406">
                  <c:v>-1.5402971668300269</c:v>
                </c:pt>
                <c:pt idx="407">
                  <c:v>-1.5788376089326737</c:v>
                </c:pt>
                <c:pt idx="408">
                  <c:v>-1.58488586166342</c:v>
                </c:pt>
                <c:pt idx="409">
                  <c:v>-1.590489636952416</c:v>
                </c:pt>
                <c:pt idx="410">
                  <c:v>-1.6074835711266959</c:v>
                </c:pt>
                <c:pt idx="411">
                  <c:v>-1.6148516876104444</c:v>
                </c:pt>
                <c:pt idx="412">
                  <c:v>-1.6233261559956838</c:v>
                </c:pt>
                <c:pt idx="413">
                  <c:v>-1.6350808326016275</c:v>
                </c:pt>
                <c:pt idx="414">
                  <c:v>-1.6465940630673077</c:v>
                </c:pt>
                <c:pt idx="415">
                  <c:v>-1.6466418309714621</c:v>
                </c:pt>
                <c:pt idx="416">
                  <c:v>-1.6497954208839001</c:v>
                </c:pt>
                <c:pt idx="417">
                  <c:v>-1.6698470754094279</c:v>
                </c:pt>
                <c:pt idx="418">
                  <c:v>-1.6705459385161663</c:v>
                </c:pt>
                <c:pt idx="419">
                  <c:v>-1.6916100263866787</c:v>
                </c:pt>
                <c:pt idx="420">
                  <c:v>-1.6993369210366922</c:v>
                </c:pt>
                <c:pt idx="421">
                  <c:v>-1.7056289559329545</c:v>
                </c:pt>
                <c:pt idx="422">
                  <c:v>-1.7119031511595058</c:v>
                </c:pt>
                <c:pt idx="423">
                  <c:v>-1.7129790493616137</c:v>
                </c:pt>
                <c:pt idx="424">
                  <c:v>-1.7265586076498538</c:v>
                </c:pt>
                <c:pt idx="425">
                  <c:v>-1.7463901243431263</c:v>
                </c:pt>
                <c:pt idx="426">
                  <c:v>-1.7560464277721579</c:v>
                </c:pt>
                <c:pt idx="427">
                  <c:v>-1.7726722082914699</c:v>
                </c:pt>
                <c:pt idx="428">
                  <c:v>-1.7924365691960356</c:v>
                </c:pt>
                <c:pt idx="429">
                  <c:v>-1.94931615177767</c:v>
                </c:pt>
                <c:pt idx="430">
                  <c:v>-1.9983645749637324</c:v>
                </c:pt>
                <c:pt idx="431">
                  <c:v>-2.0152036036859777</c:v>
                </c:pt>
                <c:pt idx="432">
                  <c:v>-2.0185847876330012</c:v>
                </c:pt>
                <c:pt idx="433">
                  <c:v>-2.0202966801341393</c:v>
                </c:pt>
                <c:pt idx="434">
                  <c:v>-2.0255065269398997</c:v>
                </c:pt>
                <c:pt idx="435">
                  <c:v>-2.0340154208430183</c:v>
                </c:pt>
                <c:pt idx="436">
                  <c:v>-2.0804523669287187</c:v>
                </c:pt>
                <c:pt idx="437">
                  <c:v>-2.1605743538727653</c:v>
                </c:pt>
                <c:pt idx="438">
                  <c:v>-2.1611664975136513</c:v>
                </c:pt>
                <c:pt idx="439">
                  <c:v>-2.1681878384441884</c:v>
                </c:pt>
                <c:pt idx="440">
                  <c:v>-2.2362933033146377</c:v>
                </c:pt>
                <c:pt idx="441">
                  <c:v>-2.2670506802724679</c:v>
                </c:pt>
                <c:pt idx="442">
                  <c:v>-2.407710757100967</c:v>
                </c:pt>
                <c:pt idx="443">
                  <c:v>-2.4316861806971364</c:v>
                </c:pt>
                <c:pt idx="444">
                  <c:v>-2.4360004403847224</c:v>
                </c:pt>
                <c:pt idx="445">
                  <c:v>-2.4585783612392467</c:v>
                </c:pt>
              </c:numCache>
            </c:numRef>
          </c:xVal>
          <c:yVal>
            <c:numRef>
              <c:f>Feuil1!$N$59:$N$504</c:f>
              <c:numCache>
                <c:formatCode>General</c:formatCode>
                <c:ptCount val="446"/>
                <c:pt idx="0">
                  <c:v>1.0649833366287702</c:v>
                </c:pt>
                <c:pt idx="1">
                  <c:v>0.93209649684064733</c:v>
                </c:pt>
                <c:pt idx="2">
                  <c:v>-0.48122356214668338</c:v>
                </c:pt>
                <c:pt idx="3">
                  <c:v>0.728708831222596</c:v>
                </c:pt>
                <c:pt idx="4">
                  <c:v>3.0224506394351147E-2</c:v>
                </c:pt>
                <c:pt idx="5">
                  <c:v>1.1969090573749148</c:v>
                </c:pt>
                <c:pt idx="6">
                  <c:v>0.35877703990529197</c:v>
                </c:pt>
                <c:pt idx="7">
                  <c:v>1.4148558671164895</c:v>
                </c:pt>
                <c:pt idx="8">
                  <c:v>4.9163312905965324E-2</c:v>
                </c:pt>
                <c:pt idx="9">
                  <c:v>0.39989099355505553</c:v>
                </c:pt>
                <c:pt idx="10">
                  <c:v>2.1211934228947715</c:v>
                </c:pt>
                <c:pt idx="11">
                  <c:v>0.49521362732347174</c:v>
                </c:pt>
                <c:pt idx="12">
                  <c:v>2.0580441514443679</c:v>
                </c:pt>
                <c:pt idx="13">
                  <c:v>-0.23885834618310331</c:v>
                </c:pt>
                <c:pt idx="14">
                  <c:v>0.90621178094395261</c:v>
                </c:pt>
                <c:pt idx="15">
                  <c:v>0.83894786445863556</c:v>
                </c:pt>
                <c:pt idx="16">
                  <c:v>1.4656668656515146</c:v>
                </c:pt>
                <c:pt idx="17">
                  <c:v>0.9179797746296019</c:v>
                </c:pt>
                <c:pt idx="18">
                  <c:v>0.68045592545878464</c:v>
                </c:pt>
                <c:pt idx="19">
                  <c:v>-0.27048059799866242</c:v>
                </c:pt>
                <c:pt idx="20">
                  <c:v>-0.88581752715144557</c:v>
                </c:pt>
                <c:pt idx="21">
                  <c:v>0.37565714423727442</c:v>
                </c:pt>
                <c:pt idx="22">
                  <c:v>-0.58241507575735652</c:v>
                </c:pt>
                <c:pt idx="23">
                  <c:v>2.2892471073407035</c:v>
                </c:pt>
                <c:pt idx="24">
                  <c:v>-0.26064022715538571</c:v>
                </c:pt>
                <c:pt idx="25">
                  <c:v>0.97854761609622964</c:v>
                </c:pt>
                <c:pt idx="26">
                  <c:v>1.522323952322616</c:v>
                </c:pt>
                <c:pt idx="27">
                  <c:v>6.4370947252381697E-2</c:v>
                </c:pt>
                <c:pt idx="28">
                  <c:v>0.34528117841625305</c:v>
                </c:pt>
                <c:pt idx="29">
                  <c:v>1.6310760350604634</c:v>
                </c:pt>
                <c:pt idx="30">
                  <c:v>-1.6112527275077235</c:v>
                </c:pt>
                <c:pt idx="31">
                  <c:v>-0.79618399523834626</c:v>
                </c:pt>
                <c:pt idx="32">
                  <c:v>1.2565350334793117</c:v>
                </c:pt>
                <c:pt idx="33">
                  <c:v>0.51889281875308013</c:v>
                </c:pt>
                <c:pt idx="34">
                  <c:v>0.9787570342125782</c:v>
                </c:pt>
                <c:pt idx="35">
                  <c:v>0.36526138696492488</c:v>
                </c:pt>
                <c:pt idx="36">
                  <c:v>1.1303183559069527</c:v>
                </c:pt>
                <c:pt idx="37">
                  <c:v>0.7050845700311521</c:v>
                </c:pt>
                <c:pt idx="38">
                  <c:v>1.4561108188565262</c:v>
                </c:pt>
                <c:pt idx="39">
                  <c:v>2.6491847418290781</c:v>
                </c:pt>
                <c:pt idx="40">
                  <c:v>-0.49426204390717832</c:v>
                </c:pt>
                <c:pt idx="41">
                  <c:v>1.0988711325617739</c:v>
                </c:pt>
                <c:pt idx="42">
                  <c:v>2.6343762931244976</c:v>
                </c:pt>
                <c:pt idx="43">
                  <c:v>0.95534850033388441</c:v>
                </c:pt>
                <c:pt idx="44">
                  <c:v>-1.2629549497701921E-3</c:v>
                </c:pt>
                <c:pt idx="45">
                  <c:v>-1.4659562731592635E-3</c:v>
                </c:pt>
                <c:pt idx="46">
                  <c:v>-2.2863662889922081</c:v>
                </c:pt>
                <c:pt idx="47">
                  <c:v>-9.2456298883457244E-2</c:v>
                </c:pt>
                <c:pt idx="48">
                  <c:v>-0.40149805239144981</c:v>
                </c:pt>
                <c:pt idx="49">
                  <c:v>-0.27584531098768938</c:v>
                </c:pt>
                <c:pt idx="50">
                  <c:v>1.0604228110609042</c:v>
                </c:pt>
                <c:pt idx="51">
                  <c:v>1.0115510487976818</c:v>
                </c:pt>
                <c:pt idx="52">
                  <c:v>-0.17403300781791331</c:v>
                </c:pt>
                <c:pt idx="53">
                  <c:v>1.3464426372349418</c:v>
                </c:pt>
                <c:pt idx="54">
                  <c:v>-0.12278744599488223</c:v>
                </c:pt>
                <c:pt idx="55">
                  <c:v>-1.323826310269175</c:v>
                </c:pt>
                <c:pt idx="56">
                  <c:v>-0.27107169742958781</c:v>
                </c:pt>
                <c:pt idx="57">
                  <c:v>0.90865083198286245</c:v>
                </c:pt>
                <c:pt idx="58">
                  <c:v>-1.194008755173094</c:v>
                </c:pt>
                <c:pt idx="59">
                  <c:v>-1.6886780100047161</c:v>
                </c:pt>
                <c:pt idx="60">
                  <c:v>1.1193925191431773</c:v>
                </c:pt>
                <c:pt idx="61">
                  <c:v>-9.5053576145127064E-2</c:v>
                </c:pt>
                <c:pt idx="62">
                  <c:v>0.50731849371255744</c:v>
                </c:pt>
                <c:pt idx="63">
                  <c:v>0.71707245326720004</c:v>
                </c:pt>
                <c:pt idx="64">
                  <c:v>0.23179504854601729</c:v>
                </c:pt>
                <c:pt idx="65">
                  <c:v>-1.3154447780011838</c:v>
                </c:pt>
                <c:pt idx="66">
                  <c:v>-0.93258713413211458</c:v>
                </c:pt>
                <c:pt idx="67">
                  <c:v>0.45565979250731869</c:v>
                </c:pt>
                <c:pt idx="68">
                  <c:v>-0.38025557289805439</c:v>
                </c:pt>
                <c:pt idx="69">
                  <c:v>1.465704519152889</c:v>
                </c:pt>
                <c:pt idx="70">
                  <c:v>-9.5748283384801E-2</c:v>
                </c:pt>
                <c:pt idx="71">
                  <c:v>-0.83933129768945935</c:v>
                </c:pt>
                <c:pt idx="72">
                  <c:v>-0.68201864553157265</c:v>
                </c:pt>
                <c:pt idx="73">
                  <c:v>-0.56420717427139999</c:v>
                </c:pt>
                <c:pt idx="74">
                  <c:v>1.073437734580684</c:v>
                </c:pt>
                <c:pt idx="75">
                  <c:v>0.50125072299887063</c:v>
                </c:pt>
                <c:pt idx="76">
                  <c:v>0.50353225380779199</c:v>
                </c:pt>
                <c:pt idx="77">
                  <c:v>0.13034635115033458</c:v>
                </c:pt>
                <c:pt idx="78">
                  <c:v>-0.52835554149746256</c:v>
                </c:pt>
                <c:pt idx="79">
                  <c:v>0.7507795542403064</c:v>
                </c:pt>
                <c:pt idx="80">
                  <c:v>1.201099385506045</c:v>
                </c:pt>
                <c:pt idx="81">
                  <c:v>-0.71467958986283642</c:v>
                </c:pt>
                <c:pt idx="82">
                  <c:v>1.6669612158536598</c:v>
                </c:pt>
                <c:pt idx="83">
                  <c:v>0.52394205111983361</c:v>
                </c:pt>
                <c:pt idx="84">
                  <c:v>-0.58504994805495958</c:v>
                </c:pt>
                <c:pt idx="85">
                  <c:v>1.5699381651460231</c:v>
                </c:pt>
                <c:pt idx="86">
                  <c:v>-0.56701194816158362</c:v>
                </c:pt>
                <c:pt idx="87">
                  <c:v>0.58568971754471277</c:v>
                </c:pt>
                <c:pt idx="88">
                  <c:v>1.1382838745704618</c:v>
                </c:pt>
                <c:pt idx="89">
                  <c:v>-1.6331984524112868</c:v>
                </c:pt>
                <c:pt idx="90">
                  <c:v>-0.25530768238502538</c:v>
                </c:pt>
                <c:pt idx="91">
                  <c:v>1.656833458585232</c:v>
                </c:pt>
                <c:pt idx="92">
                  <c:v>1.5570706624435666</c:v>
                </c:pt>
                <c:pt idx="93">
                  <c:v>-0.65323771054002389</c:v>
                </c:pt>
                <c:pt idx="94">
                  <c:v>-0.46091310171729438</c:v>
                </c:pt>
                <c:pt idx="95">
                  <c:v>-0.19771856958986694</c:v>
                </c:pt>
                <c:pt idx="96">
                  <c:v>-0.78086925226866666</c:v>
                </c:pt>
                <c:pt idx="97">
                  <c:v>0.24499499385101187</c:v>
                </c:pt>
                <c:pt idx="98">
                  <c:v>1.7323159319705361</c:v>
                </c:pt>
                <c:pt idx="99">
                  <c:v>-0.2662568148612271</c:v>
                </c:pt>
                <c:pt idx="100">
                  <c:v>0.81398161295290161</c:v>
                </c:pt>
                <c:pt idx="101">
                  <c:v>0.53071982366514026</c:v>
                </c:pt>
                <c:pt idx="102">
                  <c:v>1.0818645545125096</c:v>
                </c:pt>
                <c:pt idx="103">
                  <c:v>-0.48665910720037631</c:v>
                </c:pt>
                <c:pt idx="104">
                  <c:v>6.2079396538055859E-2</c:v>
                </c:pt>
                <c:pt idx="105">
                  <c:v>-0.96771159359598979</c:v>
                </c:pt>
                <c:pt idx="106">
                  <c:v>1.02087042867344</c:v>
                </c:pt>
                <c:pt idx="107">
                  <c:v>0.37623120007852123</c:v>
                </c:pt>
                <c:pt idx="108">
                  <c:v>0.66129603076520804</c:v>
                </c:pt>
                <c:pt idx="109">
                  <c:v>-0.73843439420416623</c:v>
                </c:pt>
                <c:pt idx="110">
                  <c:v>1.450037471617432</c:v>
                </c:pt>
                <c:pt idx="111">
                  <c:v>1.6738932012972914</c:v>
                </c:pt>
                <c:pt idx="112">
                  <c:v>0.38141988342898353</c:v>
                </c:pt>
                <c:pt idx="113">
                  <c:v>0.29633054002840087</c:v>
                </c:pt>
                <c:pt idx="114">
                  <c:v>-0.53713785086597643</c:v>
                </c:pt>
                <c:pt idx="115">
                  <c:v>-1.4265379256421065</c:v>
                </c:pt>
                <c:pt idx="116">
                  <c:v>-1.1800254450258569</c:v>
                </c:pt>
                <c:pt idx="117">
                  <c:v>-0.95035499505560339</c:v>
                </c:pt>
                <c:pt idx="118">
                  <c:v>1.2363801859336221</c:v>
                </c:pt>
                <c:pt idx="119">
                  <c:v>0.46818432502672586</c:v>
                </c:pt>
                <c:pt idx="120">
                  <c:v>4.5636070976360084E-2</c:v>
                </c:pt>
                <c:pt idx="121">
                  <c:v>0.10303509608953312</c:v>
                </c:pt>
                <c:pt idx="122">
                  <c:v>1.1341148527337541</c:v>
                </c:pt>
                <c:pt idx="123">
                  <c:v>-1.188448514239637</c:v>
                </c:pt>
                <c:pt idx="124">
                  <c:v>0.9631958753018528</c:v>
                </c:pt>
                <c:pt idx="125">
                  <c:v>0.51371226935564851</c:v>
                </c:pt>
                <c:pt idx="126">
                  <c:v>-7.9328683555768428E-2</c:v>
                </c:pt>
                <c:pt idx="127">
                  <c:v>2.4772167395656663</c:v>
                </c:pt>
                <c:pt idx="128">
                  <c:v>0.46362743362302189</c:v>
                </c:pt>
                <c:pt idx="129">
                  <c:v>-0.79428821494326851</c:v>
                </c:pt>
                <c:pt idx="130">
                  <c:v>1.6516068823241332</c:v>
                </c:pt>
                <c:pt idx="131">
                  <c:v>-7.521817520685023E-2</c:v>
                </c:pt>
                <c:pt idx="132">
                  <c:v>-9.0062489335777041E-2</c:v>
                </c:pt>
                <c:pt idx="133">
                  <c:v>0.27421472152466503</c:v>
                </c:pt>
                <c:pt idx="134">
                  <c:v>-0.92401289710846934</c:v>
                </c:pt>
                <c:pt idx="135">
                  <c:v>0.24490007229224844</c:v>
                </c:pt>
                <c:pt idx="136">
                  <c:v>-0.98297637029690488</c:v>
                </c:pt>
                <c:pt idx="137">
                  <c:v>1.1827269526739286</c:v>
                </c:pt>
                <c:pt idx="138">
                  <c:v>1.7882166142237041</c:v>
                </c:pt>
                <c:pt idx="139">
                  <c:v>-0.62840447019070522</c:v>
                </c:pt>
                <c:pt idx="140">
                  <c:v>1.861741967908588</c:v>
                </c:pt>
                <c:pt idx="141">
                  <c:v>0.65298923235254414</c:v>
                </c:pt>
                <c:pt idx="142">
                  <c:v>-1.1029396154660378</c:v>
                </c:pt>
                <c:pt idx="143">
                  <c:v>-1.1687814358238375</c:v>
                </c:pt>
                <c:pt idx="144">
                  <c:v>2.139539625633526</c:v>
                </c:pt>
                <c:pt idx="145">
                  <c:v>-1.067423825881187</c:v>
                </c:pt>
                <c:pt idx="146">
                  <c:v>0.29218957832356141</c:v>
                </c:pt>
                <c:pt idx="147">
                  <c:v>-0.6124874917291635</c:v>
                </c:pt>
                <c:pt idx="148">
                  <c:v>-3.5649348222527785E-2</c:v>
                </c:pt>
                <c:pt idx="149">
                  <c:v>-0.26476601726470711</c:v>
                </c:pt>
                <c:pt idx="150">
                  <c:v>-0.10555915922483232</c:v>
                </c:pt>
                <c:pt idx="151">
                  <c:v>-0.18177691050172809</c:v>
                </c:pt>
                <c:pt idx="152">
                  <c:v>-1.2070299045611812</c:v>
                </c:pt>
                <c:pt idx="153">
                  <c:v>-0.36432568664161591</c:v>
                </c:pt>
                <c:pt idx="154">
                  <c:v>-8.7293219117205181E-2</c:v>
                </c:pt>
                <c:pt idx="155">
                  <c:v>1.3861364990844498</c:v>
                </c:pt>
                <c:pt idx="156">
                  <c:v>-0.18230394713279877</c:v>
                </c:pt>
                <c:pt idx="157">
                  <c:v>-0.55525316123709256</c:v>
                </c:pt>
                <c:pt idx="158">
                  <c:v>-4.0193732106782384E-2</c:v>
                </c:pt>
                <c:pt idx="159">
                  <c:v>0.17448512556588391</c:v>
                </c:pt>
                <c:pt idx="160">
                  <c:v>0.68167271142623376</c:v>
                </c:pt>
                <c:pt idx="161">
                  <c:v>-1.3247094700629598</c:v>
                </c:pt>
                <c:pt idx="162">
                  <c:v>1.6797306142988457</c:v>
                </c:pt>
                <c:pt idx="163">
                  <c:v>0.15626787845841444</c:v>
                </c:pt>
                <c:pt idx="164">
                  <c:v>-0.61642801745135056</c:v>
                </c:pt>
                <c:pt idx="165">
                  <c:v>0.91005562216666225</c:v>
                </c:pt>
                <c:pt idx="166">
                  <c:v>2.197447006792888</c:v>
                </c:pt>
                <c:pt idx="167">
                  <c:v>-0.86731063060993163</c:v>
                </c:pt>
                <c:pt idx="168">
                  <c:v>0.78666055620248465</c:v>
                </c:pt>
                <c:pt idx="169">
                  <c:v>0.17399047495469391</c:v>
                </c:pt>
                <c:pt idx="170">
                  <c:v>-0.94121604964448569</c:v>
                </c:pt>
                <c:pt idx="171">
                  <c:v>0.45951395071131529</c:v>
                </c:pt>
                <c:pt idx="172">
                  <c:v>1.5218461409226931E-2</c:v>
                </c:pt>
                <c:pt idx="173">
                  <c:v>-0.7134131823700175</c:v>
                </c:pt>
                <c:pt idx="174">
                  <c:v>-0.49289837131797798</c:v>
                </c:pt>
                <c:pt idx="175">
                  <c:v>3.8921488083355313E-2</c:v>
                </c:pt>
                <c:pt idx="176">
                  <c:v>0.85831995901631153</c:v>
                </c:pt>
                <c:pt idx="177">
                  <c:v>0.27448147858455257</c:v>
                </c:pt>
                <c:pt idx="178">
                  <c:v>-0.39653522264746188</c:v>
                </c:pt>
                <c:pt idx="179">
                  <c:v>-0.34072367816396848</c:v>
                </c:pt>
                <c:pt idx="180">
                  <c:v>0.92201015407599352</c:v>
                </c:pt>
                <c:pt idx="181">
                  <c:v>-1.3194722566697976</c:v>
                </c:pt>
                <c:pt idx="182">
                  <c:v>0.50862521852520282</c:v>
                </c:pt>
                <c:pt idx="183">
                  <c:v>8.3115886920758927E-2</c:v>
                </c:pt>
                <c:pt idx="184">
                  <c:v>-0.96075451722511318</c:v>
                </c:pt>
                <c:pt idx="185">
                  <c:v>-1.6771238470923138</c:v>
                </c:pt>
                <c:pt idx="186">
                  <c:v>-0.55848117844758682</c:v>
                </c:pt>
                <c:pt idx="187">
                  <c:v>-0.34560230286447424</c:v>
                </c:pt>
                <c:pt idx="188">
                  <c:v>0.97742254342642909</c:v>
                </c:pt>
                <c:pt idx="189">
                  <c:v>-5.7999915141827132E-2</c:v>
                </c:pt>
                <c:pt idx="190">
                  <c:v>-1.4571097969788698</c:v>
                </c:pt>
                <c:pt idx="191">
                  <c:v>-0.41960722549559765</c:v>
                </c:pt>
                <c:pt idx="192">
                  <c:v>0.11464288994298857</c:v>
                </c:pt>
                <c:pt idx="193">
                  <c:v>-0.79897904500243666</c:v>
                </c:pt>
                <c:pt idx="194">
                  <c:v>2.0029347911162811</c:v>
                </c:pt>
                <c:pt idx="195">
                  <c:v>0.47615785450590969</c:v>
                </c:pt>
                <c:pt idx="196">
                  <c:v>0.35599896886256166</c:v>
                </c:pt>
                <c:pt idx="197">
                  <c:v>0.73296425800625842</c:v>
                </c:pt>
                <c:pt idx="198">
                  <c:v>1.0580967400420898</c:v>
                </c:pt>
                <c:pt idx="199">
                  <c:v>-1.849081640978103</c:v>
                </c:pt>
                <c:pt idx="200">
                  <c:v>-0.44852452954770239</c:v>
                </c:pt>
                <c:pt idx="201">
                  <c:v>0.12962166164245317</c:v>
                </c:pt>
                <c:pt idx="202">
                  <c:v>-0.34797700699528555</c:v>
                </c:pt>
                <c:pt idx="203">
                  <c:v>-0.81500531823134714</c:v>
                </c:pt>
                <c:pt idx="204">
                  <c:v>0.50675852518314235</c:v>
                </c:pt>
                <c:pt idx="205">
                  <c:v>-0.17212674555046556</c:v>
                </c:pt>
                <c:pt idx="206">
                  <c:v>-0.72523497509742096</c:v>
                </c:pt>
                <c:pt idx="207">
                  <c:v>-0.26091047424582436</c:v>
                </c:pt>
                <c:pt idx="208">
                  <c:v>0.54394772263974445</c:v>
                </c:pt>
                <c:pt idx="209">
                  <c:v>-1.808387515003882</c:v>
                </c:pt>
                <c:pt idx="210">
                  <c:v>-0.70333824372967513</c:v>
                </c:pt>
                <c:pt idx="211">
                  <c:v>-0.18790802945994761</c:v>
                </c:pt>
                <c:pt idx="212">
                  <c:v>-0.11578486527786425</c:v>
                </c:pt>
                <c:pt idx="213">
                  <c:v>0.59874044094787582</c:v>
                </c:pt>
                <c:pt idx="214">
                  <c:v>0.1698074633725109</c:v>
                </c:pt>
                <c:pt idx="215">
                  <c:v>-5.4091476880066006E-2</c:v>
                </c:pt>
                <c:pt idx="216">
                  <c:v>-0.2325765885089737</c:v>
                </c:pt>
                <c:pt idx="217">
                  <c:v>0.67172450634052361</c:v>
                </c:pt>
                <c:pt idx="218">
                  <c:v>0.45360342357303529</c:v>
                </c:pt>
                <c:pt idx="219">
                  <c:v>0.31436351066044543</c:v>
                </c:pt>
                <c:pt idx="220">
                  <c:v>-0.68263432317635553</c:v>
                </c:pt>
                <c:pt idx="221">
                  <c:v>3.9880342161085304E-2</c:v>
                </c:pt>
                <c:pt idx="222">
                  <c:v>-1.885964924240769E-2</c:v>
                </c:pt>
                <c:pt idx="223">
                  <c:v>0.65787976298889905</c:v>
                </c:pt>
                <c:pt idx="224">
                  <c:v>0.10747780434963083</c:v>
                </c:pt>
                <c:pt idx="225">
                  <c:v>-0.56733484873265083</c:v>
                </c:pt>
                <c:pt idx="226">
                  <c:v>-1.2973845163442368</c:v>
                </c:pt>
                <c:pt idx="227">
                  <c:v>-0.57111637917350255</c:v>
                </c:pt>
                <c:pt idx="228">
                  <c:v>-1.0335484827747259</c:v>
                </c:pt>
                <c:pt idx="229">
                  <c:v>-2.2809506308070402</c:v>
                </c:pt>
                <c:pt idx="230">
                  <c:v>-1.9376926627936868</c:v>
                </c:pt>
                <c:pt idx="231">
                  <c:v>-1.9686264211165478</c:v>
                </c:pt>
                <c:pt idx="232">
                  <c:v>-0.6182676333575986</c:v>
                </c:pt>
                <c:pt idx="233">
                  <c:v>-1.0056169740631333</c:v>
                </c:pt>
                <c:pt idx="234">
                  <c:v>0.21298088596960174</c:v>
                </c:pt>
                <c:pt idx="235">
                  <c:v>-1.5373680696609673</c:v>
                </c:pt>
                <c:pt idx="236">
                  <c:v>-2.0224283787750506</c:v>
                </c:pt>
                <c:pt idx="237">
                  <c:v>-1.551857277107483</c:v>
                </c:pt>
                <c:pt idx="238">
                  <c:v>-1.2435128915246128</c:v>
                </c:pt>
                <c:pt idx="239">
                  <c:v>-0.96881347102594051</c:v>
                </c:pt>
                <c:pt idx="240">
                  <c:v>0.25651661374312834</c:v>
                </c:pt>
                <c:pt idx="241">
                  <c:v>-1.1225720710726041</c:v>
                </c:pt>
                <c:pt idx="242">
                  <c:v>6.0301530181004009E-2</c:v>
                </c:pt>
                <c:pt idx="243">
                  <c:v>-1.4557193642566006</c:v>
                </c:pt>
                <c:pt idx="244">
                  <c:v>-0.47796801948313783</c:v>
                </c:pt>
                <c:pt idx="245">
                  <c:v>-0.11516888759608017</c:v>
                </c:pt>
                <c:pt idx="246">
                  <c:v>-0.31707564336922001</c:v>
                </c:pt>
                <c:pt idx="247">
                  <c:v>0.1786465238817832</c:v>
                </c:pt>
                <c:pt idx="248">
                  <c:v>-1.37630023408848</c:v>
                </c:pt>
                <c:pt idx="249">
                  <c:v>-2.890386110600203E-2</c:v>
                </c:pt>
                <c:pt idx="250">
                  <c:v>1.1522022308564603E-2</c:v>
                </c:pt>
                <c:pt idx="251">
                  <c:v>-0.98988852500077629</c:v>
                </c:pt>
                <c:pt idx="252">
                  <c:v>-0.82555079023637412</c:v>
                </c:pt>
                <c:pt idx="253">
                  <c:v>-0.26213543624357261</c:v>
                </c:pt>
                <c:pt idx="254">
                  <c:v>-0.402562917280614</c:v>
                </c:pt>
                <c:pt idx="255">
                  <c:v>0.23306596058211099</c:v>
                </c:pt>
                <c:pt idx="256">
                  <c:v>-1.1773855383499101</c:v>
                </c:pt>
                <c:pt idx="257">
                  <c:v>0.19683020668460605</c:v>
                </c:pt>
                <c:pt idx="258">
                  <c:v>-0.63594850634449895</c:v>
                </c:pt>
                <c:pt idx="259">
                  <c:v>-0.30121031627996975</c:v>
                </c:pt>
                <c:pt idx="260">
                  <c:v>1.2701333454729618</c:v>
                </c:pt>
                <c:pt idx="261">
                  <c:v>-0.7211981456196157</c:v>
                </c:pt>
                <c:pt idx="262">
                  <c:v>-9.7415510448253473E-2</c:v>
                </c:pt>
                <c:pt idx="263">
                  <c:v>-0.20939487425848538</c:v>
                </c:pt>
                <c:pt idx="264">
                  <c:v>0.25205423472133576</c:v>
                </c:pt>
                <c:pt idx="265">
                  <c:v>-0.78626706137041558</c:v>
                </c:pt>
                <c:pt idx="266">
                  <c:v>-1.3265459386474561</c:v>
                </c:pt>
                <c:pt idx="267">
                  <c:v>0.14778207617690597</c:v>
                </c:pt>
                <c:pt idx="268">
                  <c:v>-0.4075371209758949</c:v>
                </c:pt>
                <c:pt idx="269">
                  <c:v>-1.4529261799328759</c:v>
                </c:pt>
                <c:pt idx="270">
                  <c:v>-0.91364974501710683</c:v>
                </c:pt>
                <c:pt idx="271">
                  <c:v>-0.42748401291523996</c:v>
                </c:pt>
                <c:pt idx="272">
                  <c:v>-0.80457721190436959</c:v>
                </c:pt>
                <c:pt idx="273">
                  <c:v>-2.6223523586952242E-2</c:v>
                </c:pt>
                <c:pt idx="274">
                  <c:v>-4.4114316896893449E-2</c:v>
                </c:pt>
                <c:pt idx="275">
                  <c:v>-0.46045478639851944</c:v>
                </c:pt>
                <c:pt idx="276">
                  <c:v>-0.70108977828599561</c:v>
                </c:pt>
                <c:pt idx="277">
                  <c:v>1.6335295375918251</c:v>
                </c:pt>
                <c:pt idx="278">
                  <c:v>-0.95315743020728261</c:v>
                </c:pt>
                <c:pt idx="279">
                  <c:v>-0.39719692656570232</c:v>
                </c:pt>
                <c:pt idx="280">
                  <c:v>1.1722071745903968</c:v>
                </c:pt>
                <c:pt idx="281">
                  <c:v>-0.62865996433360194</c:v>
                </c:pt>
                <c:pt idx="282">
                  <c:v>-1.0730930040692968</c:v>
                </c:pt>
                <c:pt idx="283">
                  <c:v>-0.60291079477515819</c:v>
                </c:pt>
                <c:pt idx="284">
                  <c:v>1.1343597186983527</c:v>
                </c:pt>
                <c:pt idx="285">
                  <c:v>1.7393098446945934</c:v>
                </c:pt>
                <c:pt idx="286">
                  <c:v>0.44955854668571094</c:v>
                </c:pt>
                <c:pt idx="287">
                  <c:v>0.32084419854433188</c:v>
                </c:pt>
                <c:pt idx="288">
                  <c:v>-0.75849276619115269</c:v>
                </c:pt>
                <c:pt idx="289">
                  <c:v>-0.5496385895852115</c:v>
                </c:pt>
                <c:pt idx="290">
                  <c:v>0.13321276109251173</c:v>
                </c:pt>
                <c:pt idx="291">
                  <c:v>2.016508568727704</c:v>
                </c:pt>
                <c:pt idx="292">
                  <c:v>0.41983115644851654</c:v>
                </c:pt>
                <c:pt idx="293">
                  <c:v>-0.92330659480619659</c:v>
                </c:pt>
                <c:pt idx="294">
                  <c:v>0.33117432622501963</c:v>
                </c:pt>
                <c:pt idx="295">
                  <c:v>0.10411118684573123</c:v>
                </c:pt>
                <c:pt idx="296">
                  <c:v>-0.10482502869582661</c:v>
                </c:pt>
                <c:pt idx="297">
                  <c:v>-5.1075121168983689E-2</c:v>
                </c:pt>
                <c:pt idx="298">
                  <c:v>2.3057823550848344E-2</c:v>
                </c:pt>
                <c:pt idx="299">
                  <c:v>0.89325500744328723</c:v>
                </c:pt>
                <c:pt idx="300">
                  <c:v>-0.87722580062713118</c:v>
                </c:pt>
                <c:pt idx="301">
                  <c:v>0.62441268787974058</c:v>
                </c:pt>
                <c:pt idx="302">
                  <c:v>-0.99202544467973963</c:v>
                </c:pt>
                <c:pt idx="303">
                  <c:v>-5.4714263397969823E-2</c:v>
                </c:pt>
                <c:pt idx="304">
                  <c:v>-0.44268654814657477</c:v>
                </c:pt>
                <c:pt idx="305">
                  <c:v>-0.76449005340625964</c:v>
                </c:pt>
                <c:pt idx="306">
                  <c:v>-1.1791609989070675</c:v>
                </c:pt>
                <c:pt idx="307">
                  <c:v>-0.63970537240176106</c:v>
                </c:pt>
                <c:pt idx="308">
                  <c:v>-0.34015986738026394</c:v>
                </c:pt>
                <c:pt idx="309">
                  <c:v>-0.12733093135436541</c:v>
                </c:pt>
                <c:pt idx="310">
                  <c:v>1.663654382899681</c:v>
                </c:pt>
                <c:pt idx="311">
                  <c:v>-2.2953143129551412</c:v>
                </c:pt>
                <c:pt idx="312">
                  <c:v>-0.35992329376414101</c:v>
                </c:pt>
                <c:pt idx="313">
                  <c:v>-0.95877527601721269</c:v>
                </c:pt>
                <c:pt idx="314">
                  <c:v>-1.0835325628571819</c:v>
                </c:pt>
                <c:pt idx="315">
                  <c:v>1.1413136615971751</c:v>
                </c:pt>
                <c:pt idx="316">
                  <c:v>6.7945451932446407E-3</c:v>
                </c:pt>
                <c:pt idx="317">
                  <c:v>-1.3829431410044111</c:v>
                </c:pt>
                <c:pt idx="318">
                  <c:v>-0.40904392639342352</c:v>
                </c:pt>
                <c:pt idx="319">
                  <c:v>-1.3625769527686553</c:v>
                </c:pt>
                <c:pt idx="320">
                  <c:v>0.18960285657534845</c:v>
                </c:pt>
                <c:pt idx="321">
                  <c:v>0.22921775079100726</c:v>
                </c:pt>
                <c:pt idx="322">
                  <c:v>-0.13359921588806131</c:v>
                </c:pt>
                <c:pt idx="323">
                  <c:v>-1.8109446617331226</c:v>
                </c:pt>
                <c:pt idx="324">
                  <c:v>-0.19429355162764314</c:v>
                </c:pt>
                <c:pt idx="325">
                  <c:v>-1.0052818717380827</c:v>
                </c:pt>
                <c:pt idx="326">
                  <c:v>-0.4333671855589874</c:v>
                </c:pt>
                <c:pt idx="327">
                  <c:v>2.3095160695458194E-2</c:v>
                </c:pt>
                <c:pt idx="328">
                  <c:v>0.20154697440631891</c:v>
                </c:pt>
                <c:pt idx="329">
                  <c:v>-0.12188546103017232</c:v>
                </c:pt>
                <c:pt idx="330">
                  <c:v>0.77278745924554781</c:v>
                </c:pt>
                <c:pt idx="331">
                  <c:v>0.92102973101820762</c:v>
                </c:pt>
                <c:pt idx="332">
                  <c:v>-1.5504100302737438</c:v>
                </c:pt>
                <c:pt idx="333">
                  <c:v>0.35429599897190966</c:v>
                </c:pt>
                <c:pt idx="334">
                  <c:v>-1.4503987016859419</c:v>
                </c:pt>
                <c:pt idx="335">
                  <c:v>-0.27464216643502393</c:v>
                </c:pt>
                <c:pt idx="336">
                  <c:v>-4.6146339559772376E-2</c:v>
                </c:pt>
                <c:pt idx="337">
                  <c:v>4.4810641989568703E-2</c:v>
                </c:pt>
                <c:pt idx="338">
                  <c:v>0.56229076015804302</c:v>
                </c:pt>
                <c:pt idx="339">
                  <c:v>-0.31833211361176278</c:v>
                </c:pt>
                <c:pt idx="340">
                  <c:v>0.15656876073303391</c:v>
                </c:pt>
                <c:pt idx="341">
                  <c:v>-8.9768904002537231E-2</c:v>
                </c:pt>
                <c:pt idx="342">
                  <c:v>0.15132570103410858</c:v>
                </c:pt>
                <c:pt idx="343">
                  <c:v>-2.4414049265486537</c:v>
                </c:pt>
                <c:pt idx="344">
                  <c:v>0.55676689623750464</c:v>
                </c:pt>
                <c:pt idx="345">
                  <c:v>1.1200269167019593E-2</c:v>
                </c:pt>
                <c:pt idx="346">
                  <c:v>-8.2163323165548197E-2</c:v>
                </c:pt>
                <c:pt idx="347">
                  <c:v>-0.79486397666224351</c:v>
                </c:pt>
                <c:pt idx="348">
                  <c:v>-1.9653613354889119</c:v>
                </c:pt>
                <c:pt idx="349">
                  <c:v>-1.1892498371734692</c:v>
                </c:pt>
                <c:pt idx="350">
                  <c:v>-2.7796349726682603</c:v>
                </c:pt>
                <c:pt idx="351">
                  <c:v>-1.217016050439673</c:v>
                </c:pt>
                <c:pt idx="352">
                  <c:v>-1.3591304871892698</c:v>
                </c:pt>
                <c:pt idx="353">
                  <c:v>-0.31715242771872132</c:v>
                </c:pt>
                <c:pt idx="354">
                  <c:v>-1.7997577852916073</c:v>
                </c:pt>
                <c:pt idx="355">
                  <c:v>0.43577080611075891</c:v>
                </c:pt>
                <c:pt idx="356">
                  <c:v>-0.52689159818114983</c:v>
                </c:pt>
                <c:pt idx="357">
                  <c:v>0.96835699925422858</c:v>
                </c:pt>
                <c:pt idx="358">
                  <c:v>-1.2411493116909238</c:v>
                </c:pt>
                <c:pt idx="359">
                  <c:v>-2.2528636167643237</c:v>
                </c:pt>
                <c:pt idx="360">
                  <c:v>-0.5701170255661917</c:v>
                </c:pt>
                <c:pt idx="361">
                  <c:v>0.90277814584447691</c:v>
                </c:pt>
                <c:pt idx="362">
                  <c:v>-0.45925719514965835</c:v>
                </c:pt>
                <c:pt idx="363">
                  <c:v>-0.68123091006982883</c:v>
                </c:pt>
                <c:pt idx="364">
                  <c:v>-1.8901153312537364</c:v>
                </c:pt>
                <c:pt idx="365">
                  <c:v>-0.39651954255432842</c:v>
                </c:pt>
                <c:pt idx="366">
                  <c:v>-0.62846174909334651</c:v>
                </c:pt>
                <c:pt idx="367">
                  <c:v>-1.2407783167701978</c:v>
                </c:pt>
                <c:pt idx="368">
                  <c:v>-0.86692499521539124</c:v>
                </c:pt>
                <c:pt idx="369">
                  <c:v>-2.4044094116931167</c:v>
                </c:pt>
                <c:pt idx="370">
                  <c:v>-1.1008169662302882</c:v>
                </c:pt>
                <c:pt idx="371">
                  <c:v>0.63444832633500914</c:v>
                </c:pt>
                <c:pt idx="372">
                  <c:v>-0.70147184217468816</c:v>
                </c:pt>
                <c:pt idx="373">
                  <c:v>0.91028514558335749</c:v>
                </c:pt>
                <c:pt idx="374">
                  <c:v>0.88831065091860628</c:v>
                </c:pt>
                <c:pt idx="375">
                  <c:v>0.72062180417513977</c:v>
                </c:pt>
                <c:pt idx="376">
                  <c:v>-1.3385759920116687</c:v>
                </c:pt>
                <c:pt idx="377">
                  <c:v>-0.79541243187543609</c:v>
                </c:pt>
                <c:pt idx="378">
                  <c:v>0.61991321556210499</c:v>
                </c:pt>
                <c:pt idx="379">
                  <c:v>0.32481045753045651</c:v>
                </c:pt>
                <c:pt idx="380">
                  <c:v>0.59828572239358713</c:v>
                </c:pt>
                <c:pt idx="381">
                  <c:v>-0.9928589736340897</c:v>
                </c:pt>
                <c:pt idx="382">
                  <c:v>0.60371307505839733</c:v>
                </c:pt>
                <c:pt idx="383">
                  <c:v>-1.5260447767377807</c:v>
                </c:pt>
                <c:pt idx="384">
                  <c:v>0.17774488789565268</c:v>
                </c:pt>
                <c:pt idx="385">
                  <c:v>-1.0381465811950481</c:v>
                </c:pt>
                <c:pt idx="386">
                  <c:v>2.1362981671763341</c:v>
                </c:pt>
                <c:pt idx="387">
                  <c:v>-1.6253432694207401</c:v>
                </c:pt>
                <c:pt idx="388">
                  <c:v>-1.2109384285677782</c:v>
                </c:pt>
                <c:pt idx="389">
                  <c:v>-1.1029816753242878</c:v>
                </c:pt>
                <c:pt idx="390">
                  <c:v>-0.1617641698335244</c:v>
                </c:pt>
                <c:pt idx="391">
                  <c:v>-1.5547831675878401</c:v>
                </c:pt>
                <c:pt idx="392">
                  <c:v>-2.1989307599076815</c:v>
                </c:pt>
                <c:pt idx="393">
                  <c:v>0.31219572209513724</c:v>
                </c:pt>
                <c:pt idx="394">
                  <c:v>-0.59489739800652353</c:v>
                </c:pt>
                <c:pt idx="395">
                  <c:v>-0.59953150532274369</c:v>
                </c:pt>
                <c:pt idx="396">
                  <c:v>-1.7993109018792117</c:v>
                </c:pt>
                <c:pt idx="397">
                  <c:v>-1.1798291800663319</c:v>
                </c:pt>
                <c:pt idx="398">
                  <c:v>-0.77116355838248163</c:v>
                </c:pt>
                <c:pt idx="399">
                  <c:v>-1.7759845484878118</c:v>
                </c:pt>
                <c:pt idx="400">
                  <c:v>-2.0921369683902711</c:v>
                </c:pt>
                <c:pt idx="401">
                  <c:v>-1.5282258843244076</c:v>
                </c:pt>
                <c:pt idx="402">
                  <c:v>-1.6575685176042319</c:v>
                </c:pt>
                <c:pt idx="403">
                  <c:v>-1.0955131285844359</c:v>
                </c:pt>
                <c:pt idx="404">
                  <c:v>-2.406560787361248</c:v>
                </c:pt>
                <c:pt idx="405">
                  <c:v>-1.1599201410788402</c:v>
                </c:pt>
                <c:pt idx="406">
                  <c:v>-0.50376997168287863</c:v>
                </c:pt>
                <c:pt idx="407">
                  <c:v>-1.3344593146574208</c:v>
                </c:pt>
                <c:pt idx="408">
                  <c:v>1.0299773104109544</c:v>
                </c:pt>
                <c:pt idx="409">
                  <c:v>1.2233116755307398</c:v>
                </c:pt>
                <c:pt idx="410">
                  <c:v>-1.2397676343062021</c:v>
                </c:pt>
                <c:pt idx="411">
                  <c:v>0.45390052239161732</c:v>
                </c:pt>
                <c:pt idx="412">
                  <c:v>3.5362093650926685E-2</c:v>
                </c:pt>
                <c:pt idx="413">
                  <c:v>-1.4342349025700338</c:v>
                </c:pt>
                <c:pt idx="414">
                  <c:v>-0.29804225856381605</c:v>
                </c:pt>
                <c:pt idx="415">
                  <c:v>-0.96033723495237799</c:v>
                </c:pt>
                <c:pt idx="416">
                  <c:v>-0.92007275790128651</c:v>
                </c:pt>
                <c:pt idx="417">
                  <c:v>-1.6264904563036515</c:v>
                </c:pt>
                <c:pt idx="418">
                  <c:v>-0.46442742236263768</c:v>
                </c:pt>
                <c:pt idx="419">
                  <c:v>-0.36242039640732981</c:v>
                </c:pt>
                <c:pt idx="420">
                  <c:v>-1.3170234472039557</c:v>
                </c:pt>
                <c:pt idx="421">
                  <c:v>-0.55932211313152269</c:v>
                </c:pt>
                <c:pt idx="422">
                  <c:v>-2.1750049040649779</c:v>
                </c:pt>
                <c:pt idx="423">
                  <c:v>-1.2768873877855609</c:v>
                </c:pt>
                <c:pt idx="424">
                  <c:v>-0.6827042360900748</c:v>
                </c:pt>
                <c:pt idx="425">
                  <c:v>-0.36807237054065273</c:v>
                </c:pt>
                <c:pt idx="426">
                  <c:v>-1.3225602813163373</c:v>
                </c:pt>
                <c:pt idx="427">
                  <c:v>-1.2368841183568491</c:v>
                </c:pt>
                <c:pt idx="428">
                  <c:v>-0.28946946152942304</c:v>
                </c:pt>
                <c:pt idx="429">
                  <c:v>-0.14671719861959173</c:v>
                </c:pt>
                <c:pt idx="430">
                  <c:v>-2.2077384718975899</c:v>
                </c:pt>
                <c:pt idx="431">
                  <c:v>-2.1302299707929651</c:v>
                </c:pt>
                <c:pt idx="432">
                  <c:v>-1.1935304329409555</c:v>
                </c:pt>
                <c:pt idx="433">
                  <c:v>0.186952238568551</c:v>
                </c:pt>
                <c:pt idx="434">
                  <c:v>-1.0677238753776201</c:v>
                </c:pt>
                <c:pt idx="435">
                  <c:v>-1.0248133758801758</c:v>
                </c:pt>
                <c:pt idx="436">
                  <c:v>4.7022062907653733E-2</c:v>
                </c:pt>
                <c:pt idx="437">
                  <c:v>-0.53786149931626459</c:v>
                </c:pt>
                <c:pt idx="438">
                  <c:v>-1.7157271984385556</c:v>
                </c:pt>
                <c:pt idx="439">
                  <c:v>-0.73937681652235065</c:v>
                </c:pt>
                <c:pt idx="440">
                  <c:v>-1.7121552676011813</c:v>
                </c:pt>
                <c:pt idx="441">
                  <c:v>-0.7621865391616115</c:v>
                </c:pt>
                <c:pt idx="442">
                  <c:v>-1.4653704856039818</c:v>
                </c:pt>
                <c:pt idx="443">
                  <c:v>-1.3681236111648039</c:v>
                </c:pt>
                <c:pt idx="444">
                  <c:v>-1.4923136579803864</c:v>
                </c:pt>
                <c:pt idx="445">
                  <c:v>-3.6305251278658348</c:v>
                </c:pt>
              </c:numCache>
            </c:numRef>
          </c:yVal>
        </c:ser>
        <c:axId val="31684480"/>
        <c:axId val="32862208"/>
      </c:scatterChart>
      <c:valAx>
        <c:axId val="31684480"/>
        <c:scaling>
          <c:orientation val="minMax"/>
          <c:max val="3.5"/>
          <c:min val="-3.5"/>
        </c:scaling>
        <c:axPos val="b"/>
        <c:numFmt formatCode="General" sourceLinked="1"/>
        <c:majorTickMark val="none"/>
        <c:tickLblPos val="none"/>
        <c:spPr>
          <a:ln w="28575" cmpd="sng">
            <a:solidFill>
              <a:schemeClr val="tx1"/>
            </a:solidFill>
          </a:ln>
        </c:spPr>
        <c:txPr>
          <a:bodyPr/>
          <a:lstStyle/>
          <a:p>
            <a:pPr>
              <a:defRPr sz="1600"/>
            </a:pPr>
            <a:endParaRPr lang="fr-FR"/>
          </a:p>
        </c:txPr>
        <c:crossAx val="32862208"/>
        <c:crosses val="autoZero"/>
        <c:crossBetween val="midCat"/>
      </c:valAx>
      <c:valAx>
        <c:axId val="32862208"/>
        <c:scaling>
          <c:orientation val="minMax"/>
          <c:max val="3.5"/>
          <c:min val="-3.5"/>
        </c:scaling>
        <c:axPos val="l"/>
        <c:majorGridlines/>
        <c:numFmt formatCode="General" sourceLinked="1"/>
        <c:majorTickMark val="none"/>
        <c:tickLblPos val="none"/>
        <c:spPr>
          <a:ln w="25400" cmpd="sng">
            <a:solidFill>
              <a:schemeClr val="tx1"/>
            </a:solidFill>
          </a:ln>
        </c:spPr>
        <c:txPr>
          <a:bodyPr/>
          <a:lstStyle/>
          <a:p>
            <a:pPr>
              <a:defRPr sz="1600"/>
            </a:pPr>
            <a:endParaRPr lang="fr-FR"/>
          </a:p>
        </c:txPr>
        <c:crossAx val="31684480"/>
        <c:crosses val="autoZero"/>
        <c:crossBetween val="midCat"/>
        <c:minorUnit val="0.2"/>
      </c:valAx>
      <c:spPr>
        <a:solidFill>
          <a:schemeClr val="tx2">
            <a:lumMod val="20000"/>
            <a:lumOff val="80000"/>
          </a:schemeClr>
        </a:solidFill>
        <a:ln w="25400" cmpd="sng">
          <a:solidFill>
            <a:schemeClr val="tx1"/>
          </a:solidFill>
        </a:ln>
        <a:effectLst/>
      </c:spPr>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CB6643-8000-4DAE-8531-AEFE0BB40B68}" type="datetimeFigureOut">
              <a:rPr lang="fr-FR"/>
              <a:pPr>
                <a:defRPr/>
              </a:pPr>
              <a:t>27/08/2013</a:t>
            </a:fld>
            <a:endParaRPr lang="fr-FR"/>
          </a:p>
        </p:txBody>
      </p:sp>
      <p:sp>
        <p:nvSpPr>
          <p:cNvPr id="4" name="Espace réservé du pied de page 3"/>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14C62C7-8879-4711-A658-23C0E92F1289}"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22931A-F292-49D0-9029-ECC4C8D55D57}" type="datetimeFigureOut">
              <a:rPr lang="fr-FR"/>
              <a:pPr>
                <a:defRPr/>
              </a:pPr>
              <a:t>27/08/2013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2442AB1-A8A6-41AE-A103-21CB012F01C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First of all, let me assure you that it is really  a great honour for me to be standing in front of you to give this Leroy fellowship lecture. The topic I chose today  « International issues in dairy cattle genetics » may seem a bit narrower and more specialized than most Leroy lectures given in the recent past. I picked it because theinternational aspect is particularly relevant for EAAP, it is strongly connected to Interbull, an organisation which has a long relationship with EAAP and last but not least, it is an area where things are moving fast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Here you have the same graphs for other values of genetic correlations, 0.75, 0.50 and the extreme case (hopefully never observed) 0</a:t>
            </a:r>
          </a:p>
        </p:txBody>
      </p:sp>
      <p:sp>
        <p:nvSpPr>
          <p:cNvPr id="4" name="Espace réservé du numéro de diapositive 3"/>
          <p:cNvSpPr>
            <a:spLocks noGrp="1"/>
          </p:cNvSpPr>
          <p:nvPr>
            <p:ph type="sldNum" sz="quarter" idx="5"/>
          </p:nvPr>
        </p:nvSpPr>
        <p:spPr/>
        <p:txBody>
          <a:bodyPr/>
          <a:lstStyle/>
          <a:p>
            <a:pPr>
              <a:defRPr/>
            </a:pPr>
            <a:fld id="{7D640DD0-071C-4CE1-A645-76F78C5EAE62}"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These other values are not unrealistic at al. For example 0.75 is a typical value observed for production traits in complete grazing systems like in NZ and Ireland and continental Europe or North America. It is also observed for fertility traits that are not defined, processed and recorded in the same way in all countries. And values as low as 0.50 have been obtained in even more distinct environmen. For example in this study by Ojango and Pollott in 2003 for production in Holstein in UK and Kenya. Here some good bulls in one country can be really bad in the other.</a:t>
            </a:r>
          </a:p>
        </p:txBody>
      </p:sp>
      <p:sp>
        <p:nvSpPr>
          <p:cNvPr id="4" name="Espace réservé du numéro de diapositive 3"/>
          <p:cNvSpPr>
            <a:spLocks noGrp="1"/>
          </p:cNvSpPr>
          <p:nvPr>
            <p:ph type="sldNum" sz="quarter" idx="5"/>
          </p:nvPr>
        </p:nvSpPr>
        <p:spPr/>
        <p:txBody>
          <a:bodyPr/>
          <a:lstStyle/>
          <a:p>
            <a:pPr>
              <a:defRPr/>
            </a:pPr>
            <a:fld id="{E438EE03-BBA2-46B7-95D7-0E36ED59F110}"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Now how do farmers, AI technicians or breeding organisations can make use of Interbull information? Well, this strongly depends on the situation of the country in particular whether the country is an Interbull member country or not, that is whether international ranking on your own country scale can be accessed or not.</a:t>
            </a:r>
          </a:p>
          <a:p>
            <a:r>
              <a:rPr lang="fr-FR" smtClean="0"/>
              <a:t>When it is not the case, some importing countries which are lucky enough to have a neigbour which is itself an Interbull country member, it can take advantage of the situation. Here I took two examples: Croatia and Chile. I am not even sure that they are aware of this but it is an alternative. But for many countries, eg China, Russia or Tunisia, the choice of a proper scale is not obious.</a:t>
            </a:r>
          </a:p>
          <a:p>
            <a:r>
              <a:rPr lang="fr-FR" smtClean="0"/>
              <a:t>This is the situation for genetic evaluations, for genomic evalutions, it is even more complex because many Interbull member countries do not have genomic evaluations yet.</a:t>
            </a:r>
          </a:p>
        </p:txBody>
      </p:sp>
      <p:sp>
        <p:nvSpPr>
          <p:cNvPr id="4" name="Espace réservé du numéro de diapositive 3"/>
          <p:cNvSpPr>
            <a:spLocks noGrp="1"/>
          </p:cNvSpPr>
          <p:nvPr>
            <p:ph type="sldNum" sz="quarter" idx="5"/>
          </p:nvPr>
        </p:nvSpPr>
        <p:spPr/>
        <p:txBody>
          <a:bodyPr/>
          <a:lstStyle/>
          <a:p>
            <a:pPr>
              <a:defRPr/>
            </a:pPr>
            <a:fld id="{97F81911-FEBC-4C94-A4DB-ACC0964A4A63}"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Let’s illustrate this, first for genetic evaluations. Take a farmer from an Interbull member country, for example France. To buy the best semen doses for his cows, he has several sources of information. First, national breeding values computed in France. Second, national breeding values computed in other countries but which are not comparable with the national ones. It is like having within country comparisons of price of a particular object, for several countries not using the same currency. But these BV are all sent to Interbull so this farmer also have the EBV of all bulls on the French scale, that is in French currency  </a:t>
            </a:r>
          </a:p>
        </p:txBody>
      </p:sp>
      <p:sp>
        <p:nvSpPr>
          <p:cNvPr id="4" name="Espace réservé du numéro de diapositive 3"/>
          <p:cNvSpPr>
            <a:spLocks noGrp="1"/>
          </p:cNvSpPr>
          <p:nvPr>
            <p:ph type="sldNum" sz="quarter" idx="5"/>
          </p:nvPr>
        </p:nvSpPr>
        <p:spPr/>
        <p:txBody>
          <a:bodyPr/>
          <a:lstStyle/>
          <a:p>
            <a:pPr>
              <a:defRPr/>
            </a:pPr>
            <a:fld id="{075CAAB5-3741-4FFE-B1AB-630308EFF5FC}"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8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If this same farmer, AI technician  or semen salesman is from a non member country, he has in front of him all these lists that are not comparable. But he is clever, he can get the top list of the best bulls worldwide on the scale of any Interbull member country. The problem is then: which scale to choose for his selection decision? Well, we would like him to pick a scale in Europe, but which one? Who knows which one is best. We all believe it is our own and we have good reasons to think it is, including in France, but who understands these reasons. So in practice, the most popular scale is the American one….  </a:t>
            </a:r>
          </a:p>
        </p:txBody>
      </p:sp>
      <p:sp>
        <p:nvSpPr>
          <p:cNvPr id="4" name="Espace réservé du numéro de diapositive 3"/>
          <p:cNvSpPr>
            <a:spLocks noGrp="1"/>
          </p:cNvSpPr>
          <p:nvPr>
            <p:ph type="sldNum" sz="quarter" idx="5"/>
          </p:nvPr>
        </p:nvSpPr>
        <p:spPr/>
        <p:txBody>
          <a:bodyPr/>
          <a:lstStyle/>
          <a:p>
            <a:pPr>
              <a:defRPr/>
            </a:pPr>
            <a:fld id="{386FC56E-5AB7-445B-AE4F-CA26829D623A}"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In any country, to choose the best bulls on many traits, EBVs are combined into what we call a total merit index. The american TMI is the Net merit in $ and here you have the respective weights given to the main traits in this Net Merit. The sum of these weights in absolute value is 100. You see that the Net Merit has a weight of  about 1/3 on a production trait, 48 % on functional traits and 17% on type traits with  a negatie weight on body size. This kind of combination is relatively similar to what we currently have in most European countries. </a:t>
            </a:r>
          </a:p>
        </p:txBody>
      </p:sp>
      <p:sp>
        <p:nvSpPr>
          <p:cNvPr id="4" name="Espace réservé du numéro de diapositive 3"/>
          <p:cNvSpPr>
            <a:spLocks noGrp="1"/>
          </p:cNvSpPr>
          <p:nvPr>
            <p:ph type="sldNum" sz="quarter" idx="5"/>
          </p:nvPr>
        </p:nvSpPr>
        <p:spPr/>
        <p:txBody>
          <a:bodyPr/>
          <a:lstStyle/>
          <a:p>
            <a:pPr>
              <a:defRPr/>
            </a:pPr>
            <a:fld id="{DFC80A46-3C30-46EB-B63A-587C657EA64C}"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The problem is that... The US also have a second total merit index, the TPI and this is the main scale which is advertised in importing countries. Perhaps because it has more 0’s on the bank note…  TPI gives a much lower overall weight to functional trait and a much larger one on type, without penalty for size.</a:t>
            </a:r>
          </a:p>
          <a:p>
            <a:r>
              <a:rPr lang="fr-FR" smtClean="0"/>
              <a:t>It is typically used by registered breeders that are in interested in shows.  </a:t>
            </a:r>
          </a:p>
        </p:txBody>
      </p:sp>
      <p:sp>
        <p:nvSpPr>
          <p:cNvPr id="4" name="Espace réservé du numéro de diapositive 3"/>
          <p:cNvSpPr>
            <a:spLocks noGrp="1"/>
          </p:cNvSpPr>
          <p:nvPr>
            <p:ph type="sldNum" sz="quarter" idx="5"/>
          </p:nvPr>
        </p:nvSpPr>
        <p:spPr/>
        <p:txBody>
          <a:bodyPr/>
          <a:lstStyle/>
          <a:p>
            <a:pPr>
              <a:defRPr/>
            </a:pPr>
            <a:fld id="{C092A079-B4D8-4BC6-87A5-AB5518174CCA}"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Now, I will be perhaps provocative but for me TPI is the worst possible choice for many importing countries, because it’s very strong emphasis on the big, show cows not adapted to their sometimes harsh environment. An indirect proof of this is that even in the US, most farmers in particular commercial framers don’t use it. </a:t>
            </a:r>
          </a:p>
        </p:txBody>
      </p:sp>
      <p:sp>
        <p:nvSpPr>
          <p:cNvPr id="4" name="Espace réservé du numéro de diapositive 3"/>
          <p:cNvSpPr>
            <a:spLocks noGrp="1"/>
          </p:cNvSpPr>
          <p:nvPr>
            <p:ph type="sldNum" sz="quarter" idx="5"/>
          </p:nvPr>
        </p:nvSpPr>
        <p:spPr/>
        <p:txBody>
          <a:bodyPr/>
          <a:lstStyle/>
          <a:p>
            <a:pPr>
              <a:defRPr/>
            </a:pPr>
            <a:fld id="{67DC3D65-0F1A-417C-A976-0F0FA84530C4}"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But alternative exist. Net merit is one. Some of the Interbull countries have suboptimal environments and their scale could be better choice than the US or European one. Another strategy which in my opinion, is not enough put forward by Interbull itself is, whatever the scale chosen , to propose to countries with harsh environments TMI where functional traits receive a much much larger attention than production. This would give to importing countries a larger choice of cheaper bulls producting more sustainable cows, and to exporting countries the possibility to sell semen of a larger range of bulls.</a:t>
            </a:r>
          </a:p>
          <a:p>
            <a:r>
              <a:rPr lang="fr-FR" smtClean="0"/>
              <a:t>Indeed, genetic level for production of just average bulls in western europe may already be too high for  countries with harsh environments as in the pictures from the previous slide and</a:t>
            </a:r>
          </a:p>
        </p:txBody>
      </p:sp>
      <p:sp>
        <p:nvSpPr>
          <p:cNvPr id="4" name="Espace réservé du numéro de diapositive 3"/>
          <p:cNvSpPr txBox="1">
            <a:spLocks noGrp="1"/>
          </p:cNvSpPr>
          <p:nvPr/>
        </p:nvSpPr>
        <p:spPr>
          <a:xfrm>
            <a:off x="3851275" y="9428163"/>
            <a:ext cx="2944813" cy="496887"/>
          </a:xfrm>
          <a:prstGeom prst="rect">
            <a:avLst/>
          </a:prstGeom>
          <a:noFill/>
        </p:spPr>
        <p:txBody>
          <a:bodyPr anchor="b"/>
          <a:lstStyle/>
          <a:p>
            <a:pPr algn="r" fontAlgn="auto">
              <a:spcBef>
                <a:spcPts val="0"/>
              </a:spcBef>
              <a:spcAft>
                <a:spcPts val="0"/>
              </a:spcAft>
              <a:defRPr/>
            </a:pPr>
            <a:fld id="{5430446E-1587-412C-AE0A-199036A48F9E}" type="slidenum">
              <a:rPr lang="fr-FR" sz="1200">
                <a:latin typeface="+mn-lt"/>
                <a:cs typeface="+mn-cs"/>
              </a:rPr>
              <a:pPr algn="r" fontAlgn="auto">
                <a:spcBef>
                  <a:spcPts val="0"/>
                </a:spcBef>
                <a:spcAft>
                  <a:spcPts val="0"/>
                </a:spcAft>
                <a:defRPr/>
              </a:pPr>
              <a:t>18</a:t>
            </a:fld>
            <a:endParaRPr lang="fr-FR"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Now, let’s turn to the situation of genomic breeding values. In France as in quite a few other countries, our French farmer has access to a list of so-called genomically enhanced breeding values. Initially, thee were derived from the French reference population… </a:t>
            </a:r>
          </a:p>
        </p:txBody>
      </p:sp>
      <p:sp>
        <p:nvSpPr>
          <p:cNvPr id="4" name="Espace réservé du numéro de diapositive 3"/>
          <p:cNvSpPr>
            <a:spLocks noGrp="1"/>
          </p:cNvSpPr>
          <p:nvPr>
            <p:ph type="sldNum" sz="quarter" idx="5"/>
          </p:nvPr>
        </p:nvSpPr>
        <p:spPr/>
        <p:txBody>
          <a:bodyPr/>
          <a:lstStyle/>
          <a:p>
            <a:pPr>
              <a:defRPr/>
            </a:pPr>
            <a:fld id="{31470342-3AAF-4394-A262-0B073C5A2FB6}"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noFill/>
          <a:ln>
            <a:solidFill>
              <a:srgbClr val="000000"/>
            </a:solidFill>
            <a:miter lim="800000"/>
            <a:headEnd/>
            <a:tailEnd/>
          </a:ln>
        </p:spPr>
      </p:sp>
      <p:sp>
        <p:nvSpPr>
          <p:cNvPr id="11266"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Before actually talking about these International evaluations, I will introduce genomic selection, especially for those who have hibernated for the past 5 years and have missed the last 4 or 5 EAAP meetings. I need this introduction to make things clearer later. I’ll spend some time on the general principles of International genetic evaluations, as implemented by Interbull. And then  I will try to describe how these evaluations can be accessed and used by farmers or AI technicians or breeding companies, from two perspectives; in countries which are Interbull members and in other countries. And I’ll finish with some key messages</a:t>
            </a:r>
          </a:p>
          <a:p>
            <a:r>
              <a:rPr lang="fr-FR"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81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So the increase of RP size must come from combining RP across countries. Here, I describe the ideal situation. Genotyped progeny tested bulls are available n several countries. If both EBV and genotypes are sent to Interbull, Interbull can combine EBV and if they send international breeding values of all bulls to each country on its own scale</a:t>
            </a:r>
          </a:p>
        </p:txBody>
      </p:sp>
      <p:sp>
        <p:nvSpPr>
          <p:cNvPr id="4" name="Espace réservé du numéro de diapositive 3"/>
          <p:cNvSpPr>
            <a:spLocks noGrp="1"/>
          </p:cNvSpPr>
          <p:nvPr>
            <p:ph type="sldNum" sz="quarter" idx="5"/>
          </p:nvPr>
        </p:nvSpPr>
        <p:spPr/>
        <p:txBody>
          <a:bodyPr/>
          <a:lstStyle/>
          <a:p>
            <a:pPr>
              <a:defRPr/>
            </a:pPr>
            <a:fld id="{CB14F0FF-2F85-49BE-A683-146C42B3915F}"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as well as genotypes from the other countries, each country can develop much more accurate genomic evaluations (see the previous graph). Then if genotypes of young bulls are also exchanged, this farmer will have a top list of the best young bulls in the world as if they were all born in France (please replace France by favorite country here). Well, this is the ideal case and in fact, it does exist: it is the current situation for the Brown Swiss breed, through the Intergenomics consortium gathering 8-9 major countries, with Interbull acting as a central point.</a:t>
            </a:r>
          </a:p>
          <a:p>
            <a:r>
              <a:rPr lang="fr-FR" smtClean="0"/>
              <a:t>It could be the same for the Simmental or the jersey but for some reasons, they did not follow this path and genomic evaluation is essentially within country.</a:t>
            </a:r>
          </a:p>
        </p:txBody>
      </p:sp>
      <p:sp>
        <p:nvSpPr>
          <p:cNvPr id="4" name="Espace réservé du numéro de diapositive 3"/>
          <p:cNvSpPr>
            <a:spLocks noGrp="1"/>
          </p:cNvSpPr>
          <p:nvPr>
            <p:ph type="sldNum" sz="quarter" idx="5"/>
          </p:nvPr>
        </p:nvSpPr>
        <p:spPr/>
        <p:txBody>
          <a:bodyPr/>
          <a:lstStyle/>
          <a:p>
            <a:pPr>
              <a:defRPr/>
            </a:pPr>
            <a:fld id="{5169E764-DE2B-4A8E-825D-E4F82217080B}"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But very quickly, some countries decided to merge their RP with some others, creating distinct consortia.</a:t>
            </a:r>
          </a:p>
        </p:txBody>
      </p:sp>
      <p:sp>
        <p:nvSpPr>
          <p:cNvPr id="4" name="Espace réservé du numéro de diapositive 3"/>
          <p:cNvSpPr>
            <a:spLocks noGrp="1"/>
          </p:cNvSpPr>
          <p:nvPr>
            <p:ph type="sldNum" sz="quarter" idx="5"/>
          </p:nvPr>
        </p:nvSpPr>
        <p:spPr/>
        <p:txBody>
          <a:bodyPr/>
          <a:lstStyle/>
          <a:p>
            <a:pPr>
              <a:defRPr/>
            </a:pPr>
            <a:fld id="{5101619E-E906-41CA-B3F7-3EA9B1B27AAE}"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42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This led to the development of two large consortia in red and blue, the green ones being either isolated or with some bilateral exchanges.</a:t>
            </a:r>
          </a:p>
          <a:p>
            <a:r>
              <a:rPr lang="fr-FR" smtClean="0"/>
              <a:t>The US and Canada created the first one, later joined by UK and Italy. The other one is Eurogenomics, involving France, Germany, the Netherlands and the Nordic countries, later joined by Spain and Poland. Eurogenomics now has a RP of more than 25000 progeny tested bulls.</a:t>
            </a:r>
          </a:p>
        </p:txBody>
      </p:sp>
      <p:sp>
        <p:nvSpPr>
          <p:cNvPr id="4" name="Espace réservé du numéro de diapositive 3"/>
          <p:cNvSpPr>
            <a:spLocks noGrp="1"/>
          </p:cNvSpPr>
          <p:nvPr>
            <p:ph type="sldNum" sz="quarter" idx="5"/>
          </p:nvPr>
        </p:nvSpPr>
        <p:spPr/>
        <p:txBody>
          <a:bodyPr/>
          <a:lstStyle/>
          <a:p>
            <a:pPr>
              <a:defRPr/>
            </a:pPr>
            <a:fld id="{85E24E8A-EF00-47BD-9E51-00BF3E02F133}"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In these consortia, each country still has its own genomic evaluation, with its own particularity and statiscal method and scale. So we are back in the pre-Interbull area. These GEBV are not directly comparable.  </a:t>
            </a:r>
          </a:p>
          <a:p>
            <a:r>
              <a:rPr lang="fr-FR" smtClean="0"/>
              <a:t>Now, Interbull does not have access to the genotypes as in Brown Swiss. They developed validation tests to make sure at least that each national genomic evaluation has some good properties but this clearly not enough to ensure fair trade.</a:t>
            </a:r>
            <a:br>
              <a:rPr lang="fr-FR" smtClean="0"/>
            </a:br>
            <a:r>
              <a:rPr lang="fr-FR" smtClean="0"/>
              <a:t>Interbull is currently developing an extension of MACE, called GMACE to mimic international MACE evaluations on each country scale but it suffesrs both technical and political problems and quite a few countries are currently reluctant to participate to GMACE.</a:t>
            </a:r>
          </a:p>
          <a:p>
            <a:r>
              <a:rPr lang="fr-FR" smtClean="0"/>
              <a:t>Last but not least, we have shown that the classical genetic evaluations are becoming biased and perhaps severely biased when the only bulls that are allowed to have daughters are the ones strongly selected based on their GEBV. </a:t>
            </a:r>
          </a:p>
        </p:txBody>
      </p:sp>
      <p:sp>
        <p:nvSpPr>
          <p:cNvPr id="4" name="Espace réservé du numéro de diapositive 3"/>
          <p:cNvSpPr txBox="1">
            <a:spLocks noGrp="1"/>
          </p:cNvSpPr>
          <p:nvPr/>
        </p:nvSpPr>
        <p:spPr>
          <a:xfrm>
            <a:off x="3851275" y="9428163"/>
            <a:ext cx="2944813" cy="496887"/>
          </a:xfrm>
          <a:prstGeom prst="rect">
            <a:avLst/>
          </a:prstGeom>
          <a:noFill/>
        </p:spPr>
        <p:txBody>
          <a:bodyPr anchor="b"/>
          <a:lstStyle/>
          <a:p>
            <a:pPr algn="r" fontAlgn="auto">
              <a:spcBef>
                <a:spcPts val="0"/>
              </a:spcBef>
              <a:spcAft>
                <a:spcPts val="0"/>
              </a:spcAft>
              <a:defRPr/>
            </a:pPr>
            <a:fld id="{A5BF882E-A291-454C-AF2F-CD03903AC39A}" type="slidenum">
              <a:rPr lang="fr-FR" sz="1200">
                <a:latin typeface="+mn-lt"/>
                <a:cs typeface="+mn-cs"/>
              </a:rPr>
              <a:pPr algn="r" fontAlgn="auto">
                <a:spcBef>
                  <a:spcPts val="0"/>
                </a:spcBef>
                <a:spcAft>
                  <a:spcPts val="0"/>
                </a:spcAft>
                <a:defRPr/>
              </a:pPr>
              <a:t>24</a:t>
            </a:fld>
            <a:endParaRPr lang="fr-FR" sz="1200">
              <a:latin typeface="+mn-lt"/>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In fact, this is a rather schizophrenic situation: good international genetic evaluations are essential to get reliable genomic evaluations. But </a:t>
            </a:r>
          </a:p>
          <a:p>
            <a:r>
              <a:rPr lang="fr-FR" smtClean="0"/>
              <a:t>For any country, nothing is better than genomic evaluations on its own scale to get the best bull rankings, because genotypes are not influenced by the environment: it is like if all the young bulls worldwide were born in your own country. </a:t>
            </a:r>
          </a:p>
        </p:txBody>
      </p:sp>
      <p:sp>
        <p:nvSpPr>
          <p:cNvPr id="4" name="Espace réservé du numéro de diapositive 3"/>
          <p:cNvSpPr txBox="1">
            <a:spLocks noGrp="1"/>
          </p:cNvSpPr>
          <p:nvPr/>
        </p:nvSpPr>
        <p:spPr>
          <a:xfrm>
            <a:off x="3851275" y="9428163"/>
            <a:ext cx="2944813" cy="496887"/>
          </a:xfrm>
          <a:prstGeom prst="rect">
            <a:avLst/>
          </a:prstGeom>
          <a:noFill/>
        </p:spPr>
        <p:txBody>
          <a:bodyPr anchor="b"/>
          <a:lstStyle/>
          <a:p>
            <a:pPr algn="r" fontAlgn="auto">
              <a:spcBef>
                <a:spcPts val="0"/>
              </a:spcBef>
              <a:spcAft>
                <a:spcPts val="0"/>
              </a:spcAft>
              <a:defRPr/>
            </a:pPr>
            <a:fld id="{07E6F353-0668-4F77-B5B0-C97000D00F3C}" type="slidenum">
              <a:rPr lang="fr-FR" sz="1200">
                <a:latin typeface="+mn-lt"/>
                <a:cs typeface="+mn-cs"/>
              </a:rPr>
              <a:pPr algn="r" fontAlgn="auto">
                <a:spcBef>
                  <a:spcPts val="0"/>
                </a:spcBef>
                <a:spcAft>
                  <a:spcPts val="0"/>
                </a:spcAft>
                <a:defRPr/>
              </a:pPr>
              <a:t>25</a:t>
            </a:fld>
            <a:endParaRPr lang="fr-FR" sz="1200">
              <a:latin typeface="+mn-lt"/>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Now for the countries which do not have an own genomic evaluation, it is getting quite tough just to start, mainly because the consortia are already too far ahead and they don’t have much interest to accept new small members. GMACE is a nice perspective to benefit from genomic evaluation but it is not really ready yet. So we are back to the situation where they have in front of them lists of GEBV on scales that are not comparable. So they have to pick one and guess which is one is the most popular…. The GTPI. An illustration of the franzy about GTPI is that even from teewter you can get the most recent GTPI rankings.</a:t>
            </a:r>
          </a:p>
        </p:txBody>
      </p:sp>
      <p:sp>
        <p:nvSpPr>
          <p:cNvPr id="4" name="Espace réservé du numéro de diapositive 3"/>
          <p:cNvSpPr txBox="1">
            <a:spLocks noGrp="1"/>
          </p:cNvSpPr>
          <p:nvPr/>
        </p:nvSpPr>
        <p:spPr>
          <a:xfrm>
            <a:off x="3851275" y="9428163"/>
            <a:ext cx="2944813" cy="496887"/>
          </a:xfrm>
          <a:prstGeom prst="rect">
            <a:avLst/>
          </a:prstGeom>
          <a:noFill/>
        </p:spPr>
        <p:txBody>
          <a:bodyPr anchor="b"/>
          <a:lstStyle/>
          <a:p>
            <a:pPr algn="r" fontAlgn="auto">
              <a:spcBef>
                <a:spcPts val="0"/>
              </a:spcBef>
              <a:spcAft>
                <a:spcPts val="0"/>
              </a:spcAft>
              <a:defRPr/>
            </a:pPr>
            <a:fld id="{9093A6EC-7F02-4A00-9032-3568096528D5}" type="slidenum">
              <a:rPr lang="fr-FR" sz="1200">
                <a:latin typeface="+mn-lt"/>
                <a:cs typeface="+mn-cs"/>
              </a:rPr>
              <a:pPr algn="r" fontAlgn="auto">
                <a:spcBef>
                  <a:spcPts val="0"/>
                </a:spcBef>
                <a:spcAft>
                  <a:spcPts val="0"/>
                </a:spcAft>
                <a:defRPr/>
              </a:pPr>
              <a:t>26</a:t>
            </a:fld>
            <a:endParaRPr lang="fr-FR"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24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Now let’s dream a bit. A more sustainable alternative exists for the longer terms at least for sufficiently large countries. They first have</a:t>
            </a:r>
          </a:p>
          <a:p>
            <a:r>
              <a:rPr lang="fr-FR" smtClean="0"/>
              <a:t>To join Interbull and then to establish collaborations with Interbull members to get access to genotypes from existing reference populations. Then they can develop their proper genomi evaluation in their own  scale, that is they would have all what they need to know what are the best  young bulls in their own environments and conditions.</a:t>
            </a:r>
          </a:p>
          <a:p>
            <a:r>
              <a:rPr lang="fr-FR" smtClean="0"/>
              <a:t>INRA started last year a small program that we called GENOSOUTH to put this in practice and help countries like SA,Brazil and the longer term perhaps India to go this way.    </a:t>
            </a:r>
          </a:p>
        </p:txBody>
      </p:sp>
      <p:sp>
        <p:nvSpPr>
          <p:cNvPr id="4" name="Espace réservé du numéro de diapositive 3"/>
          <p:cNvSpPr>
            <a:spLocks noGrp="1"/>
          </p:cNvSpPr>
          <p:nvPr>
            <p:ph type="sldNum" sz="quarter" idx="5"/>
          </p:nvPr>
        </p:nvSpPr>
        <p:spPr/>
        <p:txBody>
          <a:bodyPr/>
          <a:lstStyle/>
          <a:p>
            <a:pPr>
              <a:defRPr/>
            </a:pPr>
            <a:fld id="{14EAAAFD-F320-4908-93C8-802A550222DC}"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Now comes the time of some conclusions. .. read</a:t>
            </a:r>
          </a:p>
        </p:txBody>
      </p:sp>
      <p:sp>
        <p:nvSpPr>
          <p:cNvPr id="4" name="Espace réservé du numéro de diapositive 3"/>
          <p:cNvSpPr>
            <a:spLocks noGrp="1"/>
          </p:cNvSpPr>
          <p:nvPr>
            <p:ph type="sldNum" sz="quarter" idx="5"/>
          </p:nvPr>
        </p:nvSpPr>
        <p:spPr/>
        <p:txBody>
          <a:bodyPr/>
          <a:lstStyle/>
          <a:p>
            <a:pPr>
              <a:defRPr/>
            </a:pPr>
            <a:fld id="{149E23BC-9B0A-4ABC-ADFD-99EF7A8CD778}"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6006E665-6490-44D6-9552-ACD7A420C5C7}" type="slidenum">
              <a:rPr lang="fr-FR" sz="1200"/>
              <a:pPr algn="r"/>
              <a:t>30</a:t>
            </a:fld>
            <a:endParaRPr lang="fr-FR" sz="1200"/>
          </a:p>
        </p:txBody>
      </p:sp>
      <p:sp>
        <p:nvSpPr>
          <p:cNvPr id="67586" name="Rectangle 2"/>
          <p:cNvSpPr>
            <a:spLocks noGrp="1" noRot="1" noChangeAspect="1" noChangeArrowheads="1" noTextEdit="1"/>
          </p:cNvSpPr>
          <p:nvPr>
            <p:ph type="sldImg"/>
          </p:nvPr>
        </p:nvSpPr>
        <p:spPr bwMode="auto">
          <a:xfrm>
            <a:off x="917575" y="746125"/>
            <a:ext cx="4962525" cy="3722688"/>
          </a:xfrm>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In Western Europe and North Americ,a the adoption of GS has been extremely quick. It all started say between 2008 and 2010. Today, the RP used in countries like France, The netherlands, The Nordic countries and Germany include more than 25000 PT bulls and several tens of thousands of male and female calves are genotyped every year, to such a pointthat organized progeny testing is now decreasing or has completely disappeared like in France. More remarkably, the proportion of  AI performed with young bulls is now reaching up to 75% in some countries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Which at the time in 2008 consisted of 4000 progeny tested bulls. This graph from Goddard and Hayes represents the typical reliability of GEBV obtained as a function of the size of the reference population. Here consider only the top 2 curves which correspond to values depending on the trait under consideration when progeny tested bulls are used in the refrence population while the two others represent what would be the reliability when genotyped cows with own perfomance are used as reference population. As you can see, the use of progeny tested bulls saves a lot of genotyping for a much higher reliability. Now, seeing that, it is obvious that there is an interest  in increasing the reference population size but within country, the number of progeny tested bulls is far from infinite.</a:t>
            </a:r>
          </a:p>
        </p:txBody>
      </p:sp>
      <p:sp>
        <p:nvSpPr>
          <p:cNvPr id="4" name="Espace réservé du numéro de diapositive 3"/>
          <p:cNvSpPr txBox="1">
            <a:spLocks noGrp="1"/>
          </p:cNvSpPr>
          <p:nvPr/>
        </p:nvSpPr>
        <p:spPr>
          <a:xfrm>
            <a:off x="3851275" y="9428163"/>
            <a:ext cx="2944813" cy="496887"/>
          </a:xfrm>
          <a:prstGeom prst="rect">
            <a:avLst/>
          </a:prstGeom>
          <a:noFill/>
        </p:spPr>
        <p:txBody>
          <a:bodyPr anchor="b"/>
          <a:lstStyle/>
          <a:p>
            <a:pPr algn="r" fontAlgn="auto">
              <a:spcBef>
                <a:spcPts val="0"/>
              </a:spcBef>
              <a:spcAft>
                <a:spcPts val="0"/>
              </a:spcAft>
              <a:defRPr/>
            </a:pPr>
            <a:fld id="{C617FB46-B936-4242-B2EC-E47D78A566F3}" type="slidenum">
              <a:rPr lang="fr-FR" sz="1200">
                <a:latin typeface="+mn-lt"/>
                <a:cs typeface="+mn-cs"/>
              </a:rPr>
              <a:pPr algn="r" fontAlgn="auto">
                <a:spcBef>
                  <a:spcPts val="0"/>
                </a:spcBef>
                <a:spcAft>
                  <a:spcPts val="0"/>
                </a:spcAft>
                <a:defRPr/>
              </a:pPr>
              <a:t>4</a:t>
            </a:fld>
            <a:endParaRPr lang="fr-FR"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In Western Europe and North Americ,a the adoption of GS has been extremely quick. It all started say between 2008 and 2010. Today, the RP used in countries like France, The netherlands, The Nordic countries and Germany include more than 25000 PT bulls and several tens of thousands of male and female calves are genotyped every year, to such a pointthat organized progeny testing is now decreasing or has completely disappeared like in France. More remarkably, the proportion of  AI performed with young bulls is now reaching up to 75% in some countries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Now let’s turn to our main subject: international genetic evaluations. One important fact is that the results of national evaluations that have been routinely done for decades to evaluate and select bulls are not directly comparable because from one country to another, traits may sligthly differ, same thing for recording system, model of analysis and even more importantly for environment, production system and management. It is a bit like trying to compare price of a particular item from two countries which have different currencies.</a:t>
            </a:r>
          </a:p>
          <a:p>
            <a:r>
              <a:rPr lang="fr-FR" smtClean="0"/>
              <a:t>This is why Interbull was created. We just celebrated its 30th birthday last week-end  but in practice it became really important in the mid-niteties when the first international evaluation started, thanks to a number of key persons, in particular Jan Philippson on the political side and Larry Schaeffer on the scientific side.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Interbull is an organisation with currently 32 country members indicated in blue here. Its computing center is located at Uppsala in Sweden and it performs international genetic evaluations 3 times a year for 6 breeds or groupd of breedd for all traits of economic importance, production…</a:t>
            </a:r>
          </a:p>
        </p:txBody>
      </p:sp>
      <p:sp>
        <p:nvSpPr>
          <p:cNvPr id="4" name="Espace réservé du numéro de diapositive 3"/>
          <p:cNvSpPr>
            <a:spLocks noGrp="1"/>
          </p:cNvSpPr>
          <p:nvPr>
            <p:ph type="sldNum" sz="quarter" idx="5"/>
          </p:nvPr>
        </p:nvSpPr>
        <p:spPr/>
        <p:txBody>
          <a:bodyPr/>
          <a:lstStyle/>
          <a:p>
            <a:pPr>
              <a:defRPr/>
            </a:pPr>
            <a:fld id="{FF1A872D-A599-43E4-AAAE-0E0DC0504DF3}"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International genetic values are the product of a meta-analysis of national evaluations of bulls, via a method called by the acronym of MACE, developped by LS. So 3 times a year, ecah particpating country sends to Interbull EBV of all their bulls, MACE is applied combinaing all these sources of information and each country gets back breeding values of all the bulls sent, whatever their country and on their own « scale » , that is on a scale comparable with what was sent.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Because environment differs, bulls rank differently from one country to another and the amount of reranking is a direct function of the genetic correlation between countries (that is, a trait like milk yield is considered as a different trait in say, France and New-Zealand. To illustrate this reranking, I simulated here  EBV of the same bulls in two countries assuming a genetic correlation of 0.90 between the two countries. 0.90 is a typical value observed for production traits within European countries or between a European country and a North American country. Red triangles here represents the top 10% of the bulls. You see that even with such a high correlation of 0.90, reranking exists and some good bulls in country A may just be country B and vice versa</a:t>
            </a:r>
          </a:p>
        </p:txBody>
      </p:sp>
      <p:sp>
        <p:nvSpPr>
          <p:cNvPr id="4" name="Espace réservé du numéro de diapositive 3"/>
          <p:cNvSpPr>
            <a:spLocks noGrp="1"/>
          </p:cNvSpPr>
          <p:nvPr>
            <p:ph type="sldNum" sz="quarter" idx="5"/>
          </p:nvPr>
        </p:nvSpPr>
        <p:spPr/>
        <p:txBody>
          <a:bodyPr/>
          <a:lstStyle/>
          <a:p>
            <a:pPr>
              <a:defRPr/>
            </a:pPr>
            <a:fld id="{F800DD1B-C0B2-4048-8EA1-9084D4B61798}"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vincent.ducrocq@jouy.inra.fr"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courant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0" y="6119813"/>
            <a:ext cx="9144000" cy="738187"/>
            <a:chOff x="0" y="6120399"/>
            <a:chExt cx="9144000" cy="737601"/>
          </a:xfrm>
        </p:grpSpPr>
        <p:sp>
          <p:nvSpPr>
            <p:cNvPr id="3" name="Rectangle 7"/>
            <p:cNvSpPr/>
            <p:nvPr/>
          </p:nvSpPr>
          <p:spPr>
            <a:xfrm>
              <a:off x="0" y="6164814"/>
              <a:ext cx="9144000" cy="69318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 name="Image 8"/>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5" name="Rectangle 9"/>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6" name="Image 10"/>
          <p:cNvPicPr>
            <a:picLocks noChangeAspect="1"/>
          </p:cNvPicPr>
          <p:nvPr userDrawn="1"/>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7" name="ZoneTexte 2"/>
          <p:cNvSpPr txBox="1">
            <a:spLocks noChangeArrowheads="1"/>
          </p:cNvSpPr>
          <p:nvPr userDrawn="1"/>
        </p:nvSpPr>
        <p:spPr bwMode="auto">
          <a:xfrm>
            <a:off x="1298575" y="6469063"/>
            <a:ext cx="6802438" cy="228600"/>
          </a:xfrm>
          <a:prstGeom prst="rect">
            <a:avLst/>
          </a:prstGeom>
          <a:noFill/>
          <a:ln w="9525">
            <a:noFill/>
            <a:miter lim="800000"/>
            <a:headEnd/>
            <a:tailEnd/>
          </a:ln>
        </p:spPr>
        <p:txBody>
          <a:bodyPr>
            <a:spAutoFit/>
          </a:bodyPr>
          <a:lstStyle/>
          <a:p>
            <a:pPr>
              <a:defRPr/>
            </a:pPr>
            <a:r>
              <a:rPr lang="fr-FR" sz="900" b="1" dirty="0">
                <a:solidFill>
                  <a:schemeClr val="bg1"/>
                </a:solidFill>
                <a:latin typeface="Calibri" pitchFamily="34" charset="0"/>
                <a:hlinkClick r:id="rId4"/>
              </a:rPr>
              <a:t>vincent.ducrocq@jouy.inra.fr</a:t>
            </a:r>
            <a:r>
              <a:rPr lang="fr-FR" sz="900" b="1" dirty="0">
                <a:solidFill>
                  <a:schemeClr val="bg1"/>
                </a:solidFill>
                <a:latin typeface="Calibri" pitchFamily="34" charset="0"/>
              </a:rPr>
              <a:t>                               International issues in </a:t>
            </a:r>
            <a:r>
              <a:rPr lang="fr-FR" sz="900" b="1" dirty="0" err="1">
                <a:solidFill>
                  <a:schemeClr val="bg1"/>
                </a:solidFill>
                <a:latin typeface="Calibri" pitchFamily="34" charset="0"/>
              </a:rPr>
              <a:t>dairy</a:t>
            </a:r>
            <a:r>
              <a:rPr lang="fr-FR" sz="900" b="1" dirty="0">
                <a:solidFill>
                  <a:schemeClr val="bg1"/>
                </a:solidFill>
                <a:latin typeface="Calibri" pitchFamily="34" charset="0"/>
              </a:rPr>
              <a:t> </a:t>
            </a:r>
            <a:r>
              <a:rPr lang="fr-FR" sz="900" b="1" dirty="0" err="1">
                <a:solidFill>
                  <a:schemeClr val="bg1"/>
                </a:solidFill>
                <a:latin typeface="Calibri" pitchFamily="34" charset="0"/>
              </a:rPr>
              <a:t>cattle</a:t>
            </a:r>
            <a:r>
              <a:rPr lang="fr-FR" sz="900" b="1" dirty="0">
                <a:solidFill>
                  <a:schemeClr val="bg1"/>
                </a:solidFill>
                <a:latin typeface="Calibri" pitchFamily="34" charset="0"/>
              </a:rPr>
              <a:t> </a:t>
            </a:r>
            <a:r>
              <a:rPr lang="fr-FR" sz="900" b="1" dirty="0" err="1">
                <a:solidFill>
                  <a:schemeClr val="bg1"/>
                </a:solidFill>
                <a:latin typeface="Calibri" pitchFamily="34" charset="0"/>
              </a:rPr>
              <a:t>genetics</a:t>
            </a:r>
            <a:r>
              <a:rPr lang="fr-FR" sz="900" b="1" dirty="0">
                <a:solidFill>
                  <a:schemeClr val="bg1"/>
                </a:solidFill>
                <a:latin typeface="Calibri" pitchFamily="34" charset="0"/>
              </a:rPr>
              <a:t>                                    EAAP Nantes, France</a:t>
            </a:r>
          </a:p>
        </p:txBody>
      </p:sp>
      <p:sp>
        <p:nvSpPr>
          <p:cNvPr id="8" name="ZoneTexte 3"/>
          <p:cNvSpPr txBox="1">
            <a:spLocks noChangeArrowheads="1"/>
          </p:cNvSpPr>
          <p:nvPr userDrawn="1"/>
        </p:nvSpPr>
        <p:spPr bwMode="auto">
          <a:xfrm>
            <a:off x="7115175" y="6469063"/>
            <a:ext cx="1905000" cy="214312"/>
          </a:xfrm>
          <a:prstGeom prst="rect">
            <a:avLst/>
          </a:prstGeom>
          <a:noFill/>
          <a:ln w="9525">
            <a:noFill/>
            <a:miter lim="800000"/>
            <a:headEnd/>
            <a:tailEnd/>
          </a:ln>
        </p:spPr>
        <p:txBody>
          <a:bodyPr>
            <a:spAutoFit/>
          </a:bodyPr>
          <a:lstStyle/>
          <a:p>
            <a:pPr algn="r">
              <a:defRPr/>
            </a:pPr>
            <a:r>
              <a:rPr lang="fr-FR" sz="800" b="1" dirty="0">
                <a:solidFill>
                  <a:schemeClr val="bg1"/>
                </a:solidFill>
                <a:latin typeface="+mn-lt"/>
              </a:rPr>
              <a:t>26/08/2013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bg>
      <p:bgPr>
        <a:solidFill>
          <a:srgbClr val="6F9D20"/>
        </a:solidFill>
        <a:effectLst/>
      </p:bgPr>
    </p:bg>
    <p:spTree>
      <p:nvGrpSpPr>
        <p:cNvPr id="1" name=""/>
        <p:cNvGrpSpPr/>
        <p:nvPr/>
      </p:nvGrpSpPr>
      <p:grpSpPr>
        <a:xfrm>
          <a:off x="0" y="0"/>
          <a:ext cx="0" cy="0"/>
          <a:chOff x="0" y="0"/>
          <a:chExt cx="0" cy="0"/>
        </a:xfrm>
      </p:grpSpPr>
      <p:pic>
        <p:nvPicPr>
          <p:cNvPr id="2" name="Image 6"/>
          <p:cNvPicPr>
            <a:picLocks noChangeAspect="1"/>
          </p:cNvPicPr>
          <p:nvPr userDrawn="1"/>
        </p:nvPicPr>
        <p:blipFill>
          <a:blip r:embed="rId2"/>
          <a:srcRect/>
          <a:stretch>
            <a:fillRect/>
          </a:stretch>
        </p:blipFill>
        <p:spPr bwMode="auto">
          <a:xfrm>
            <a:off x="1403350" y="44450"/>
            <a:ext cx="1304925" cy="2076450"/>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107950" y="6308725"/>
            <a:ext cx="1079500" cy="4476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bg>
      <p:bgPr>
        <a:solidFill>
          <a:schemeClr val="bg1"/>
        </a:solid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0125" y="5629275"/>
            <a:ext cx="8412163" cy="1019175"/>
          </a:xfrm>
          <a:prstGeom prst="rect">
            <a:avLst/>
          </a:prstGeom>
          <a:solidFill>
            <a:schemeClr val="bg1"/>
          </a:solidFill>
          <a:ln w="9525">
            <a:noFill/>
            <a:miter lim="800000"/>
            <a:headEnd/>
            <a:tailEnd/>
          </a:ln>
          <a:effectLst/>
        </p:spPr>
        <p:txBody>
          <a:bodyPr wrap="none" anchor="ct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4"/>
          </p:nvPr>
        </p:nvSpPr>
        <p:spPr>
          <a:xfrm>
            <a:off x="7885113" y="6245225"/>
            <a:ext cx="1122362" cy="250825"/>
          </a:xfrm>
          <a:prstGeom prst="rect">
            <a:avLst/>
          </a:prstGeom>
        </p:spPr>
        <p:txBody>
          <a:bodyPr/>
          <a:lstStyle>
            <a:lvl1pPr algn="r" fontAlgn="auto">
              <a:spcBef>
                <a:spcPts val="0"/>
              </a:spcBef>
              <a:spcAft>
                <a:spcPts val="0"/>
              </a:spcAft>
              <a:defRPr sz="1600">
                <a:solidFill>
                  <a:schemeClr val="bg1"/>
                </a:solidFill>
                <a:latin typeface="Arial" pitchFamily="34" charset="0"/>
                <a:cs typeface="Arial" pitchFamily="34" charset="0"/>
              </a:defRPr>
            </a:lvl1pPr>
          </a:lstStyle>
          <a:p>
            <a:pPr>
              <a:defRPr/>
            </a:pPr>
            <a:r>
              <a:rPr lang="fr-BE"/>
              <a:t>.0</a:t>
            </a:r>
            <a:fld id="{9FEFA613-3435-46C4-9A3C-6B9D7C0D3449}"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7.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7.jpeg"/><Relationship Id="rId18" Type="http://schemas.openxmlformats.org/officeDocument/2006/relationships/image" Target="../media/image32.jpeg"/><Relationship Id="rId3" Type="http://schemas.openxmlformats.org/officeDocument/2006/relationships/image" Target="../media/image34.jpeg"/><Relationship Id="rId7" Type="http://schemas.openxmlformats.org/officeDocument/2006/relationships/image" Target="../media/image16.jpeg"/><Relationship Id="rId12" Type="http://schemas.openxmlformats.org/officeDocument/2006/relationships/image" Target="../media/image37.jpeg"/><Relationship Id="rId17" Type="http://schemas.openxmlformats.org/officeDocument/2006/relationships/image" Target="../media/image31.jpeg"/><Relationship Id="rId2" Type="http://schemas.openxmlformats.org/officeDocument/2006/relationships/notesSlide" Target="../notesSlides/notesSlide20.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9.png"/><Relationship Id="rId15" Type="http://schemas.openxmlformats.org/officeDocument/2006/relationships/image" Target="../media/image20.png"/><Relationship Id="rId10" Type="http://schemas.openxmlformats.org/officeDocument/2006/relationships/image" Target="../media/image36.jpeg"/><Relationship Id="rId4" Type="http://schemas.openxmlformats.org/officeDocument/2006/relationships/image" Target="../media/image14.jpeg"/><Relationship Id="rId9" Type="http://schemas.openxmlformats.org/officeDocument/2006/relationships/image" Target="../media/image35.jpe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37.jpeg"/><Relationship Id="rId18" Type="http://schemas.openxmlformats.org/officeDocument/2006/relationships/image" Target="../media/image31.jpeg"/><Relationship Id="rId3" Type="http://schemas.openxmlformats.org/officeDocument/2006/relationships/image" Target="../media/image35.jpeg"/><Relationship Id="rId7" Type="http://schemas.openxmlformats.org/officeDocument/2006/relationships/image" Target="../media/image10.png"/><Relationship Id="rId12" Type="http://schemas.openxmlformats.org/officeDocument/2006/relationships/image" Target="../media/image30.png"/><Relationship Id="rId17" Type="http://schemas.openxmlformats.org/officeDocument/2006/relationships/image" Target="../media/image40.jpeg"/><Relationship Id="rId2" Type="http://schemas.openxmlformats.org/officeDocument/2006/relationships/notesSlide" Target="../notesSlides/notesSlide21.xml"/><Relationship Id="rId16" Type="http://schemas.openxmlformats.org/officeDocument/2006/relationships/image" Target="../media/image39.jpe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6.jpeg"/><Relationship Id="rId5" Type="http://schemas.openxmlformats.org/officeDocument/2006/relationships/image" Target="../media/image14.jpeg"/><Relationship Id="rId15" Type="http://schemas.openxmlformats.org/officeDocument/2006/relationships/image" Target="../media/image38.jpeg"/><Relationship Id="rId10" Type="http://schemas.openxmlformats.org/officeDocument/2006/relationships/image" Target="../media/image7.jpeg"/><Relationship Id="rId19" Type="http://schemas.openxmlformats.org/officeDocument/2006/relationships/image" Target="../media/image41.png"/><Relationship Id="rId4" Type="http://schemas.openxmlformats.org/officeDocument/2006/relationships/image" Target="../media/image34.jpeg"/><Relationship Id="rId9" Type="http://schemas.openxmlformats.org/officeDocument/2006/relationships/image" Target="../media/image17.jpeg"/><Relationship Id="rId14"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0.png"/><Relationship Id="rId18" Type="http://schemas.openxmlformats.org/officeDocument/2006/relationships/image" Target="../media/image46.jpeg"/><Relationship Id="rId3" Type="http://schemas.openxmlformats.org/officeDocument/2006/relationships/image" Target="../media/image43.jpeg"/><Relationship Id="rId7" Type="http://schemas.openxmlformats.org/officeDocument/2006/relationships/image" Target="../media/image9.png"/><Relationship Id="rId12" Type="http://schemas.openxmlformats.org/officeDocument/2006/relationships/image" Target="../media/image36.jpeg"/><Relationship Id="rId17" Type="http://schemas.openxmlformats.org/officeDocument/2006/relationships/image" Target="../media/image45.jpeg"/><Relationship Id="rId2" Type="http://schemas.openxmlformats.org/officeDocument/2006/relationships/notesSlide" Target="../notesSlides/notesSlide22.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7.jpeg"/><Relationship Id="rId5" Type="http://schemas.openxmlformats.org/officeDocument/2006/relationships/image" Target="../media/image35.jpeg"/><Relationship Id="rId15" Type="http://schemas.openxmlformats.org/officeDocument/2006/relationships/image" Target="../media/image37.jpeg"/><Relationship Id="rId10" Type="http://schemas.openxmlformats.org/officeDocument/2006/relationships/image" Target="../media/image17.jpeg"/><Relationship Id="rId4" Type="http://schemas.openxmlformats.org/officeDocument/2006/relationships/image" Target="../media/image44.jpeg"/><Relationship Id="rId9" Type="http://schemas.openxmlformats.org/officeDocument/2006/relationships/image" Target="../media/image16.jpeg"/><Relationship Id="rId1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5.jpeg"/><Relationship Id="rId11" Type="http://schemas.openxmlformats.org/officeDocument/2006/relationships/image" Target="../media/image58.png"/><Relationship Id="rId5" Type="http://schemas.openxmlformats.org/officeDocument/2006/relationships/image" Target="../media/image1.png"/><Relationship Id="rId10" Type="http://schemas.openxmlformats.org/officeDocument/2006/relationships/image" Target="../media/image7.jpeg"/><Relationship Id="rId4" Type="http://schemas.openxmlformats.org/officeDocument/2006/relationships/image" Target="../media/image54.pn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8194" name="Groupe 1"/>
          <p:cNvGrpSpPr>
            <a:grpSpLocks/>
          </p:cNvGrpSpPr>
          <p:nvPr/>
        </p:nvGrpSpPr>
        <p:grpSpPr bwMode="auto">
          <a:xfrm>
            <a:off x="468313" y="125413"/>
            <a:ext cx="1304925" cy="6327775"/>
            <a:chOff x="1403648" y="44624"/>
            <a:chExt cx="1304925" cy="6327146"/>
          </a:xfrm>
        </p:grpSpPr>
        <p:pic>
          <p:nvPicPr>
            <p:cNvPr id="8204" name="Image 9"/>
            <p:cNvPicPr>
              <a:picLocks noChangeAspect="1"/>
            </p:cNvPicPr>
            <p:nvPr/>
          </p:nvPicPr>
          <p:blipFill>
            <a:blip r:embed="rId3"/>
            <a:srcRect/>
            <a:stretch>
              <a:fillRect/>
            </a:stretch>
          </p:blipFill>
          <p:spPr bwMode="auto">
            <a:xfrm>
              <a:off x="1403648" y="44624"/>
              <a:ext cx="1304925" cy="2076450"/>
            </a:xfrm>
            <a:prstGeom prst="rect">
              <a:avLst/>
            </a:prstGeom>
            <a:noFill/>
            <a:ln w="9525">
              <a:noFill/>
              <a:miter lim="800000"/>
              <a:headEnd/>
              <a:tailEnd/>
            </a:ln>
          </p:spPr>
        </p:pic>
        <p:pic>
          <p:nvPicPr>
            <p:cNvPr id="8205" name="Image 11"/>
            <p:cNvPicPr>
              <a:picLocks noChangeAspect="1"/>
            </p:cNvPicPr>
            <p:nvPr/>
          </p:nvPicPr>
          <p:blipFill>
            <a:blip r:embed="rId4"/>
            <a:srcRect/>
            <a:stretch>
              <a:fillRect/>
            </a:stretch>
          </p:blipFill>
          <p:spPr bwMode="auto">
            <a:xfrm>
              <a:off x="1403648" y="5733256"/>
              <a:ext cx="1260000" cy="638514"/>
            </a:xfrm>
            <a:prstGeom prst="rect">
              <a:avLst/>
            </a:prstGeom>
            <a:noFill/>
            <a:ln w="9525">
              <a:noFill/>
              <a:miter lim="800000"/>
              <a:headEnd/>
              <a:tailEnd/>
            </a:ln>
          </p:spPr>
        </p:pic>
      </p:grpSp>
      <p:sp>
        <p:nvSpPr>
          <p:cNvPr id="8195" name="ZoneTexte 5"/>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fr-FR" sz="900" b="1">
                <a:solidFill>
                  <a:schemeClr val="bg1"/>
                </a:solidFill>
              </a:rPr>
              <a:t> </a:t>
            </a:r>
            <a:endParaRPr lang="fr-FR" sz="900" b="1">
              <a:solidFill>
                <a:srgbClr val="C5DD01"/>
              </a:solidFill>
            </a:endParaRPr>
          </a:p>
        </p:txBody>
      </p:sp>
      <p:sp>
        <p:nvSpPr>
          <p:cNvPr id="8196" name="ZoneTexte 4"/>
          <p:cNvSpPr txBox="1">
            <a:spLocks noChangeArrowheads="1"/>
          </p:cNvSpPr>
          <p:nvPr/>
        </p:nvSpPr>
        <p:spPr bwMode="auto">
          <a:xfrm>
            <a:off x="827088" y="4149725"/>
            <a:ext cx="6769100" cy="646113"/>
          </a:xfrm>
          <a:prstGeom prst="rect">
            <a:avLst/>
          </a:prstGeom>
          <a:noFill/>
          <a:ln w="9525">
            <a:noFill/>
            <a:miter lim="800000"/>
            <a:headEnd/>
            <a:tailEnd/>
          </a:ln>
        </p:spPr>
        <p:txBody>
          <a:bodyPr>
            <a:spAutoFit/>
          </a:bodyPr>
          <a:lstStyle/>
          <a:p>
            <a:r>
              <a:rPr lang="fr-FR" sz="3600" b="1">
                <a:solidFill>
                  <a:schemeClr val="bg1"/>
                </a:solidFill>
                <a:latin typeface="Times New Roman" pitchFamily="18" charset="0"/>
                <a:cs typeface="Times New Roman" pitchFamily="18" charset="0"/>
              </a:rPr>
              <a:t>Vincent</a:t>
            </a:r>
            <a:r>
              <a:rPr lang="fr-FR" sz="3600" b="1">
                <a:solidFill>
                  <a:schemeClr val="bg1"/>
                </a:solidFill>
                <a:latin typeface="Calibri" pitchFamily="34" charset="0"/>
              </a:rPr>
              <a:t> Ducrocq</a:t>
            </a:r>
          </a:p>
        </p:txBody>
      </p:sp>
      <p:pic>
        <p:nvPicPr>
          <p:cNvPr id="8197" name="Image 13" descr="Holstein.JPG"/>
          <p:cNvPicPr>
            <a:picLocks noChangeAspect="1"/>
          </p:cNvPicPr>
          <p:nvPr/>
        </p:nvPicPr>
        <p:blipFill>
          <a:blip r:embed="rId5"/>
          <a:srcRect r="37367"/>
          <a:stretch>
            <a:fillRect/>
          </a:stretch>
        </p:blipFill>
        <p:spPr bwMode="auto">
          <a:xfrm>
            <a:off x="4791075" y="0"/>
            <a:ext cx="4352925" cy="4652963"/>
          </a:xfrm>
          <a:prstGeom prst="rect">
            <a:avLst/>
          </a:prstGeom>
          <a:noFill/>
          <a:ln w="9525">
            <a:noFill/>
            <a:miter lim="800000"/>
            <a:headEnd/>
            <a:tailEnd/>
          </a:ln>
        </p:spPr>
      </p:pic>
      <p:grpSp>
        <p:nvGrpSpPr>
          <p:cNvPr id="8198" name="Groupe 16"/>
          <p:cNvGrpSpPr>
            <a:grpSpLocks/>
          </p:cNvGrpSpPr>
          <p:nvPr/>
        </p:nvGrpSpPr>
        <p:grpSpPr bwMode="auto">
          <a:xfrm>
            <a:off x="0" y="-777875"/>
            <a:ext cx="8064500" cy="7159625"/>
            <a:chOff x="0" y="0"/>
            <a:chExt cx="8064656" cy="7159145"/>
          </a:xfrm>
        </p:grpSpPr>
        <p:sp>
          <p:nvSpPr>
            <p:cNvPr id="18" name="Rectangle 17"/>
            <p:cNvSpPr/>
            <p:nvPr/>
          </p:nvSpPr>
          <p:spPr>
            <a:xfrm>
              <a:off x="0" y="0"/>
              <a:ext cx="2771829" cy="3843080"/>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p>
          </p:txBody>
        </p:sp>
        <p:pic>
          <p:nvPicPr>
            <p:cNvPr id="8202" name="Image 18"/>
            <p:cNvPicPr>
              <a:picLocks noChangeAspect="1"/>
            </p:cNvPicPr>
            <p:nvPr/>
          </p:nvPicPr>
          <p:blipFill>
            <a:blip r:embed="rId3"/>
            <a:srcRect/>
            <a:stretch>
              <a:fillRect/>
            </a:stretch>
          </p:blipFill>
          <p:spPr bwMode="auto">
            <a:xfrm>
              <a:off x="746795" y="762215"/>
              <a:ext cx="1304925" cy="2076450"/>
            </a:xfrm>
            <a:prstGeom prst="rect">
              <a:avLst/>
            </a:prstGeom>
            <a:noFill/>
            <a:ln w="9525">
              <a:noFill/>
              <a:miter lim="800000"/>
              <a:headEnd/>
              <a:tailEnd/>
            </a:ln>
          </p:spPr>
        </p:pic>
        <p:pic>
          <p:nvPicPr>
            <p:cNvPr id="8203" name="Image 19"/>
            <p:cNvPicPr>
              <a:picLocks noChangeAspect="1"/>
            </p:cNvPicPr>
            <p:nvPr/>
          </p:nvPicPr>
          <p:blipFill>
            <a:blip r:embed="rId6"/>
            <a:srcRect/>
            <a:stretch>
              <a:fillRect/>
            </a:stretch>
          </p:blipFill>
          <p:spPr bwMode="auto">
            <a:xfrm>
              <a:off x="5904656" y="6264696"/>
              <a:ext cx="2160000" cy="894449"/>
            </a:xfrm>
            <a:prstGeom prst="rect">
              <a:avLst/>
            </a:prstGeom>
            <a:noFill/>
            <a:ln w="9525">
              <a:noFill/>
              <a:miter lim="800000"/>
              <a:headEnd/>
              <a:tailEnd/>
            </a:ln>
          </p:spPr>
        </p:pic>
      </p:grpSp>
      <p:sp>
        <p:nvSpPr>
          <p:cNvPr id="8199" name="ZoneTexte 3"/>
          <p:cNvSpPr txBox="1">
            <a:spLocks noChangeArrowheads="1"/>
          </p:cNvSpPr>
          <p:nvPr/>
        </p:nvSpPr>
        <p:spPr bwMode="auto">
          <a:xfrm>
            <a:off x="-900113" y="1557338"/>
            <a:ext cx="6767513" cy="2122487"/>
          </a:xfrm>
          <a:prstGeom prst="rect">
            <a:avLst/>
          </a:prstGeom>
          <a:noFill/>
          <a:ln w="9525">
            <a:noFill/>
            <a:miter lim="800000"/>
            <a:headEnd/>
            <a:tailEnd/>
          </a:ln>
        </p:spPr>
        <p:txBody>
          <a:bodyPr>
            <a:spAutoFit/>
          </a:bodyPr>
          <a:lstStyle/>
          <a:p>
            <a:pPr algn="ctr"/>
            <a:r>
              <a:rPr lang="en-GB" sz="4400" b="1">
                <a:solidFill>
                  <a:schemeClr val="bg1"/>
                </a:solidFill>
                <a:latin typeface="Calibri" pitchFamily="34" charset="0"/>
              </a:rPr>
              <a:t>International issues </a:t>
            </a:r>
          </a:p>
          <a:p>
            <a:pPr algn="ctr"/>
            <a:r>
              <a:rPr lang="en-GB" sz="4400" b="1">
                <a:solidFill>
                  <a:schemeClr val="bg1"/>
                </a:solidFill>
                <a:latin typeface="Calibri" pitchFamily="34" charset="0"/>
              </a:rPr>
              <a:t>in dairy cattle </a:t>
            </a:r>
          </a:p>
          <a:p>
            <a:pPr algn="ctr"/>
            <a:r>
              <a:rPr lang="en-GB" sz="4400" b="1">
                <a:solidFill>
                  <a:schemeClr val="bg1"/>
                </a:solidFill>
                <a:latin typeface="Calibri" pitchFamily="34" charset="0"/>
              </a:rPr>
              <a:t>genetics</a:t>
            </a:r>
            <a:endParaRPr lang="fr-FR" sz="4400" b="1">
              <a:solidFill>
                <a:schemeClr val="bg1"/>
              </a:solidFill>
            </a:endParaRPr>
          </a:p>
        </p:txBody>
      </p:sp>
      <p:sp>
        <p:nvSpPr>
          <p:cNvPr id="8200" name="Rectangle 21"/>
          <p:cNvSpPr>
            <a:spLocks noChangeArrowheads="1"/>
          </p:cNvSpPr>
          <p:nvPr/>
        </p:nvSpPr>
        <p:spPr bwMode="auto">
          <a:xfrm>
            <a:off x="1403350" y="4797425"/>
            <a:ext cx="2433638" cy="400050"/>
          </a:xfrm>
          <a:prstGeom prst="rect">
            <a:avLst/>
          </a:prstGeom>
          <a:noFill/>
          <a:ln w="9525">
            <a:noFill/>
            <a:miter lim="800000"/>
            <a:headEnd/>
            <a:tailEnd/>
          </a:ln>
        </p:spPr>
        <p:txBody>
          <a:bodyPr wrap="none">
            <a:spAutoFit/>
          </a:bodyPr>
          <a:lstStyle/>
          <a:p>
            <a:r>
              <a:rPr lang="fr-FR" sz="2000">
                <a:solidFill>
                  <a:schemeClr val="bg1"/>
                </a:solidFill>
                <a:latin typeface="Calibri" pitchFamily="34" charset="0"/>
              </a:rPr>
              <a:t>Jouy-en-Josas, France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a:graphicFrameLocks noGrp="1"/>
          </p:cNvGraphicFramePr>
          <p:nvPr/>
        </p:nvGraphicFramePr>
        <p:xfrm>
          <a:off x="4867094" y="1076748"/>
          <a:ext cx="3730409" cy="2433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noGrp="1"/>
          </p:cNvGraphicFramePr>
          <p:nvPr/>
        </p:nvGraphicFramePr>
        <p:xfrm>
          <a:off x="618646" y="1060874"/>
          <a:ext cx="3768235" cy="2458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a:graphicFrameLocks noGrp="1"/>
          </p:cNvGraphicFramePr>
          <p:nvPr/>
        </p:nvGraphicFramePr>
        <p:xfrm>
          <a:off x="618647" y="3673649"/>
          <a:ext cx="3797610" cy="24773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p:cNvGraphicFramePr>
            <a:graphicFrameLocks noGrp="1"/>
          </p:cNvGraphicFramePr>
          <p:nvPr/>
        </p:nvGraphicFramePr>
        <p:xfrm>
          <a:off x="4867094" y="3725678"/>
          <a:ext cx="3730409" cy="2433768"/>
        </p:xfrm>
        <a:graphic>
          <a:graphicData uri="http://schemas.openxmlformats.org/drawingml/2006/chart">
            <c:chart xmlns:c="http://schemas.openxmlformats.org/drawingml/2006/chart" xmlns:r="http://schemas.openxmlformats.org/officeDocument/2006/relationships" r:id="rId6"/>
          </a:graphicData>
        </a:graphic>
      </p:graphicFrame>
      <p:sp>
        <p:nvSpPr>
          <p:cNvPr id="73733" name="ZoneTexte 10"/>
          <p:cNvSpPr txBox="1">
            <a:spLocks noChangeArrowheads="1"/>
          </p:cNvSpPr>
          <p:nvPr/>
        </p:nvSpPr>
        <p:spPr bwMode="auto">
          <a:xfrm>
            <a:off x="2843213" y="2852738"/>
            <a:ext cx="1216025" cy="366712"/>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0.90</a:t>
            </a:r>
          </a:p>
        </p:txBody>
      </p:sp>
      <p:sp>
        <p:nvSpPr>
          <p:cNvPr id="73734" name="ZoneTexte 11"/>
          <p:cNvSpPr txBox="1">
            <a:spLocks noChangeArrowheads="1"/>
          </p:cNvSpPr>
          <p:nvPr/>
        </p:nvSpPr>
        <p:spPr bwMode="auto">
          <a:xfrm>
            <a:off x="6924675" y="2852738"/>
            <a:ext cx="1227138" cy="369887"/>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0.75</a:t>
            </a:r>
          </a:p>
        </p:txBody>
      </p:sp>
      <p:sp>
        <p:nvSpPr>
          <p:cNvPr id="73735" name="ZoneTexte 12"/>
          <p:cNvSpPr txBox="1">
            <a:spLocks noChangeArrowheads="1"/>
          </p:cNvSpPr>
          <p:nvPr/>
        </p:nvSpPr>
        <p:spPr bwMode="auto">
          <a:xfrm>
            <a:off x="2771775" y="5508625"/>
            <a:ext cx="1227138" cy="368300"/>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0.50</a:t>
            </a:r>
          </a:p>
        </p:txBody>
      </p:sp>
      <p:graphicFrame>
        <p:nvGraphicFramePr>
          <p:cNvPr id="2" name="Graphique 7"/>
          <p:cNvGraphicFramePr>
            <a:graphicFrameLocks noGrp="1"/>
          </p:cNvGraphicFramePr>
          <p:nvPr/>
        </p:nvGraphicFramePr>
        <p:xfrm>
          <a:off x="618646" y="1060874"/>
          <a:ext cx="3768235" cy="2458857"/>
        </p:xfrm>
        <a:graphic>
          <a:graphicData uri="http://schemas.openxmlformats.org/drawingml/2006/chart">
            <c:chart xmlns:c="http://schemas.openxmlformats.org/drawingml/2006/chart" xmlns:r="http://schemas.openxmlformats.org/officeDocument/2006/relationships" r:id="rId7"/>
          </a:graphicData>
        </a:graphic>
      </p:graphicFrame>
      <p:sp>
        <p:nvSpPr>
          <p:cNvPr id="73737" name="Text Box 11"/>
          <p:cNvSpPr txBox="1">
            <a:spLocks noChangeArrowheads="1"/>
          </p:cNvSpPr>
          <p:nvPr/>
        </p:nvSpPr>
        <p:spPr bwMode="auto">
          <a:xfrm>
            <a:off x="1908175" y="3357563"/>
            <a:ext cx="1119188" cy="369887"/>
          </a:xfrm>
          <a:prstGeom prst="rect">
            <a:avLst/>
          </a:prstGeom>
          <a:noFill/>
          <a:ln w="9525">
            <a:noFill/>
            <a:miter lim="800000"/>
            <a:headEnd/>
            <a:tailEnd/>
          </a:ln>
        </p:spPr>
        <p:txBody>
          <a:bodyPr wrap="none">
            <a:spAutoFit/>
          </a:bodyPr>
          <a:lstStyle/>
          <a:p>
            <a:pPr>
              <a:defRPr/>
            </a:pPr>
            <a:r>
              <a:rPr lang="fr-FR">
                <a:latin typeface="+mn-lt"/>
              </a:rPr>
              <a:t>Country A</a:t>
            </a:r>
          </a:p>
        </p:txBody>
      </p:sp>
      <p:sp>
        <p:nvSpPr>
          <p:cNvPr id="73738" name="Text Box 12"/>
          <p:cNvSpPr txBox="1">
            <a:spLocks noChangeArrowheads="1"/>
          </p:cNvSpPr>
          <p:nvPr/>
        </p:nvSpPr>
        <p:spPr bwMode="auto">
          <a:xfrm rot="-5400000">
            <a:off x="-54768" y="2067719"/>
            <a:ext cx="1111250" cy="369887"/>
          </a:xfrm>
          <a:prstGeom prst="rect">
            <a:avLst/>
          </a:prstGeom>
          <a:noFill/>
          <a:ln w="9525">
            <a:noFill/>
            <a:miter lim="800000"/>
            <a:headEnd/>
            <a:tailEnd/>
          </a:ln>
        </p:spPr>
        <p:txBody>
          <a:bodyPr wrap="none">
            <a:spAutoFit/>
          </a:bodyPr>
          <a:lstStyle/>
          <a:p>
            <a:pPr>
              <a:defRPr/>
            </a:pPr>
            <a:r>
              <a:rPr lang="fr-FR">
                <a:latin typeface="+mn-lt"/>
              </a:rPr>
              <a:t>Country B</a:t>
            </a:r>
          </a:p>
        </p:txBody>
      </p:sp>
      <p:sp>
        <p:nvSpPr>
          <p:cNvPr id="73739" name="ZoneTexte 13"/>
          <p:cNvSpPr txBox="1">
            <a:spLocks noChangeArrowheads="1"/>
          </p:cNvSpPr>
          <p:nvPr/>
        </p:nvSpPr>
        <p:spPr bwMode="auto">
          <a:xfrm>
            <a:off x="7535863" y="5516563"/>
            <a:ext cx="923925" cy="366712"/>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a:t>
            </a:r>
          </a:p>
        </p:txBody>
      </p:sp>
      <p:sp>
        <p:nvSpPr>
          <p:cNvPr id="73740" name="ZoneTexte 13"/>
          <p:cNvSpPr txBox="1">
            <a:spLocks noChangeArrowheads="1"/>
          </p:cNvSpPr>
          <p:nvPr/>
        </p:nvSpPr>
        <p:spPr bwMode="auto">
          <a:xfrm>
            <a:off x="2987675" y="2917825"/>
            <a:ext cx="1216025" cy="366713"/>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0.90</a:t>
            </a:r>
          </a:p>
        </p:txBody>
      </p:sp>
      <p:sp>
        <p:nvSpPr>
          <p:cNvPr id="73741"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a:solidFill>
                  <a:srgbClr val="6F9D20"/>
                </a:solidFill>
                <a:latin typeface="+mn-lt"/>
              </a:rPr>
              <a:t>How much reranking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a:graphicFrameLocks noGrp="1"/>
          </p:cNvGraphicFramePr>
          <p:nvPr/>
        </p:nvGraphicFramePr>
        <p:xfrm>
          <a:off x="4867094" y="1076748"/>
          <a:ext cx="3730409" cy="2433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noGrp="1"/>
          </p:cNvGraphicFramePr>
          <p:nvPr/>
        </p:nvGraphicFramePr>
        <p:xfrm>
          <a:off x="618647" y="3673649"/>
          <a:ext cx="3797610" cy="2477339"/>
        </p:xfrm>
        <a:graphic>
          <a:graphicData uri="http://schemas.openxmlformats.org/drawingml/2006/chart">
            <c:chart xmlns:c="http://schemas.openxmlformats.org/drawingml/2006/chart" xmlns:r="http://schemas.openxmlformats.org/officeDocument/2006/relationships" r:id="rId4"/>
          </a:graphicData>
        </a:graphic>
      </p:graphicFrame>
      <p:sp>
        <p:nvSpPr>
          <p:cNvPr id="74755" name="ZoneTexte 11"/>
          <p:cNvSpPr txBox="1">
            <a:spLocks noChangeArrowheads="1"/>
          </p:cNvSpPr>
          <p:nvPr/>
        </p:nvSpPr>
        <p:spPr bwMode="auto">
          <a:xfrm>
            <a:off x="6924675" y="2852738"/>
            <a:ext cx="1227138" cy="369887"/>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0.75</a:t>
            </a:r>
          </a:p>
        </p:txBody>
      </p:sp>
      <p:sp>
        <p:nvSpPr>
          <p:cNvPr id="74756" name="ZoneTexte 12"/>
          <p:cNvSpPr txBox="1">
            <a:spLocks noChangeArrowheads="1"/>
          </p:cNvSpPr>
          <p:nvPr/>
        </p:nvSpPr>
        <p:spPr bwMode="auto">
          <a:xfrm>
            <a:off x="2771775" y="5508625"/>
            <a:ext cx="1227138" cy="368300"/>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0.50</a:t>
            </a:r>
          </a:p>
        </p:txBody>
      </p:sp>
      <p:sp>
        <p:nvSpPr>
          <p:cNvPr id="74757"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a:solidFill>
                  <a:srgbClr val="6F9D20"/>
                </a:solidFill>
                <a:latin typeface="+mn-lt"/>
              </a:rPr>
              <a:t>How much reranking ?</a:t>
            </a:r>
          </a:p>
        </p:txBody>
      </p:sp>
      <p:sp>
        <p:nvSpPr>
          <p:cNvPr id="74758" name="ZoneTexte 4"/>
          <p:cNvSpPr txBox="1">
            <a:spLocks noChangeArrowheads="1"/>
          </p:cNvSpPr>
          <p:nvPr/>
        </p:nvSpPr>
        <p:spPr bwMode="auto">
          <a:xfrm>
            <a:off x="323850" y="1604963"/>
            <a:ext cx="4787900" cy="19208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r>
              <a:rPr lang="en-US" sz="2400" dirty="0">
                <a:solidFill>
                  <a:schemeClr val="hlink"/>
                </a:solidFill>
                <a:latin typeface="+mn-lt"/>
                <a:sym typeface="Wingdings" pitchFamily="2" charset="2"/>
              </a:rPr>
              <a:t>Between New Zealand or</a:t>
            </a:r>
          </a:p>
          <a:p>
            <a:pPr marL="285750" indent="-285750">
              <a:lnSpc>
                <a:spcPts val="3600"/>
              </a:lnSpc>
              <a:buClr>
                <a:srgbClr val="6F9D20"/>
              </a:buClr>
              <a:buFont typeface="Wingdings" pitchFamily="2" charset="2"/>
              <a:buNone/>
              <a:defRPr/>
            </a:pPr>
            <a:r>
              <a:rPr lang="en-US" sz="2400" dirty="0">
                <a:solidFill>
                  <a:schemeClr val="hlink"/>
                </a:solidFill>
                <a:latin typeface="+mn-lt"/>
                <a:sym typeface="Wingdings" pitchFamily="2" charset="2"/>
              </a:rPr>
              <a:t> Ireland and continental Europe</a:t>
            </a:r>
          </a:p>
          <a:p>
            <a:pPr marL="285750" indent="-285750">
              <a:lnSpc>
                <a:spcPts val="3600"/>
              </a:lnSpc>
              <a:buClr>
                <a:srgbClr val="6F9D20"/>
              </a:buClr>
              <a:buFont typeface="Wingdings" pitchFamily="2" charset="2"/>
              <a:buNone/>
              <a:defRPr/>
            </a:pPr>
            <a:r>
              <a:rPr lang="en-US" sz="2400" dirty="0">
                <a:solidFill>
                  <a:schemeClr val="hlink"/>
                </a:solidFill>
                <a:latin typeface="+mn-lt"/>
                <a:sym typeface="Wingdings" pitchFamily="2" charset="2"/>
              </a:rPr>
              <a:t>(or some fertility traits) </a:t>
            </a:r>
          </a:p>
          <a:p>
            <a:pPr marL="285750" indent="-285750">
              <a:lnSpc>
                <a:spcPts val="3600"/>
              </a:lnSpc>
              <a:buClr>
                <a:srgbClr val="6F9D20"/>
              </a:buClr>
              <a:buFont typeface="Wingdings" pitchFamily="2" charset="2"/>
              <a:buNone/>
              <a:defRPr/>
            </a:pPr>
            <a:endParaRPr lang="fr-FR" sz="1400" b="1" dirty="0">
              <a:solidFill>
                <a:schemeClr val="hlink"/>
              </a:solidFill>
              <a:latin typeface="+mn-lt"/>
            </a:endParaRPr>
          </a:p>
        </p:txBody>
      </p:sp>
      <p:sp>
        <p:nvSpPr>
          <p:cNvPr id="74759" name="AutoShape 16"/>
          <p:cNvSpPr>
            <a:spLocks noChangeArrowheads="1"/>
          </p:cNvSpPr>
          <p:nvPr/>
        </p:nvSpPr>
        <p:spPr bwMode="auto">
          <a:xfrm rot="5400000">
            <a:off x="4464050" y="1952626"/>
            <a:ext cx="358775" cy="431800"/>
          </a:xfrm>
          <a:prstGeom prst="upArrow">
            <a:avLst>
              <a:gd name="adj1" fmla="val 50000"/>
              <a:gd name="adj2" fmla="val 30088"/>
            </a:avLst>
          </a:prstGeom>
          <a:solidFill>
            <a:schemeClr val="hlink"/>
          </a:solidFill>
          <a:ln w="9525">
            <a:noFill/>
            <a:miter lim="800000"/>
            <a:headEnd/>
            <a:tailEnd/>
          </a:ln>
        </p:spPr>
        <p:txBody>
          <a:bodyPr rot="10800000" vert="eaVert" wrap="none" anchor="ctr"/>
          <a:lstStyle/>
          <a:p>
            <a:pPr algn="ctr">
              <a:defRPr/>
            </a:pPr>
            <a:endParaRPr lang="fr-FR">
              <a:solidFill>
                <a:schemeClr val="hlink"/>
              </a:solidFill>
              <a:latin typeface="+mn-lt"/>
            </a:endParaRPr>
          </a:p>
        </p:txBody>
      </p:sp>
      <p:sp>
        <p:nvSpPr>
          <p:cNvPr id="74760" name="ZoneTexte 4"/>
          <p:cNvSpPr txBox="1">
            <a:spLocks noChangeArrowheads="1"/>
          </p:cNvSpPr>
          <p:nvPr/>
        </p:nvSpPr>
        <p:spPr bwMode="auto">
          <a:xfrm>
            <a:off x="4500563" y="4270375"/>
            <a:ext cx="4787900" cy="1463675"/>
          </a:xfrm>
          <a:prstGeom prst="rect">
            <a:avLst/>
          </a:prstGeom>
          <a:noFill/>
          <a:ln w="9525">
            <a:noFill/>
            <a:miter lim="800000"/>
            <a:headEnd/>
            <a:tailEnd/>
          </a:ln>
        </p:spPr>
        <p:txBody>
          <a:bodyPr>
            <a:spAutoFit/>
          </a:bodyPr>
          <a:lstStyle/>
          <a:p>
            <a:pPr marL="285750" indent="-285750" algn="ctr">
              <a:lnSpc>
                <a:spcPts val="3600"/>
              </a:lnSpc>
              <a:buClr>
                <a:srgbClr val="6F9D20"/>
              </a:buClr>
              <a:buFont typeface="Wingdings" pitchFamily="2" charset="2"/>
              <a:buNone/>
              <a:defRPr/>
            </a:pPr>
            <a:r>
              <a:rPr lang="en-US" sz="2400">
                <a:solidFill>
                  <a:schemeClr val="hlink"/>
                </a:solidFill>
                <a:latin typeface="+mn-lt"/>
                <a:sym typeface="Wingdings" pitchFamily="2" charset="2"/>
              </a:rPr>
              <a:t>Between Kenya and UK</a:t>
            </a:r>
          </a:p>
          <a:p>
            <a:pPr marL="285750" indent="-285750" algn="ctr">
              <a:lnSpc>
                <a:spcPts val="3600"/>
              </a:lnSpc>
              <a:buClr>
                <a:srgbClr val="6F9D20"/>
              </a:buClr>
              <a:buFont typeface="Wingdings" pitchFamily="2" charset="2"/>
              <a:buNone/>
              <a:defRPr/>
            </a:pPr>
            <a:r>
              <a:rPr lang="en-US" sz="2000">
                <a:solidFill>
                  <a:schemeClr val="hlink"/>
                </a:solidFill>
                <a:latin typeface="+mn-lt"/>
                <a:sym typeface="Wingdings" pitchFamily="2" charset="2"/>
              </a:rPr>
              <a:t>(Ojango et al, 2003)</a:t>
            </a:r>
          </a:p>
          <a:p>
            <a:pPr marL="285750" indent="-285750" algn="ctr">
              <a:lnSpc>
                <a:spcPts val="3600"/>
              </a:lnSpc>
              <a:buClr>
                <a:srgbClr val="6F9D20"/>
              </a:buClr>
              <a:buFont typeface="Wingdings" pitchFamily="2" charset="2"/>
              <a:buNone/>
              <a:defRPr/>
            </a:pPr>
            <a:endParaRPr lang="fr-FR" sz="1400" b="1">
              <a:solidFill>
                <a:schemeClr val="hlink"/>
              </a:solidFill>
              <a:latin typeface="+mn-lt"/>
            </a:endParaRPr>
          </a:p>
        </p:txBody>
      </p:sp>
      <p:sp>
        <p:nvSpPr>
          <p:cNvPr id="74761" name="AutoShape 18"/>
          <p:cNvSpPr>
            <a:spLocks noChangeArrowheads="1"/>
          </p:cNvSpPr>
          <p:nvPr/>
        </p:nvSpPr>
        <p:spPr bwMode="auto">
          <a:xfrm rot="16200000" flipH="1">
            <a:off x="4537075" y="4473576"/>
            <a:ext cx="358775" cy="431800"/>
          </a:xfrm>
          <a:prstGeom prst="upArrow">
            <a:avLst>
              <a:gd name="adj1" fmla="val 50000"/>
              <a:gd name="adj2" fmla="val 30088"/>
            </a:avLst>
          </a:prstGeom>
          <a:solidFill>
            <a:schemeClr val="hlink"/>
          </a:solidFill>
          <a:ln w="9525">
            <a:noFill/>
            <a:miter lim="800000"/>
            <a:headEnd/>
            <a:tailEnd/>
          </a:ln>
        </p:spPr>
        <p:txBody>
          <a:bodyPr vert="eaVert" wrap="none" anchor="ctr"/>
          <a:lstStyle/>
          <a:p>
            <a:pPr algn="ctr">
              <a:defRPr/>
            </a:pPr>
            <a:endParaRPr lang="fr-FR">
              <a:solidFill>
                <a:schemeClr val="hlink"/>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1"/>
          <p:cNvSpPr txBox="1">
            <a:spLocks noChangeArrowheads="1"/>
          </p:cNvSpPr>
          <p:nvPr/>
        </p:nvSpPr>
        <p:spPr bwMode="auto">
          <a:xfrm>
            <a:off x="-396875" y="260350"/>
            <a:ext cx="9721850" cy="584200"/>
          </a:xfrm>
          <a:prstGeom prst="rect">
            <a:avLst/>
          </a:prstGeom>
          <a:solidFill>
            <a:schemeClr val="bg1"/>
          </a:solidFill>
          <a:ln w="9525">
            <a:noFill/>
            <a:miter lim="800000"/>
            <a:headEnd/>
            <a:tailEnd/>
          </a:ln>
        </p:spPr>
        <p:txBody>
          <a:bodyPr>
            <a:spAutoFit/>
          </a:bodyPr>
          <a:lstStyle/>
          <a:p>
            <a:pPr algn="ctr">
              <a:defRPr/>
            </a:pPr>
            <a:r>
              <a:rPr lang="fr-FR" sz="3200" b="1" dirty="0" err="1">
                <a:solidFill>
                  <a:srgbClr val="6F9D20"/>
                </a:solidFill>
                <a:latin typeface="+mn-lt"/>
              </a:rPr>
              <a:t>Farmers</a:t>
            </a:r>
            <a:r>
              <a:rPr lang="fr-FR" sz="3200" b="1" dirty="0">
                <a:solidFill>
                  <a:srgbClr val="6F9D20"/>
                </a:solidFill>
                <a:latin typeface="+mn-lt"/>
              </a:rPr>
              <a:t> /</a:t>
            </a:r>
            <a:r>
              <a:rPr lang="fr-FR" sz="3200" b="1" dirty="0" err="1">
                <a:solidFill>
                  <a:srgbClr val="6F9D20"/>
                </a:solidFill>
                <a:latin typeface="+mn-lt"/>
              </a:rPr>
              <a:t>breeding</a:t>
            </a:r>
            <a:r>
              <a:rPr lang="fr-FR" sz="3200" b="1" dirty="0">
                <a:solidFill>
                  <a:srgbClr val="6F9D20"/>
                </a:solidFill>
                <a:latin typeface="+mn-lt"/>
              </a:rPr>
              <a:t> organisations:  </a:t>
            </a:r>
            <a:r>
              <a:rPr lang="fr-FR" sz="3200" b="1" dirty="0" err="1">
                <a:solidFill>
                  <a:srgbClr val="6F9D20"/>
                </a:solidFill>
                <a:latin typeface="+mn-lt"/>
              </a:rPr>
              <a:t>Consequences</a:t>
            </a:r>
            <a:r>
              <a:rPr lang="fr-FR" sz="3200" b="1" dirty="0">
                <a:solidFill>
                  <a:srgbClr val="6F9D20"/>
                </a:solidFill>
                <a:latin typeface="+mn-lt"/>
              </a:rPr>
              <a:t> </a:t>
            </a:r>
          </a:p>
        </p:txBody>
      </p:sp>
      <p:sp>
        <p:nvSpPr>
          <p:cNvPr id="75803" name="ZoneTexte 4"/>
          <p:cNvSpPr txBox="1">
            <a:spLocks noChangeArrowheads="1"/>
          </p:cNvSpPr>
          <p:nvPr/>
        </p:nvSpPr>
        <p:spPr bwMode="auto">
          <a:xfrm>
            <a:off x="285750" y="692150"/>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b="1" dirty="0">
                <a:latin typeface="+mn-lt"/>
              </a:rPr>
              <a:t>Strongly depends on the country situation</a:t>
            </a:r>
          </a:p>
        </p:txBody>
      </p:sp>
      <p:sp>
        <p:nvSpPr>
          <p:cNvPr id="30723" name="ZoneTexte 4"/>
          <p:cNvSpPr txBox="1">
            <a:spLocks noChangeArrowheads="1"/>
          </p:cNvSpPr>
          <p:nvPr/>
        </p:nvSpPr>
        <p:spPr bwMode="auto">
          <a:xfrm>
            <a:off x="646113" y="1266825"/>
            <a:ext cx="8424862" cy="19208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pPr>
            <a:endParaRPr lang="en-US" sz="2400">
              <a:latin typeface="Calibri" pitchFamily="34" charset="0"/>
            </a:endParaRPr>
          </a:p>
          <a:p>
            <a:pPr marL="285750" indent="-285750">
              <a:lnSpc>
                <a:spcPts val="3600"/>
              </a:lnSpc>
              <a:buClr>
                <a:srgbClr val="6F9D20"/>
              </a:buClr>
              <a:buFont typeface="Wingdings" pitchFamily="2" charset="2"/>
              <a:buChar char="ü"/>
            </a:pPr>
            <a:r>
              <a:rPr lang="en-US" sz="2400">
                <a:latin typeface="Calibri" pitchFamily="34" charset="0"/>
              </a:rPr>
              <a:t>Is it an Interbull member? (access to international ranking on </a:t>
            </a:r>
            <a:r>
              <a:rPr lang="en-US" sz="2400" b="1">
                <a:latin typeface="Calibri" pitchFamily="34" charset="0"/>
              </a:rPr>
              <a:t>own</a:t>
            </a:r>
            <a:r>
              <a:rPr lang="en-US" sz="2400">
                <a:latin typeface="Calibri" pitchFamily="34" charset="0"/>
              </a:rPr>
              <a:t> </a:t>
            </a:r>
            <a:r>
              <a:rPr lang="en-US" sz="2400" b="1">
                <a:latin typeface="Calibri" pitchFamily="34" charset="0"/>
              </a:rPr>
              <a:t>national scale</a:t>
            </a:r>
            <a:r>
              <a:rPr lang="en-US" sz="2400">
                <a:latin typeface="Calibri" pitchFamily="34" charset="0"/>
              </a:rPr>
              <a:t>)</a:t>
            </a:r>
          </a:p>
          <a:p>
            <a:pPr marL="285750" indent="-285750">
              <a:lnSpc>
                <a:spcPts val="3600"/>
              </a:lnSpc>
              <a:buClr>
                <a:srgbClr val="6F9D20"/>
              </a:buClr>
              <a:buFont typeface="Wingdings" pitchFamily="2" charset="2"/>
              <a:buNone/>
            </a:pPr>
            <a:endParaRPr lang="en-US" sz="2400">
              <a:latin typeface="Calibri" pitchFamily="34" charset="0"/>
            </a:endParaRPr>
          </a:p>
        </p:txBody>
      </p:sp>
      <p:sp>
        <p:nvSpPr>
          <p:cNvPr id="75805" name="ZoneTexte 4"/>
          <p:cNvSpPr txBox="1">
            <a:spLocks noChangeArrowheads="1"/>
          </p:cNvSpPr>
          <p:nvPr/>
        </p:nvSpPr>
        <p:spPr bwMode="auto">
          <a:xfrm>
            <a:off x="250825" y="2251075"/>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b="1" dirty="0">
                <a:latin typeface="+mn-lt"/>
              </a:rPr>
              <a:t>Even more complex with genomic evaluations</a:t>
            </a:r>
          </a:p>
        </p:txBody>
      </p:sp>
      <p:sp>
        <p:nvSpPr>
          <p:cNvPr id="75806" name="ZoneTexte 4"/>
          <p:cNvSpPr txBox="1">
            <a:spLocks noChangeArrowheads="1"/>
          </p:cNvSpPr>
          <p:nvPr/>
        </p:nvSpPr>
        <p:spPr bwMode="auto">
          <a:xfrm>
            <a:off x="719138" y="2755900"/>
            <a:ext cx="8424862" cy="14636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defRPr/>
            </a:pPr>
            <a:endParaRPr lang="en-US" sz="2400" dirty="0">
              <a:latin typeface="+mn-lt"/>
            </a:endParaRPr>
          </a:p>
          <a:p>
            <a:pPr marL="285750" indent="-285750">
              <a:lnSpc>
                <a:spcPts val="3600"/>
              </a:lnSpc>
              <a:buClr>
                <a:srgbClr val="6F9D20"/>
              </a:buClr>
              <a:buFont typeface="Wingdings" pitchFamily="2" charset="2"/>
              <a:buChar char="ü"/>
              <a:defRPr/>
            </a:pPr>
            <a:r>
              <a:rPr lang="en-US" sz="2400" dirty="0">
                <a:latin typeface="+mn-lt"/>
              </a:rPr>
              <a:t>Access to a (inter)national reference population ?</a:t>
            </a:r>
          </a:p>
          <a:p>
            <a:pPr marL="285750" indent="-285750">
              <a:lnSpc>
                <a:spcPts val="3600"/>
              </a:lnSpc>
              <a:buClr>
                <a:srgbClr val="6F9D20"/>
              </a:buClr>
              <a:buFont typeface="Wingdings" pitchFamily="2" charset="2"/>
              <a:buChar char="ü"/>
              <a:defRPr/>
            </a:pP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5" grpId="0"/>
      <p:bldP spid="758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a:solidFill>
                  <a:srgbClr val="6F9D20"/>
                </a:solidFill>
                <a:latin typeface="+mn-lt"/>
              </a:rPr>
              <a:t>Interbull members</a:t>
            </a:r>
          </a:p>
        </p:txBody>
      </p:sp>
      <p:pic>
        <p:nvPicPr>
          <p:cNvPr id="32770" name="Picture 4" descr="FARMER_2339943b"/>
          <p:cNvPicPr>
            <a:picLocks noChangeAspect="1" noChangeArrowheads="1"/>
          </p:cNvPicPr>
          <p:nvPr/>
        </p:nvPicPr>
        <p:blipFill>
          <a:blip r:embed="rId3"/>
          <a:srcRect r="49835"/>
          <a:stretch>
            <a:fillRect/>
          </a:stretch>
        </p:blipFill>
        <p:spPr bwMode="auto">
          <a:xfrm>
            <a:off x="4859338" y="2892425"/>
            <a:ext cx="2166937" cy="2697163"/>
          </a:xfrm>
          <a:prstGeom prst="rect">
            <a:avLst/>
          </a:prstGeom>
          <a:noFill/>
          <a:ln w="9525">
            <a:noFill/>
            <a:miter lim="800000"/>
            <a:headEnd/>
            <a:tailEnd/>
          </a:ln>
        </p:spPr>
      </p:pic>
      <p:pic>
        <p:nvPicPr>
          <p:cNvPr id="32771" name="Picture 6" descr="ANd9GcSn0lB_H8MmNWXvOOiuk7kzagCmp4E6u7GL_6rTEcux7HJFXww2Gw"/>
          <p:cNvPicPr>
            <a:picLocks noChangeAspect="1" noChangeArrowheads="1"/>
          </p:cNvPicPr>
          <p:nvPr/>
        </p:nvPicPr>
        <p:blipFill>
          <a:blip r:embed="rId4"/>
          <a:srcRect/>
          <a:stretch>
            <a:fillRect/>
          </a:stretch>
        </p:blipFill>
        <p:spPr bwMode="auto">
          <a:xfrm>
            <a:off x="5435600" y="1052513"/>
            <a:ext cx="1258888" cy="1511300"/>
          </a:xfrm>
          <a:prstGeom prst="rect">
            <a:avLst/>
          </a:prstGeom>
          <a:noFill/>
          <a:ln w="9525">
            <a:noFill/>
            <a:miter lim="800000"/>
            <a:headEnd/>
            <a:tailEnd/>
          </a:ln>
        </p:spPr>
      </p:pic>
      <p:sp>
        <p:nvSpPr>
          <p:cNvPr id="77828" name="AutoShape 11"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pPr>
              <a:defRPr/>
            </a:pPr>
            <a:endParaRPr lang="fr-FR">
              <a:latin typeface="+mn-lt"/>
            </a:endParaRPr>
          </a:p>
        </p:txBody>
      </p:sp>
      <p:sp>
        <p:nvSpPr>
          <p:cNvPr id="77829" name="AutoShape 12"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pPr>
              <a:defRPr/>
            </a:pPr>
            <a:endParaRPr lang="fr-FR">
              <a:latin typeface="+mn-lt"/>
            </a:endParaRPr>
          </a:p>
        </p:txBody>
      </p:sp>
      <p:sp>
        <p:nvSpPr>
          <p:cNvPr id="77830" name="AutoShape 13"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pPr>
              <a:defRPr/>
            </a:pPr>
            <a:endParaRPr lang="fr-FR">
              <a:latin typeface="+mn-lt"/>
            </a:endParaRPr>
          </a:p>
        </p:txBody>
      </p:sp>
      <p:sp>
        <p:nvSpPr>
          <p:cNvPr id="77831" name="AutoShape 15" descr="2Q=="/>
          <p:cNvSpPr>
            <a:spLocks noChangeAspect="1" noChangeArrowheads="1"/>
          </p:cNvSpPr>
          <p:nvPr/>
        </p:nvSpPr>
        <p:spPr bwMode="auto">
          <a:xfrm>
            <a:off x="7956550" y="3573463"/>
            <a:ext cx="304800" cy="304800"/>
          </a:xfrm>
          <a:prstGeom prst="rect">
            <a:avLst/>
          </a:prstGeom>
          <a:noFill/>
          <a:ln w="9525">
            <a:noFill/>
            <a:miter lim="800000"/>
            <a:headEnd/>
            <a:tailEnd/>
          </a:ln>
        </p:spPr>
        <p:txBody>
          <a:bodyPr/>
          <a:lstStyle/>
          <a:p>
            <a:pPr>
              <a:defRPr/>
            </a:pPr>
            <a:endParaRPr lang="fr-FR">
              <a:latin typeface="+mn-lt"/>
            </a:endParaRPr>
          </a:p>
        </p:txBody>
      </p:sp>
      <p:pic>
        <p:nvPicPr>
          <p:cNvPr id="32776" name="Picture 2" descr="http://www.newkadolille.com/image2/drapeaueu/DrapeauFrance.gif"/>
          <p:cNvPicPr>
            <a:picLocks noChangeAspect="1" noChangeArrowheads="1"/>
          </p:cNvPicPr>
          <p:nvPr/>
        </p:nvPicPr>
        <p:blipFill>
          <a:blip r:embed="rId5"/>
          <a:srcRect/>
          <a:stretch>
            <a:fillRect/>
          </a:stretch>
        </p:blipFill>
        <p:spPr bwMode="auto">
          <a:xfrm>
            <a:off x="6588125" y="1196975"/>
            <a:ext cx="715963" cy="430213"/>
          </a:xfrm>
          <a:prstGeom prst="rect">
            <a:avLst/>
          </a:prstGeom>
          <a:noFill/>
          <a:ln w="9525">
            <a:noFill/>
            <a:miter lim="800000"/>
            <a:headEnd/>
            <a:tailEnd/>
          </a:ln>
        </p:spPr>
      </p:pic>
      <p:grpSp>
        <p:nvGrpSpPr>
          <p:cNvPr id="32777" name="Group 46"/>
          <p:cNvGrpSpPr>
            <a:grpSpLocks/>
          </p:cNvGrpSpPr>
          <p:nvPr/>
        </p:nvGrpSpPr>
        <p:grpSpPr bwMode="auto">
          <a:xfrm>
            <a:off x="0" y="1125538"/>
            <a:ext cx="1979613" cy="4895850"/>
            <a:chOff x="0" y="709"/>
            <a:chExt cx="1247" cy="3084"/>
          </a:xfrm>
        </p:grpSpPr>
        <p:pic>
          <p:nvPicPr>
            <p:cNvPr id="32790" name="Picture 20" descr="ANd9GcSn0lB_H8MmNWXvOOiuk7kzagCmp4E6u7GL_6rTEcux7HJFXww2Gw"/>
            <p:cNvPicPr>
              <a:picLocks noChangeAspect="1" noChangeArrowheads="1"/>
            </p:cNvPicPr>
            <p:nvPr/>
          </p:nvPicPr>
          <p:blipFill>
            <a:blip r:embed="rId4"/>
            <a:srcRect/>
            <a:stretch>
              <a:fillRect/>
            </a:stretch>
          </p:blipFill>
          <p:spPr bwMode="auto">
            <a:xfrm>
              <a:off x="0" y="709"/>
              <a:ext cx="793" cy="952"/>
            </a:xfrm>
            <a:prstGeom prst="rect">
              <a:avLst/>
            </a:prstGeom>
            <a:noFill/>
            <a:ln w="9525">
              <a:noFill/>
              <a:miter lim="800000"/>
              <a:headEnd/>
              <a:tailEnd/>
            </a:ln>
          </p:spPr>
        </p:pic>
        <p:pic>
          <p:nvPicPr>
            <p:cNvPr id="32791" name="Picture 4" descr="http://americareality.canalblog.com/images/DrapeauUsa1.gif"/>
            <p:cNvPicPr>
              <a:picLocks noChangeAspect="1" noChangeArrowheads="1"/>
            </p:cNvPicPr>
            <p:nvPr/>
          </p:nvPicPr>
          <p:blipFill>
            <a:blip r:embed="rId6"/>
            <a:srcRect/>
            <a:stretch>
              <a:fillRect/>
            </a:stretch>
          </p:blipFill>
          <p:spPr bwMode="auto">
            <a:xfrm>
              <a:off x="783" y="799"/>
              <a:ext cx="419" cy="251"/>
            </a:xfrm>
            <a:prstGeom prst="rect">
              <a:avLst/>
            </a:prstGeom>
            <a:noFill/>
            <a:ln w="9525">
              <a:noFill/>
              <a:miter lim="800000"/>
              <a:headEnd/>
              <a:tailEnd/>
            </a:ln>
          </p:spPr>
        </p:pic>
        <p:pic>
          <p:nvPicPr>
            <p:cNvPr id="32792" name="Picture 22" descr="ANd9GcSn0lB_H8MmNWXvOOiuk7kzagCmp4E6u7GL_6rTEcux7HJFXww2Gw"/>
            <p:cNvPicPr>
              <a:picLocks noChangeAspect="1" noChangeArrowheads="1"/>
            </p:cNvPicPr>
            <p:nvPr/>
          </p:nvPicPr>
          <p:blipFill>
            <a:blip r:embed="rId4"/>
            <a:srcRect/>
            <a:stretch>
              <a:fillRect/>
            </a:stretch>
          </p:blipFill>
          <p:spPr bwMode="auto">
            <a:xfrm>
              <a:off x="46" y="1616"/>
              <a:ext cx="793" cy="952"/>
            </a:xfrm>
            <a:prstGeom prst="rect">
              <a:avLst/>
            </a:prstGeom>
            <a:noFill/>
            <a:ln w="9525">
              <a:noFill/>
              <a:miter lim="800000"/>
              <a:headEnd/>
              <a:tailEnd/>
            </a:ln>
          </p:spPr>
        </p:pic>
        <p:pic>
          <p:nvPicPr>
            <p:cNvPr id="32793" name="Picture 12" descr="http://www.mistersmoke.com/assets/drapeau-de-allemagne.jpg"/>
            <p:cNvPicPr>
              <a:picLocks noChangeAspect="1" noChangeArrowheads="1"/>
            </p:cNvPicPr>
            <p:nvPr/>
          </p:nvPicPr>
          <p:blipFill>
            <a:blip r:embed="rId7"/>
            <a:srcRect/>
            <a:stretch>
              <a:fillRect/>
            </a:stretch>
          </p:blipFill>
          <p:spPr bwMode="auto">
            <a:xfrm>
              <a:off x="793" y="1706"/>
              <a:ext cx="453" cy="271"/>
            </a:xfrm>
            <a:prstGeom prst="rect">
              <a:avLst/>
            </a:prstGeom>
            <a:noFill/>
            <a:ln w="9525">
              <a:noFill/>
              <a:miter lim="800000"/>
              <a:headEnd/>
              <a:tailEnd/>
            </a:ln>
          </p:spPr>
        </p:pic>
        <p:pic>
          <p:nvPicPr>
            <p:cNvPr id="32794" name="Picture 25" descr="ANd9GcSn0lB_H8MmNWXvOOiuk7kzagCmp4E6u7GL_6rTEcux7HJFXww2Gw"/>
            <p:cNvPicPr>
              <a:picLocks noChangeAspect="1" noChangeArrowheads="1"/>
            </p:cNvPicPr>
            <p:nvPr/>
          </p:nvPicPr>
          <p:blipFill>
            <a:blip r:embed="rId4"/>
            <a:srcRect/>
            <a:stretch>
              <a:fillRect/>
            </a:stretch>
          </p:blipFill>
          <p:spPr bwMode="auto">
            <a:xfrm>
              <a:off x="22" y="2841"/>
              <a:ext cx="793" cy="952"/>
            </a:xfrm>
            <a:prstGeom prst="rect">
              <a:avLst/>
            </a:prstGeom>
            <a:noFill/>
            <a:ln w="9525">
              <a:noFill/>
              <a:miter lim="800000"/>
              <a:headEnd/>
              <a:tailEnd/>
            </a:ln>
          </p:spPr>
        </p:pic>
        <p:pic>
          <p:nvPicPr>
            <p:cNvPr id="32795" name="Picture 26" descr="italie"/>
            <p:cNvPicPr>
              <a:picLocks noChangeAspect="1" noChangeArrowheads="1"/>
            </p:cNvPicPr>
            <p:nvPr/>
          </p:nvPicPr>
          <p:blipFill>
            <a:blip r:embed="rId8"/>
            <a:srcRect/>
            <a:stretch>
              <a:fillRect/>
            </a:stretch>
          </p:blipFill>
          <p:spPr bwMode="auto">
            <a:xfrm>
              <a:off x="793" y="2931"/>
              <a:ext cx="454" cy="300"/>
            </a:xfrm>
            <a:prstGeom prst="rect">
              <a:avLst/>
            </a:prstGeom>
            <a:noFill/>
            <a:ln w="9525">
              <a:noFill/>
              <a:miter lim="800000"/>
              <a:headEnd/>
              <a:tailEnd/>
            </a:ln>
          </p:spPr>
        </p:pic>
      </p:grpSp>
      <p:sp>
        <p:nvSpPr>
          <p:cNvPr id="77834" name="AutoShape 29"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77835" name="AutoShape 31"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77836" name="AutoShape 3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77837" name="AutoShape 3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77838" name="AutoShape 3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77839" name="AutoShape 3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pic>
        <p:nvPicPr>
          <p:cNvPr id="77842" name="Picture 8" descr="ANd9GcTktfRMwkd4z8DG4ok6RGHdegZT1mw-IcgydWUektIIEhUknm57Dw"/>
          <p:cNvPicPr>
            <a:picLocks noChangeAspect="1" noChangeArrowheads="1"/>
          </p:cNvPicPr>
          <p:nvPr/>
        </p:nvPicPr>
        <p:blipFill>
          <a:blip r:embed="rId9"/>
          <a:srcRect/>
          <a:stretch>
            <a:fillRect/>
          </a:stretch>
        </p:blipFill>
        <p:spPr bwMode="auto">
          <a:xfrm>
            <a:off x="2700338" y="3006725"/>
            <a:ext cx="1981200" cy="1971675"/>
          </a:xfrm>
          <a:prstGeom prst="rect">
            <a:avLst/>
          </a:prstGeom>
          <a:noFill/>
          <a:ln w="9525">
            <a:noFill/>
            <a:miter lim="800000"/>
            <a:headEnd/>
            <a:tailEnd/>
          </a:ln>
        </p:spPr>
      </p:pic>
      <p:pic>
        <p:nvPicPr>
          <p:cNvPr id="77843" name="Picture 41" descr="http://www.aeropostage.sitew.com/fs/Root/8fd9t-fleche_o.gif"/>
          <p:cNvPicPr>
            <a:picLocks noChangeAspect="1" noChangeArrowheads="1"/>
          </p:cNvPicPr>
          <p:nvPr/>
        </p:nvPicPr>
        <p:blipFill>
          <a:blip r:embed="rId10"/>
          <a:srcRect/>
          <a:stretch>
            <a:fillRect/>
          </a:stretch>
        </p:blipFill>
        <p:spPr bwMode="auto">
          <a:xfrm>
            <a:off x="1984375" y="857250"/>
            <a:ext cx="2016125" cy="1820863"/>
          </a:xfrm>
          <a:prstGeom prst="rect">
            <a:avLst/>
          </a:prstGeom>
          <a:noFill/>
          <a:ln w="9525">
            <a:noFill/>
            <a:miter lim="800000"/>
            <a:headEnd/>
            <a:tailEnd/>
          </a:ln>
        </p:spPr>
      </p:pic>
      <p:pic>
        <p:nvPicPr>
          <p:cNvPr id="77844" name="Picture 42" descr="http://www.aeropostage.sitew.com/fs/Root/8fd9t-fleche_o.gif"/>
          <p:cNvPicPr>
            <a:picLocks noChangeAspect="1" noChangeArrowheads="1"/>
          </p:cNvPicPr>
          <p:nvPr/>
        </p:nvPicPr>
        <p:blipFill>
          <a:blip r:embed="rId11"/>
          <a:srcRect/>
          <a:stretch>
            <a:fillRect/>
          </a:stretch>
        </p:blipFill>
        <p:spPr bwMode="auto">
          <a:xfrm>
            <a:off x="1908175" y="4375150"/>
            <a:ext cx="2016125" cy="1820863"/>
          </a:xfrm>
          <a:prstGeom prst="rect">
            <a:avLst/>
          </a:prstGeom>
          <a:noFill/>
          <a:ln w="9525">
            <a:noFill/>
            <a:miter lim="800000"/>
            <a:headEnd/>
            <a:tailEnd/>
          </a:ln>
        </p:spPr>
      </p:pic>
      <p:pic>
        <p:nvPicPr>
          <p:cNvPr id="77845" name="Picture 43" descr="http://www.aeropostage.sitew.com/fs/Root/8fd9t-fleche_o.gif"/>
          <p:cNvPicPr>
            <a:picLocks noChangeAspect="1" noChangeArrowheads="1"/>
          </p:cNvPicPr>
          <p:nvPr/>
        </p:nvPicPr>
        <p:blipFill>
          <a:blip r:embed="rId12"/>
          <a:srcRect/>
          <a:stretch>
            <a:fillRect/>
          </a:stretch>
        </p:blipFill>
        <p:spPr bwMode="auto">
          <a:xfrm>
            <a:off x="3352800" y="836613"/>
            <a:ext cx="2016125" cy="1820862"/>
          </a:xfrm>
          <a:prstGeom prst="rect">
            <a:avLst/>
          </a:prstGeom>
          <a:noFill/>
          <a:ln w="9525">
            <a:noFill/>
            <a:miter lim="800000"/>
            <a:headEnd/>
            <a:tailEnd/>
          </a:ln>
        </p:spPr>
      </p:pic>
      <p:pic>
        <p:nvPicPr>
          <p:cNvPr id="77846" name="Picture 2" descr="http://www.newkadolille.com/image2/drapeaueu/DrapeauFrance.gif"/>
          <p:cNvPicPr>
            <a:picLocks noChangeAspect="1" noChangeArrowheads="1"/>
          </p:cNvPicPr>
          <p:nvPr/>
        </p:nvPicPr>
        <p:blipFill>
          <a:blip r:embed="rId5"/>
          <a:srcRect/>
          <a:stretch>
            <a:fillRect/>
          </a:stretch>
        </p:blipFill>
        <p:spPr bwMode="auto">
          <a:xfrm>
            <a:off x="3640138" y="2790825"/>
            <a:ext cx="715962" cy="430213"/>
          </a:xfrm>
          <a:prstGeom prst="rect">
            <a:avLst/>
          </a:prstGeom>
          <a:noFill/>
          <a:ln w="9525">
            <a:noFill/>
            <a:miter lim="800000"/>
            <a:headEnd/>
            <a:tailEnd/>
          </a:ln>
        </p:spPr>
      </p:pic>
      <p:pic>
        <p:nvPicPr>
          <p:cNvPr id="120859" name="Picture 16" descr="http://t1.gstatic.com/images?q=tbn:ANd9GcQzsZ1fUenBjXNycwwyrt-XJNWSmFC5nbBWwiyig5-qyuW2iYNN"/>
          <p:cNvPicPr>
            <a:picLocks noChangeAspect="1" noChangeArrowheads="1"/>
          </p:cNvPicPr>
          <p:nvPr/>
        </p:nvPicPr>
        <p:blipFill>
          <a:blip r:embed="rId13"/>
          <a:srcRect b="20467"/>
          <a:stretch>
            <a:fillRect/>
          </a:stretch>
        </p:blipFill>
        <p:spPr bwMode="auto">
          <a:xfrm>
            <a:off x="3059113" y="2636838"/>
            <a:ext cx="544512" cy="66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Non </a:t>
            </a:r>
            <a:r>
              <a:rPr lang="fr-FR" sz="3600" b="1" dirty="0" err="1">
                <a:solidFill>
                  <a:srgbClr val="6F9D20"/>
                </a:solidFill>
                <a:latin typeface="+mn-lt"/>
              </a:rPr>
              <a:t>members</a:t>
            </a:r>
            <a:endParaRPr lang="fr-FR" sz="3600" b="1" dirty="0">
              <a:solidFill>
                <a:srgbClr val="6F9D20"/>
              </a:solidFill>
              <a:latin typeface="+mn-lt"/>
            </a:endParaRPr>
          </a:p>
        </p:txBody>
      </p:sp>
      <p:pic>
        <p:nvPicPr>
          <p:cNvPr id="34818" name="Picture 4" descr="FARMER_2339943b"/>
          <p:cNvPicPr>
            <a:picLocks noChangeAspect="1" noChangeArrowheads="1"/>
          </p:cNvPicPr>
          <p:nvPr/>
        </p:nvPicPr>
        <p:blipFill>
          <a:blip r:embed="rId3"/>
          <a:srcRect r="49835"/>
          <a:stretch>
            <a:fillRect/>
          </a:stretch>
        </p:blipFill>
        <p:spPr bwMode="auto">
          <a:xfrm>
            <a:off x="4859338" y="2892425"/>
            <a:ext cx="2166937" cy="2697163"/>
          </a:xfrm>
          <a:prstGeom prst="rect">
            <a:avLst/>
          </a:prstGeom>
          <a:noFill/>
          <a:ln w="9525">
            <a:noFill/>
            <a:miter lim="800000"/>
            <a:headEnd/>
            <a:tailEnd/>
          </a:ln>
        </p:spPr>
      </p:pic>
      <p:sp>
        <p:nvSpPr>
          <p:cNvPr id="132101" name="AutoShape 11"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pPr>
              <a:defRPr/>
            </a:pPr>
            <a:endParaRPr lang="fr-FR">
              <a:latin typeface="+mn-lt"/>
            </a:endParaRPr>
          </a:p>
        </p:txBody>
      </p:sp>
      <p:sp>
        <p:nvSpPr>
          <p:cNvPr id="132102" name="AutoShape 12"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pPr>
              <a:defRPr/>
            </a:pPr>
            <a:endParaRPr lang="fr-FR">
              <a:latin typeface="+mn-lt"/>
            </a:endParaRPr>
          </a:p>
        </p:txBody>
      </p:sp>
      <p:sp>
        <p:nvSpPr>
          <p:cNvPr id="132103" name="AutoShape 13"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pPr>
              <a:defRPr/>
            </a:pPr>
            <a:endParaRPr lang="fr-FR">
              <a:latin typeface="+mn-lt"/>
            </a:endParaRPr>
          </a:p>
        </p:txBody>
      </p:sp>
      <p:sp>
        <p:nvSpPr>
          <p:cNvPr id="132104" name="AutoShape 15" descr="2Q=="/>
          <p:cNvSpPr>
            <a:spLocks noChangeAspect="1" noChangeArrowheads="1"/>
          </p:cNvSpPr>
          <p:nvPr/>
        </p:nvSpPr>
        <p:spPr bwMode="auto">
          <a:xfrm>
            <a:off x="7956550" y="3573463"/>
            <a:ext cx="304800" cy="304800"/>
          </a:xfrm>
          <a:prstGeom prst="rect">
            <a:avLst/>
          </a:prstGeom>
          <a:noFill/>
          <a:ln w="9525">
            <a:noFill/>
            <a:miter lim="800000"/>
            <a:headEnd/>
            <a:tailEnd/>
          </a:ln>
        </p:spPr>
        <p:txBody>
          <a:bodyPr/>
          <a:lstStyle/>
          <a:p>
            <a:pPr>
              <a:defRPr/>
            </a:pPr>
            <a:endParaRPr lang="fr-FR">
              <a:latin typeface="+mn-lt"/>
            </a:endParaRPr>
          </a:p>
        </p:txBody>
      </p:sp>
      <p:pic>
        <p:nvPicPr>
          <p:cNvPr id="34823" name="Picture 2" descr="http://www.newkadolille.com/image2/drapeaueu/DrapeauFrance.gif"/>
          <p:cNvPicPr>
            <a:picLocks noChangeAspect="1" noChangeArrowheads="1"/>
          </p:cNvPicPr>
          <p:nvPr/>
        </p:nvPicPr>
        <p:blipFill>
          <a:blip r:embed="rId4"/>
          <a:srcRect/>
          <a:stretch>
            <a:fillRect/>
          </a:stretch>
        </p:blipFill>
        <p:spPr bwMode="auto">
          <a:xfrm>
            <a:off x="1258888" y="3141663"/>
            <a:ext cx="715962" cy="430212"/>
          </a:xfrm>
          <a:prstGeom prst="rect">
            <a:avLst/>
          </a:prstGeom>
          <a:noFill/>
          <a:ln w="9525">
            <a:noFill/>
            <a:miter lim="800000"/>
            <a:headEnd/>
            <a:tailEnd/>
          </a:ln>
        </p:spPr>
      </p:pic>
      <p:pic>
        <p:nvPicPr>
          <p:cNvPr id="34824" name="Picture 20" descr="ANd9GcSn0lB_H8MmNWXvOOiuk7kzagCmp4E6u7GL_6rTEcux7HJFXww2Gw"/>
          <p:cNvPicPr>
            <a:picLocks noChangeAspect="1" noChangeArrowheads="1"/>
          </p:cNvPicPr>
          <p:nvPr/>
        </p:nvPicPr>
        <p:blipFill>
          <a:blip r:embed="rId5"/>
          <a:srcRect/>
          <a:stretch>
            <a:fillRect/>
          </a:stretch>
        </p:blipFill>
        <p:spPr bwMode="auto">
          <a:xfrm>
            <a:off x="0" y="1125538"/>
            <a:ext cx="1258888" cy="1511300"/>
          </a:xfrm>
          <a:prstGeom prst="rect">
            <a:avLst/>
          </a:prstGeom>
          <a:noFill/>
          <a:ln w="9525">
            <a:noFill/>
            <a:miter lim="800000"/>
            <a:headEnd/>
            <a:tailEnd/>
          </a:ln>
        </p:spPr>
      </p:pic>
      <p:pic>
        <p:nvPicPr>
          <p:cNvPr id="34825" name="Picture 4" descr="http://americareality.canalblog.com/images/DrapeauUsa1.gif"/>
          <p:cNvPicPr>
            <a:picLocks noChangeAspect="1" noChangeArrowheads="1"/>
          </p:cNvPicPr>
          <p:nvPr/>
        </p:nvPicPr>
        <p:blipFill>
          <a:blip r:embed="rId6"/>
          <a:srcRect/>
          <a:stretch>
            <a:fillRect/>
          </a:stretch>
        </p:blipFill>
        <p:spPr bwMode="auto">
          <a:xfrm>
            <a:off x="1258888" y="1268413"/>
            <a:ext cx="665162" cy="398462"/>
          </a:xfrm>
          <a:prstGeom prst="rect">
            <a:avLst/>
          </a:prstGeom>
          <a:noFill/>
          <a:ln w="9525">
            <a:noFill/>
            <a:miter lim="800000"/>
            <a:headEnd/>
            <a:tailEnd/>
          </a:ln>
        </p:spPr>
      </p:pic>
      <p:pic>
        <p:nvPicPr>
          <p:cNvPr id="34826" name="Picture 22" descr="ANd9GcSn0lB_H8MmNWXvOOiuk7kzagCmp4E6u7GL_6rTEcux7HJFXww2Gw"/>
          <p:cNvPicPr>
            <a:picLocks noChangeAspect="1" noChangeArrowheads="1"/>
          </p:cNvPicPr>
          <p:nvPr/>
        </p:nvPicPr>
        <p:blipFill>
          <a:blip r:embed="rId5"/>
          <a:srcRect/>
          <a:stretch>
            <a:fillRect/>
          </a:stretch>
        </p:blipFill>
        <p:spPr bwMode="auto">
          <a:xfrm>
            <a:off x="0" y="1989138"/>
            <a:ext cx="1258888" cy="1511300"/>
          </a:xfrm>
          <a:prstGeom prst="rect">
            <a:avLst/>
          </a:prstGeom>
          <a:noFill/>
          <a:ln w="9525">
            <a:noFill/>
            <a:miter lim="800000"/>
            <a:headEnd/>
            <a:tailEnd/>
          </a:ln>
        </p:spPr>
      </p:pic>
      <p:pic>
        <p:nvPicPr>
          <p:cNvPr id="34827" name="Picture 12" descr="http://www.mistersmoke.com/assets/drapeau-de-allemagne.jpg"/>
          <p:cNvPicPr>
            <a:picLocks noChangeAspect="1" noChangeArrowheads="1"/>
          </p:cNvPicPr>
          <p:nvPr/>
        </p:nvPicPr>
        <p:blipFill>
          <a:blip r:embed="rId7"/>
          <a:srcRect/>
          <a:stretch>
            <a:fillRect/>
          </a:stretch>
        </p:blipFill>
        <p:spPr bwMode="auto">
          <a:xfrm>
            <a:off x="1258888" y="2349500"/>
            <a:ext cx="719137" cy="430213"/>
          </a:xfrm>
          <a:prstGeom prst="rect">
            <a:avLst/>
          </a:prstGeom>
          <a:noFill/>
          <a:ln w="9525">
            <a:noFill/>
            <a:miter lim="800000"/>
            <a:headEnd/>
            <a:tailEnd/>
          </a:ln>
        </p:spPr>
      </p:pic>
      <p:pic>
        <p:nvPicPr>
          <p:cNvPr id="34828" name="Picture 26" descr="italie"/>
          <p:cNvPicPr>
            <a:picLocks noChangeAspect="1" noChangeArrowheads="1"/>
          </p:cNvPicPr>
          <p:nvPr/>
        </p:nvPicPr>
        <p:blipFill>
          <a:blip r:embed="rId8"/>
          <a:srcRect/>
          <a:stretch>
            <a:fillRect/>
          </a:stretch>
        </p:blipFill>
        <p:spPr bwMode="auto">
          <a:xfrm>
            <a:off x="1258888" y="5113338"/>
            <a:ext cx="720725" cy="476250"/>
          </a:xfrm>
          <a:prstGeom prst="rect">
            <a:avLst/>
          </a:prstGeom>
          <a:noFill/>
          <a:ln w="9525">
            <a:noFill/>
            <a:miter lim="800000"/>
            <a:headEnd/>
            <a:tailEnd/>
          </a:ln>
        </p:spPr>
      </p:pic>
      <p:sp>
        <p:nvSpPr>
          <p:cNvPr id="132113" name="AutoShape 29"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132114" name="AutoShape 31"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132115" name="AutoShape 3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132116" name="AutoShape 3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132117" name="AutoShape 3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
        <p:nvSpPr>
          <p:cNvPr id="132118" name="AutoShape 3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pic>
        <p:nvPicPr>
          <p:cNvPr id="132120" name="Picture 8" descr="ANd9GcTktfRMwkd4z8DG4ok6RGHdegZT1mw-IcgydWUektIIEhUknm57Dw"/>
          <p:cNvPicPr>
            <a:picLocks noChangeAspect="1" noChangeArrowheads="1"/>
          </p:cNvPicPr>
          <p:nvPr/>
        </p:nvPicPr>
        <p:blipFill>
          <a:blip r:embed="rId9"/>
          <a:srcRect/>
          <a:stretch>
            <a:fillRect/>
          </a:stretch>
        </p:blipFill>
        <p:spPr bwMode="auto">
          <a:xfrm>
            <a:off x="2700338" y="3006725"/>
            <a:ext cx="1981200" cy="1971675"/>
          </a:xfrm>
          <a:prstGeom prst="rect">
            <a:avLst/>
          </a:prstGeom>
          <a:noFill/>
          <a:ln w="9525">
            <a:noFill/>
            <a:miter lim="800000"/>
            <a:headEnd/>
            <a:tailEnd/>
          </a:ln>
        </p:spPr>
      </p:pic>
      <p:grpSp>
        <p:nvGrpSpPr>
          <p:cNvPr id="132129" name="Group 33"/>
          <p:cNvGrpSpPr>
            <a:grpSpLocks/>
          </p:cNvGrpSpPr>
          <p:nvPr/>
        </p:nvGrpSpPr>
        <p:grpSpPr bwMode="auto">
          <a:xfrm>
            <a:off x="1908175" y="836613"/>
            <a:ext cx="2087563" cy="5359400"/>
            <a:chOff x="1202" y="527"/>
            <a:chExt cx="1315" cy="3376"/>
          </a:xfrm>
        </p:grpSpPr>
        <p:pic>
          <p:nvPicPr>
            <p:cNvPr id="34846" name="Picture 41" descr="http://www.aeropostage.sitew.com/fs/Root/8fd9t-fleche_o.gif"/>
            <p:cNvPicPr>
              <a:picLocks noChangeAspect="1" noChangeArrowheads="1"/>
            </p:cNvPicPr>
            <p:nvPr/>
          </p:nvPicPr>
          <p:blipFill>
            <a:blip r:embed="rId10"/>
            <a:srcRect/>
            <a:stretch>
              <a:fillRect/>
            </a:stretch>
          </p:blipFill>
          <p:spPr bwMode="auto">
            <a:xfrm>
              <a:off x="1247" y="527"/>
              <a:ext cx="1270" cy="1147"/>
            </a:xfrm>
            <a:prstGeom prst="rect">
              <a:avLst/>
            </a:prstGeom>
            <a:noFill/>
            <a:ln w="9525">
              <a:noFill/>
              <a:miter lim="800000"/>
              <a:headEnd/>
              <a:tailEnd/>
            </a:ln>
          </p:spPr>
        </p:pic>
        <p:pic>
          <p:nvPicPr>
            <p:cNvPr id="34847" name="Picture 42" descr="http://www.aeropostage.sitew.com/fs/Root/8fd9t-fleche_o.gif"/>
            <p:cNvPicPr>
              <a:picLocks noChangeAspect="1" noChangeArrowheads="1"/>
            </p:cNvPicPr>
            <p:nvPr/>
          </p:nvPicPr>
          <p:blipFill>
            <a:blip r:embed="rId11"/>
            <a:srcRect/>
            <a:stretch>
              <a:fillRect/>
            </a:stretch>
          </p:blipFill>
          <p:spPr bwMode="auto">
            <a:xfrm>
              <a:off x="1202" y="2756"/>
              <a:ext cx="1270" cy="1147"/>
            </a:xfrm>
            <a:prstGeom prst="rect">
              <a:avLst/>
            </a:prstGeom>
            <a:noFill/>
            <a:ln w="9525">
              <a:noFill/>
              <a:miter lim="800000"/>
              <a:headEnd/>
              <a:tailEnd/>
            </a:ln>
          </p:spPr>
        </p:pic>
        <p:pic>
          <p:nvPicPr>
            <p:cNvPr id="34848" name="Picture 16" descr="http://t1.gstatic.com/images?q=tbn:ANd9GcQzsZ1fUenBjXNycwwyrt-XJNWSmFC5nbBWwiyig5-qyuW2iYNN"/>
            <p:cNvPicPr>
              <a:picLocks noChangeAspect="1" noChangeArrowheads="1"/>
            </p:cNvPicPr>
            <p:nvPr/>
          </p:nvPicPr>
          <p:blipFill>
            <a:blip r:embed="rId12"/>
            <a:srcRect b="20467"/>
            <a:stretch>
              <a:fillRect/>
            </a:stretch>
          </p:blipFill>
          <p:spPr bwMode="auto">
            <a:xfrm>
              <a:off x="1927" y="1646"/>
              <a:ext cx="343" cy="416"/>
            </a:xfrm>
            <a:prstGeom prst="rect">
              <a:avLst/>
            </a:prstGeom>
            <a:noFill/>
            <a:ln w="9525">
              <a:noFill/>
              <a:miter lim="800000"/>
              <a:headEnd/>
              <a:tailEnd/>
            </a:ln>
          </p:spPr>
        </p:pic>
      </p:grpSp>
      <p:pic>
        <p:nvPicPr>
          <p:cNvPr id="34837" name="Picture 6" descr="ANd9GcSn0lB_H8MmNWXvOOiuk7kzagCmp4E6u7GL_6rTEcux7HJFXww2Gw"/>
          <p:cNvPicPr>
            <a:picLocks noChangeAspect="1" noChangeArrowheads="1"/>
          </p:cNvPicPr>
          <p:nvPr/>
        </p:nvPicPr>
        <p:blipFill>
          <a:blip r:embed="rId5"/>
          <a:srcRect/>
          <a:stretch>
            <a:fillRect/>
          </a:stretch>
        </p:blipFill>
        <p:spPr bwMode="auto">
          <a:xfrm>
            <a:off x="0" y="2924175"/>
            <a:ext cx="1258888" cy="1511300"/>
          </a:xfrm>
          <a:prstGeom prst="rect">
            <a:avLst/>
          </a:prstGeom>
          <a:noFill/>
          <a:ln w="9525">
            <a:noFill/>
            <a:miter lim="800000"/>
            <a:headEnd/>
            <a:tailEnd/>
          </a:ln>
        </p:spPr>
      </p:pic>
      <p:pic>
        <p:nvPicPr>
          <p:cNvPr id="34838" name="Picture 6" descr="ANd9GcSn0lB_H8MmNWXvOOiuk7kzagCmp4E6u7GL_6rTEcux7HJFXww2Gw"/>
          <p:cNvPicPr>
            <a:picLocks noChangeAspect="1" noChangeArrowheads="1"/>
          </p:cNvPicPr>
          <p:nvPr/>
        </p:nvPicPr>
        <p:blipFill>
          <a:blip r:embed="rId5"/>
          <a:srcRect/>
          <a:stretch>
            <a:fillRect/>
          </a:stretch>
        </p:blipFill>
        <p:spPr bwMode="auto">
          <a:xfrm>
            <a:off x="0" y="3573463"/>
            <a:ext cx="1258888" cy="1511300"/>
          </a:xfrm>
          <a:prstGeom prst="rect">
            <a:avLst/>
          </a:prstGeom>
          <a:noFill/>
          <a:ln w="9525">
            <a:noFill/>
            <a:miter lim="800000"/>
            <a:headEnd/>
            <a:tailEnd/>
          </a:ln>
        </p:spPr>
      </p:pic>
      <p:pic>
        <p:nvPicPr>
          <p:cNvPr id="34839" name="Picture 25" descr="ANd9GcSn0lB_H8MmNWXvOOiuk7kzagCmp4E6u7GL_6rTEcux7HJFXww2Gw"/>
          <p:cNvPicPr>
            <a:picLocks noChangeAspect="1" noChangeArrowheads="1"/>
          </p:cNvPicPr>
          <p:nvPr/>
        </p:nvPicPr>
        <p:blipFill>
          <a:blip r:embed="rId5"/>
          <a:srcRect/>
          <a:stretch>
            <a:fillRect/>
          </a:stretch>
        </p:blipFill>
        <p:spPr bwMode="auto">
          <a:xfrm>
            <a:off x="0" y="4508500"/>
            <a:ext cx="1258888" cy="1511300"/>
          </a:xfrm>
          <a:prstGeom prst="rect">
            <a:avLst/>
          </a:prstGeom>
          <a:noFill/>
          <a:ln w="9525">
            <a:noFill/>
            <a:miter lim="800000"/>
            <a:headEnd/>
            <a:tailEnd/>
          </a:ln>
        </p:spPr>
      </p:pic>
      <p:grpSp>
        <p:nvGrpSpPr>
          <p:cNvPr id="132130" name="Group 34"/>
          <p:cNvGrpSpPr>
            <a:grpSpLocks/>
          </p:cNvGrpSpPr>
          <p:nvPr/>
        </p:nvGrpSpPr>
        <p:grpSpPr bwMode="auto">
          <a:xfrm>
            <a:off x="3779838" y="2708275"/>
            <a:ext cx="720725" cy="523875"/>
            <a:chOff x="2381" y="1706"/>
            <a:chExt cx="454" cy="330"/>
          </a:xfrm>
        </p:grpSpPr>
        <p:sp>
          <p:nvSpPr>
            <p:cNvPr id="132127" name="Rectangle 31"/>
            <p:cNvSpPr>
              <a:spLocks noChangeArrowheads="1"/>
            </p:cNvSpPr>
            <p:nvPr/>
          </p:nvSpPr>
          <p:spPr bwMode="auto">
            <a:xfrm>
              <a:off x="2381" y="1746"/>
              <a:ext cx="454" cy="272"/>
            </a:xfrm>
            <a:prstGeom prst="rect">
              <a:avLst/>
            </a:prstGeom>
            <a:solidFill>
              <a:schemeClr val="bg1"/>
            </a:solidFill>
            <a:ln w="9525">
              <a:solidFill>
                <a:schemeClr val="tx1"/>
              </a:solidFill>
              <a:miter lim="800000"/>
              <a:headEnd/>
              <a:tailEnd/>
            </a:ln>
            <a:effectLst/>
          </p:spPr>
          <p:txBody>
            <a:bodyPr wrap="none" anchor="ctr"/>
            <a:lstStyle/>
            <a:p>
              <a:pPr>
                <a:defRPr/>
              </a:pPr>
              <a:endParaRPr lang="fr-FR">
                <a:latin typeface="+mn-lt"/>
              </a:endParaRPr>
            </a:p>
          </p:txBody>
        </p:sp>
        <p:sp>
          <p:nvSpPr>
            <p:cNvPr id="132128" name="Text Box 32"/>
            <p:cNvSpPr txBox="1">
              <a:spLocks noChangeArrowheads="1"/>
            </p:cNvSpPr>
            <p:nvPr/>
          </p:nvSpPr>
          <p:spPr bwMode="auto">
            <a:xfrm>
              <a:off x="2472" y="1706"/>
              <a:ext cx="221" cy="330"/>
            </a:xfrm>
            <a:prstGeom prst="rect">
              <a:avLst/>
            </a:prstGeom>
            <a:noFill/>
            <a:ln w="9525">
              <a:noFill/>
              <a:miter lim="800000"/>
              <a:headEnd/>
              <a:tailEnd/>
            </a:ln>
            <a:effectLst/>
          </p:spPr>
          <p:txBody>
            <a:bodyPr wrap="none">
              <a:spAutoFit/>
            </a:bodyPr>
            <a:lstStyle/>
            <a:p>
              <a:pPr>
                <a:defRPr/>
              </a:pPr>
              <a:r>
                <a:rPr lang="fr-FR" sz="2800" b="1">
                  <a:latin typeface="+mn-lt"/>
                </a:rPr>
                <a:t>?</a:t>
              </a:r>
            </a:p>
          </p:txBody>
        </p:sp>
      </p:grpSp>
      <p:sp>
        <p:nvSpPr>
          <p:cNvPr id="132131" name="ZoneTexte 4"/>
          <p:cNvSpPr txBox="1">
            <a:spLocks noChangeArrowheads="1"/>
          </p:cNvSpPr>
          <p:nvPr/>
        </p:nvSpPr>
        <p:spPr bwMode="auto">
          <a:xfrm>
            <a:off x="4357688" y="1125538"/>
            <a:ext cx="5183187" cy="2160587"/>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defRPr/>
            </a:pPr>
            <a:r>
              <a:rPr lang="en-US" sz="2400" dirty="0">
                <a:latin typeface="+mn-lt"/>
              </a:rPr>
              <a:t>Europe?  too many scales !!!</a:t>
            </a:r>
          </a:p>
          <a:p>
            <a:pPr marL="285750" indent="-285750">
              <a:lnSpc>
                <a:spcPts val="3600"/>
              </a:lnSpc>
              <a:buClr>
                <a:srgbClr val="6F9D20"/>
              </a:buClr>
              <a:defRPr/>
            </a:pPr>
            <a:r>
              <a:rPr lang="en-US" sz="2400" dirty="0">
                <a:latin typeface="+mn-lt"/>
              </a:rPr>
              <a:t>    which one to choose ?</a:t>
            </a:r>
          </a:p>
          <a:p>
            <a:pPr marL="285750" indent="-285750">
              <a:lnSpc>
                <a:spcPts val="3600"/>
              </a:lnSpc>
              <a:spcBef>
                <a:spcPct val="60000"/>
              </a:spcBef>
              <a:buClr>
                <a:srgbClr val="6F9D20"/>
              </a:buClr>
              <a:buFont typeface="Wingdings" pitchFamily="2" charset="2"/>
              <a:buNone/>
              <a:defRPr/>
            </a:pPr>
            <a:r>
              <a:rPr lang="en-US" sz="2400" dirty="0">
                <a:latin typeface="+mn-lt"/>
                <a:sym typeface="Wingdings" pitchFamily="2" charset="2"/>
              </a:rPr>
              <a:t>                </a:t>
            </a:r>
            <a:endParaRPr lang="en-US" sz="2400" dirty="0">
              <a:latin typeface="+mn-lt"/>
            </a:endParaRPr>
          </a:p>
          <a:p>
            <a:pPr marL="285750" indent="-285750">
              <a:lnSpc>
                <a:spcPts val="3600"/>
              </a:lnSpc>
              <a:buClr>
                <a:srgbClr val="6F9D20"/>
              </a:buClr>
              <a:buFont typeface="Wingdings" pitchFamily="2" charset="2"/>
              <a:buChar char="ü"/>
              <a:defRPr/>
            </a:pPr>
            <a:endParaRPr lang="en-US" sz="2400" dirty="0">
              <a:latin typeface="+mn-lt"/>
            </a:endParaRPr>
          </a:p>
        </p:txBody>
      </p:sp>
      <p:pic>
        <p:nvPicPr>
          <p:cNvPr id="132132" name="Picture 4" descr="http://americareality.canalblog.com/images/DrapeauUsa1.gif"/>
          <p:cNvPicPr>
            <a:picLocks noChangeAspect="1" noChangeArrowheads="1"/>
          </p:cNvPicPr>
          <p:nvPr/>
        </p:nvPicPr>
        <p:blipFill>
          <a:blip r:embed="rId6"/>
          <a:srcRect/>
          <a:stretch>
            <a:fillRect/>
          </a:stretch>
        </p:blipFill>
        <p:spPr bwMode="auto">
          <a:xfrm>
            <a:off x="5868988" y="2178050"/>
            <a:ext cx="1008062" cy="603250"/>
          </a:xfrm>
          <a:prstGeom prst="rect">
            <a:avLst/>
          </a:prstGeom>
          <a:noFill/>
          <a:ln w="9525">
            <a:noFill/>
            <a:miter lim="800000"/>
            <a:headEnd/>
            <a:tailEnd/>
          </a:ln>
        </p:spPr>
      </p:pic>
      <p:sp>
        <p:nvSpPr>
          <p:cNvPr id="35" name="Flèche droite 34"/>
          <p:cNvSpPr/>
          <p:nvPr/>
        </p:nvSpPr>
        <p:spPr>
          <a:xfrm>
            <a:off x="5292725" y="2420938"/>
            <a:ext cx="358775" cy="1444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1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1"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76" name="Group 52"/>
          <p:cNvGraphicFramePr>
            <a:graphicFrameLocks noGrp="1"/>
          </p:cNvGraphicFramePr>
          <p:nvPr/>
        </p:nvGraphicFramePr>
        <p:xfrm>
          <a:off x="250825" y="1147763"/>
          <a:ext cx="6121400" cy="4549775"/>
        </p:xfrm>
        <a:graphic>
          <a:graphicData uri="http://schemas.openxmlformats.org/drawingml/2006/table">
            <a:tbl>
              <a:tblPr/>
              <a:tblGrid>
                <a:gridCol w="3008313"/>
                <a:gridCol w="3113087"/>
              </a:tblGrid>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5200" marR="25200" marT="25200" marB="25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FFFF"/>
                          </a:solidFill>
                          <a:effectLst/>
                          <a:latin typeface="Calibri" pitchFamily="34" charset="0"/>
                          <a:cs typeface="Arial" charset="0"/>
                        </a:rPr>
                        <a:t>Net merit (NM$) (2010)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hlink"/>
                          </a:solidFill>
                          <a:effectLst/>
                          <a:latin typeface="Calibri" pitchFamily="34" charset="0"/>
                          <a:cs typeface="Arial" charset="0"/>
                        </a:rPr>
                        <a:t>(Milk)+Fat+Protein </a:t>
                      </a:r>
                      <a:endParaRPr kumimoji="0" lang="fr-FR" sz="2000" b="1" i="0" u="none" strike="noStrike" cap="none" normalizeH="0" baseline="0" smtClean="0">
                        <a:ln>
                          <a:noFill/>
                        </a:ln>
                        <a:solidFill>
                          <a:schemeClr val="hlink"/>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hlink"/>
                          </a:solidFill>
                          <a:effectLst/>
                          <a:latin typeface="Calibri" pitchFamily="34" charset="0"/>
                          <a:cs typeface="Arial" charset="0"/>
                        </a:rPr>
                        <a:t>   35</a:t>
                      </a:r>
                      <a:endParaRPr kumimoji="0" lang="fr-FR" sz="2400" b="1" i="0" u="none" strike="noStrike" cap="none" normalizeH="0" baseline="0" smtClean="0">
                        <a:ln>
                          <a:noFill/>
                        </a:ln>
                        <a:solidFill>
                          <a:schemeClr val="hlink"/>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Longevity (PL)</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   22</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Somatic cells</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−10</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Fertility (DPR)</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  11</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Calving diff./ Stillbirth</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 -5</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Arial" charset="0"/>
                        </a:rPr>
                        <a:t>Type composite</a:t>
                      </a: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charset="0"/>
                        </a:rPr>
                        <a:t>Udder composite</a:t>
                      </a: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  7</a:t>
                      </a: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charset="0"/>
                        </a:rPr>
                        <a:t>Feet/legs composite</a:t>
                      </a: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  4</a:t>
                      </a: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charset="0"/>
                        </a:rPr>
                        <a:t>Body size</a:t>
                      </a: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−6 </a:t>
                      </a: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bl>
          </a:graphicData>
        </a:graphic>
      </p:graphicFrame>
      <p:sp>
        <p:nvSpPr>
          <p:cNvPr id="133157" name="Rectangle 2"/>
          <p:cNvSpPr>
            <a:spLocks noChangeArrowheads="1"/>
          </p:cNvSpPr>
          <p:nvPr/>
        </p:nvSpPr>
        <p:spPr bwMode="auto">
          <a:xfrm>
            <a:off x="468313" y="5627688"/>
            <a:ext cx="8999537" cy="304800"/>
          </a:xfrm>
          <a:prstGeom prst="rect">
            <a:avLst/>
          </a:prstGeom>
          <a:noFill/>
          <a:ln w="9525">
            <a:noFill/>
            <a:miter lim="800000"/>
            <a:headEnd/>
            <a:tailEnd/>
          </a:ln>
        </p:spPr>
        <p:txBody>
          <a:bodyPr>
            <a:spAutoFit/>
          </a:bodyPr>
          <a:lstStyle/>
          <a:p>
            <a:pPr>
              <a:defRPr/>
            </a:pPr>
            <a:r>
              <a:rPr lang="en-US" sz="1400" b="1">
                <a:latin typeface="+mn-lt"/>
              </a:rPr>
              <a:t>Source 1: Net merit as a measure of lifetime profit: 2010 revision </a:t>
            </a:r>
            <a:r>
              <a:rPr lang="en-US" sz="1400" b="1" i="1">
                <a:latin typeface="+mn-lt"/>
              </a:rPr>
              <a:t>J. B. Cole et al., </a:t>
            </a:r>
            <a:r>
              <a:rPr lang="en-US" sz="1400">
                <a:latin typeface="+mn-lt"/>
              </a:rPr>
              <a:t>AIPL, ARS-USDA</a:t>
            </a:r>
            <a:endParaRPr lang="fr-FR" sz="1400">
              <a:latin typeface="+mn-lt"/>
            </a:endParaRPr>
          </a:p>
        </p:txBody>
      </p:sp>
      <p:pic>
        <p:nvPicPr>
          <p:cNvPr id="36901" name="Image 3" descr="festisite_us_dollar_1.jpg"/>
          <p:cNvPicPr>
            <a:picLocks noChangeAspect="1"/>
          </p:cNvPicPr>
          <p:nvPr/>
        </p:nvPicPr>
        <p:blipFill>
          <a:blip r:embed="rId3"/>
          <a:srcRect/>
          <a:stretch>
            <a:fillRect/>
          </a:stretch>
        </p:blipFill>
        <p:spPr bwMode="auto">
          <a:xfrm rot="-2465972">
            <a:off x="2951163" y="3141663"/>
            <a:ext cx="1692275" cy="715962"/>
          </a:xfrm>
          <a:prstGeom prst="rect">
            <a:avLst/>
          </a:prstGeom>
          <a:noFill/>
          <a:ln w="9525">
            <a:noFill/>
            <a:miter lim="800000"/>
            <a:headEnd/>
            <a:tailEnd/>
          </a:ln>
        </p:spPr>
      </p:pic>
      <p:sp>
        <p:nvSpPr>
          <p:cNvPr id="5"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US </a:t>
            </a:r>
            <a:r>
              <a:rPr lang="fr-FR" sz="3600" b="1" dirty="0" err="1">
                <a:solidFill>
                  <a:srgbClr val="6F9D20"/>
                </a:solidFill>
                <a:latin typeface="+mn-lt"/>
              </a:rPr>
              <a:t>scale</a:t>
            </a:r>
            <a:endParaRPr lang="fr-FR" sz="3600" b="1" dirty="0">
              <a:solidFill>
                <a:srgbClr val="6F9D20"/>
              </a:solidFill>
              <a:latin typeface="+mn-lt"/>
            </a:endParaRPr>
          </a:p>
        </p:txBody>
      </p:sp>
      <p:sp>
        <p:nvSpPr>
          <p:cNvPr id="36903" name="AutoShape 40"/>
          <p:cNvSpPr>
            <a:spLocks/>
          </p:cNvSpPr>
          <p:nvPr/>
        </p:nvSpPr>
        <p:spPr bwMode="auto">
          <a:xfrm>
            <a:off x="5292725" y="2060575"/>
            <a:ext cx="142875" cy="1728788"/>
          </a:xfrm>
          <a:prstGeom prst="rightBrace">
            <a:avLst>
              <a:gd name="adj1" fmla="val 100833"/>
              <a:gd name="adj2" fmla="val 50000"/>
            </a:avLst>
          </a:prstGeom>
          <a:noFill/>
          <a:ln w="28575">
            <a:solidFill>
              <a:srgbClr val="FF0000"/>
            </a:solidFill>
            <a:round/>
            <a:headEnd/>
            <a:tailEnd/>
          </a:ln>
        </p:spPr>
        <p:txBody>
          <a:bodyPr wrap="none" anchor="ctr"/>
          <a:lstStyle/>
          <a:p>
            <a:endParaRPr lang="fr-FR"/>
          </a:p>
        </p:txBody>
      </p:sp>
      <p:sp>
        <p:nvSpPr>
          <p:cNvPr id="36904" name="AutoShape 41"/>
          <p:cNvSpPr>
            <a:spLocks/>
          </p:cNvSpPr>
          <p:nvPr/>
        </p:nvSpPr>
        <p:spPr bwMode="auto">
          <a:xfrm>
            <a:off x="5292725" y="4292600"/>
            <a:ext cx="215900" cy="1296988"/>
          </a:xfrm>
          <a:prstGeom prst="rightBrace">
            <a:avLst>
              <a:gd name="adj1" fmla="val 50061"/>
              <a:gd name="adj2" fmla="val 50000"/>
            </a:avLst>
          </a:prstGeom>
          <a:noFill/>
          <a:ln w="28575">
            <a:solidFill>
              <a:schemeClr val="tx1"/>
            </a:solidFill>
            <a:round/>
            <a:headEnd/>
            <a:tailEnd/>
          </a:ln>
        </p:spPr>
        <p:txBody>
          <a:bodyPr wrap="none" anchor="ctr"/>
          <a:lstStyle/>
          <a:p>
            <a:endParaRPr lang="fr-FR"/>
          </a:p>
        </p:txBody>
      </p:sp>
      <p:sp>
        <p:nvSpPr>
          <p:cNvPr id="36905" name="Text Box 42"/>
          <p:cNvSpPr txBox="1">
            <a:spLocks noChangeArrowheads="1"/>
          </p:cNvSpPr>
          <p:nvPr/>
        </p:nvSpPr>
        <p:spPr bwMode="auto">
          <a:xfrm>
            <a:off x="5559425" y="2684463"/>
            <a:ext cx="488950" cy="457200"/>
          </a:xfrm>
          <a:prstGeom prst="rect">
            <a:avLst/>
          </a:prstGeom>
          <a:noFill/>
          <a:ln w="9525">
            <a:noFill/>
            <a:miter lim="800000"/>
            <a:headEnd/>
            <a:tailEnd/>
          </a:ln>
        </p:spPr>
        <p:txBody>
          <a:bodyPr wrap="none">
            <a:spAutoFit/>
          </a:bodyPr>
          <a:lstStyle/>
          <a:p>
            <a:r>
              <a:rPr lang="fr-FR" sz="2400" b="1">
                <a:solidFill>
                  <a:srgbClr val="FF0000"/>
                </a:solidFill>
                <a:latin typeface="Times New Roman" pitchFamily="18" charset="0"/>
              </a:rPr>
              <a:t>48</a:t>
            </a:r>
          </a:p>
        </p:txBody>
      </p:sp>
      <p:sp>
        <p:nvSpPr>
          <p:cNvPr id="36906" name="Text Box 44"/>
          <p:cNvSpPr txBox="1">
            <a:spLocks noChangeArrowheads="1"/>
          </p:cNvSpPr>
          <p:nvPr/>
        </p:nvSpPr>
        <p:spPr bwMode="auto">
          <a:xfrm>
            <a:off x="5595938" y="4652963"/>
            <a:ext cx="488950" cy="457200"/>
          </a:xfrm>
          <a:prstGeom prst="rect">
            <a:avLst/>
          </a:prstGeom>
          <a:noFill/>
          <a:ln w="9525">
            <a:noFill/>
            <a:miter lim="800000"/>
            <a:headEnd/>
            <a:tailEnd/>
          </a:ln>
        </p:spPr>
        <p:txBody>
          <a:bodyPr wrap="none">
            <a:spAutoFit/>
          </a:bodyPr>
          <a:lstStyle/>
          <a:p>
            <a:r>
              <a:rPr lang="fr-FR" sz="2400" b="1">
                <a:latin typeface="Times New Roman" pitchFamily="18" charset="0"/>
              </a:rPr>
              <a:t>17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55" name="Group 207"/>
          <p:cNvGraphicFramePr>
            <a:graphicFrameLocks noGrp="1"/>
          </p:cNvGraphicFramePr>
          <p:nvPr/>
        </p:nvGraphicFramePr>
        <p:xfrm>
          <a:off x="250825" y="1147763"/>
          <a:ext cx="8569325" cy="4549775"/>
        </p:xfrm>
        <a:graphic>
          <a:graphicData uri="http://schemas.openxmlformats.org/drawingml/2006/table">
            <a:tbl>
              <a:tblPr/>
              <a:tblGrid>
                <a:gridCol w="3008313"/>
                <a:gridCol w="3113087"/>
                <a:gridCol w="2447925"/>
              </a:tblGrid>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Arial" charset="0"/>
                      </a:endParaRPr>
                    </a:p>
                  </a:txBody>
                  <a:tcPr marL="25200" marR="25200" marT="25200" marB="252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FFFF"/>
                          </a:solidFill>
                          <a:effectLst/>
                          <a:latin typeface="Calibri" pitchFamily="34" charset="0"/>
                          <a:cs typeface="Arial" charset="0"/>
                        </a:rPr>
                        <a:t>Net merit (NM$) (2010)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Calibri" pitchFamily="34" charset="0"/>
                          <a:cs typeface="Arial" charset="0"/>
                        </a:rPr>
                        <a:t>TPI (2011)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hlink"/>
                          </a:solidFill>
                          <a:effectLst/>
                          <a:latin typeface="Calibri" pitchFamily="34" charset="0"/>
                          <a:cs typeface="Arial" charset="0"/>
                        </a:rPr>
                        <a:t>(Milk)+Fat+Protein </a:t>
                      </a:r>
                      <a:endParaRPr kumimoji="0" lang="fr-FR" sz="2000" b="1" i="0" u="none" strike="noStrike" cap="none" normalizeH="0" baseline="0" smtClean="0">
                        <a:ln>
                          <a:noFill/>
                        </a:ln>
                        <a:solidFill>
                          <a:schemeClr val="hlink"/>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hlink"/>
                          </a:solidFill>
                          <a:effectLst/>
                          <a:latin typeface="Calibri" pitchFamily="34" charset="0"/>
                          <a:cs typeface="Arial" charset="0"/>
                        </a:rPr>
                        <a:t>   35</a:t>
                      </a:r>
                      <a:endParaRPr kumimoji="0" lang="fr-FR" sz="2400" b="1" i="0" u="none" strike="noStrike" cap="none" normalizeH="0" baseline="0" smtClean="0">
                        <a:ln>
                          <a:noFill/>
                        </a:ln>
                        <a:solidFill>
                          <a:schemeClr val="hlink"/>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hlink"/>
                          </a:solidFill>
                          <a:effectLst/>
                          <a:latin typeface="Calibri" pitchFamily="34" charset="0"/>
                          <a:cs typeface="Arial" charset="0"/>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Longevity (PL)</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   22</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Somatic cells</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−10</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Fertility (DPR)</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  11</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0000"/>
                          </a:solidFill>
                          <a:effectLst/>
                          <a:latin typeface="Calibri" pitchFamily="34" charset="0"/>
                          <a:cs typeface="Arial" charset="0"/>
                        </a:rPr>
                        <a:t>Calving diff./ Stillbirth</a:t>
                      </a:r>
                      <a:endParaRPr kumimoji="0" lang="fr-FR" sz="2000" b="1" i="0" u="none" strike="noStrike" cap="none" normalizeH="0" baseline="0" smtClean="0">
                        <a:ln>
                          <a:noFill/>
                        </a:ln>
                        <a:solidFill>
                          <a:srgbClr val="FF0000"/>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 -5</a:t>
                      </a:r>
                      <a:endParaRPr kumimoji="0" lang="fr-FR" sz="24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Calibri" pitchFamily="34"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Arial" charset="0"/>
                        </a:rPr>
                        <a:t>Type composite</a:t>
                      </a: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charset="0"/>
                        </a:rPr>
                        <a:t>Udder composite</a:t>
                      </a: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  7</a:t>
                      </a: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charset="0"/>
                        </a:rPr>
                        <a:t>Feet/legs composite</a:t>
                      </a: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  4</a:t>
                      </a: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charset="0"/>
                        </a:rPr>
                        <a:t>Body size</a:t>
                      </a:r>
                      <a:endParaRPr kumimoji="0" lang="fr-FR" sz="2000" b="1" i="0" u="none" strike="noStrike" cap="none" normalizeH="0" baseline="0" smtClean="0">
                        <a:ln>
                          <a:noFill/>
                        </a:ln>
                        <a:solidFill>
                          <a:schemeClr val="tx1"/>
                        </a:solidFill>
                        <a:effectLst/>
                        <a:latin typeface="Times New Roman" pitchFamily="18" charset="0"/>
                        <a:cs typeface="Arial" charset="0"/>
                      </a:endParaRPr>
                    </a:p>
                  </a:txBody>
                  <a:tcPr marL="23628" marR="23628" marT="23628" marB="236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charset="0"/>
                        </a:rPr>
                        <a:t>−6 </a:t>
                      </a:r>
                      <a:endParaRPr kumimoji="0" lang="fr-FR"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bl>
          </a:graphicData>
        </a:graphic>
      </p:graphicFrame>
      <p:sp>
        <p:nvSpPr>
          <p:cNvPr id="134192" name="Rectangle 3"/>
          <p:cNvSpPr>
            <a:spLocks noChangeArrowheads="1"/>
          </p:cNvSpPr>
          <p:nvPr/>
        </p:nvSpPr>
        <p:spPr bwMode="auto">
          <a:xfrm>
            <a:off x="468313" y="5861050"/>
            <a:ext cx="8532812" cy="304800"/>
          </a:xfrm>
          <a:prstGeom prst="rect">
            <a:avLst/>
          </a:prstGeom>
          <a:noFill/>
          <a:ln w="9525">
            <a:noFill/>
            <a:miter lim="800000"/>
            <a:headEnd/>
            <a:tailEnd/>
          </a:ln>
        </p:spPr>
        <p:txBody>
          <a:bodyPr>
            <a:spAutoFit/>
          </a:bodyPr>
          <a:lstStyle/>
          <a:p>
            <a:pPr>
              <a:defRPr/>
            </a:pPr>
            <a:r>
              <a:rPr lang="fr-FR" sz="1400" b="1">
                <a:latin typeface="+mn-lt"/>
              </a:rPr>
              <a:t>Source 2: http://www.holsteinusa.com/genetic_evaluations/ss_tpi_formula.html</a:t>
            </a:r>
          </a:p>
        </p:txBody>
      </p:sp>
      <p:sp>
        <p:nvSpPr>
          <p:cNvPr id="134193" name="Rectangle 2"/>
          <p:cNvSpPr>
            <a:spLocks noChangeArrowheads="1"/>
          </p:cNvSpPr>
          <p:nvPr/>
        </p:nvSpPr>
        <p:spPr bwMode="auto">
          <a:xfrm>
            <a:off x="468313" y="5627688"/>
            <a:ext cx="8999537" cy="304800"/>
          </a:xfrm>
          <a:prstGeom prst="rect">
            <a:avLst/>
          </a:prstGeom>
          <a:noFill/>
          <a:ln w="9525">
            <a:noFill/>
            <a:miter lim="800000"/>
            <a:headEnd/>
            <a:tailEnd/>
          </a:ln>
        </p:spPr>
        <p:txBody>
          <a:bodyPr>
            <a:spAutoFit/>
          </a:bodyPr>
          <a:lstStyle/>
          <a:p>
            <a:pPr>
              <a:defRPr/>
            </a:pPr>
            <a:r>
              <a:rPr lang="en-US" sz="1400" b="1">
                <a:latin typeface="+mn-lt"/>
              </a:rPr>
              <a:t>Source 1: Net merit as a measure of lifetime profit: 2010 revision </a:t>
            </a:r>
            <a:r>
              <a:rPr lang="en-US" sz="1400" b="1" i="1">
                <a:latin typeface="+mn-lt"/>
              </a:rPr>
              <a:t>J. B. Cole et al., </a:t>
            </a:r>
            <a:r>
              <a:rPr lang="en-US" sz="1400">
                <a:latin typeface="+mn-lt"/>
              </a:rPr>
              <a:t>AIPL, ARS-USDA</a:t>
            </a:r>
            <a:endParaRPr lang="fr-FR" sz="1400">
              <a:latin typeface="+mn-lt"/>
            </a:endParaRPr>
          </a:p>
        </p:txBody>
      </p:sp>
      <p:pic>
        <p:nvPicPr>
          <p:cNvPr id="38961" name="Image 3" descr="festisite_us_dollar_1.jpg"/>
          <p:cNvPicPr>
            <a:picLocks noChangeAspect="1"/>
          </p:cNvPicPr>
          <p:nvPr/>
        </p:nvPicPr>
        <p:blipFill>
          <a:blip r:embed="rId3"/>
          <a:srcRect/>
          <a:stretch>
            <a:fillRect/>
          </a:stretch>
        </p:blipFill>
        <p:spPr bwMode="auto">
          <a:xfrm rot="-2465972">
            <a:off x="2951163" y="3141663"/>
            <a:ext cx="1692275" cy="715962"/>
          </a:xfrm>
          <a:prstGeom prst="rect">
            <a:avLst/>
          </a:prstGeom>
          <a:noFill/>
          <a:ln w="9525">
            <a:noFill/>
            <a:miter lim="800000"/>
            <a:headEnd/>
            <a:tailEnd/>
          </a:ln>
        </p:spPr>
      </p:pic>
      <p:pic>
        <p:nvPicPr>
          <p:cNvPr id="38962" name="Image 12" descr="festisite_us_dollar_1m.png"/>
          <p:cNvPicPr>
            <a:picLocks noChangeAspect="1"/>
          </p:cNvPicPr>
          <p:nvPr/>
        </p:nvPicPr>
        <p:blipFill>
          <a:blip r:embed="rId4"/>
          <a:srcRect/>
          <a:stretch>
            <a:fillRect/>
          </a:stretch>
        </p:blipFill>
        <p:spPr bwMode="auto">
          <a:xfrm rot="-2424565">
            <a:off x="5219700" y="3068638"/>
            <a:ext cx="2160588" cy="923925"/>
          </a:xfrm>
          <a:prstGeom prst="rect">
            <a:avLst/>
          </a:prstGeom>
          <a:noFill/>
          <a:ln w="9525">
            <a:noFill/>
            <a:miter lim="800000"/>
            <a:headEnd/>
            <a:tailEnd/>
          </a:ln>
        </p:spPr>
      </p:pic>
      <p:sp>
        <p:nvSpPr>
          <p:cNvPr id="7"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US </a:t>
            </a:r>
            <a:r>
              <a:rPr lang="fr-FR" sz="3600" b="1" dirty="0" err="1">
                <a:solidFill>
                  <a:srgbClr val="6F9D20"/>
                </a:solidFill>
                <a:latin typeface="+mn-lt"/>
              </a:rPr>
              <a:t>scale</a:t>
            </a:r>
            <a:r>
              <a:rPr lang="fr-FR" sz="3600" b="1" dirty="0" err="1">
                <a:solidFill>
                  <a:srgbClr val="FF0000"/>
                </a:solidFill>
                <a:latin typeface="+mn-lt"/>
              </a:rPr>
              <a:t>S</a:t>
            </a:r>
            <a:endParaRPr lang="fr-FR" sz="3600" b="1" dirty="0">
              <a:solidFill>
                <a:srgbClr val="FF0000"/>
              </a:solidFill>
              <a:latin typeface="+mn-lt"/>
            </a:endParaRPr>
          </a:p>
        </p:txBody>
      </p:sp>
      <p:sp>
        <p:nvSpPr>
          <p:cNvPr id="38964" name="AutoShape 53"/>
          <p:cNvSpPr>
            <a:spLocks/>
          </p:cNvSpPr>
          <p:nvPr/>
        </p:nvSpPr>
        <p:spPr bwMode="auto">
          <a:xfrm>
            <a:off x="5292725" y="2060575"/>
            <a:ext cx="142875" cy="1728788"/>
          </a:xfrm>
          <a:prstGeom prst="rightBrace">
            <a:avLst>
              <a:gd name="adj1" fmla="val 100833"/>
              <a:gd name="adj2" fmla="val 50000"/>
            </a:avLst>
          </a:prstGeom>
          <a:noFill/>
          <a:ln w="28575">
            <a:solidFill>
              <a:srgbClr val="FF0000"/>
            </a:solidFill>
            <a:round/>
            <a:headEnd/>
            <a:tailEnd/>
          </a:ln>
        </p:spPr>
        <p:txBody>
          <a:bodyPr wrap="none" anchor="ctr"/>
          <a:lstStyle/>
          <a:p>
            <a:endParaRPr lang="fr-FR"/>
          </a:p>
        </p:txBody>
      </p:sp>
      <p:sp>
        <p:nvSpPr>
          <p:cNvPr id="38965" name="AutoShape 54"/>
          <p:cNvSpPr>
            <a:spLocks/>
          </p:cNvSpPr>
          <p:nvPr/>
        </p:nvSpPr>
        <p:spPr bwMode="auto">
          <a:xfrm>
            <a:off x="5292725" y="4292600"/>
            <a:ext cx="215900" cy="1296988"/>
          </a:xfrm>
          <a:prstGeom prst="rightBrace">
            <a:avLst>
              <a:gd name="adj1" fmla="val 50061"/>
              <a:gd name="adj2" fmla="val 50000"/>
            </a:avLst>
          </a:prstGeom>
          <a:noFill/>
          <a:ln w="28575">
            <a:solidFill>
              <a:schemeClr val="tx1"/>
            </a:solidFill>
            <a:round/>
            <a:headEnd/>
            <a:tailEnd/>
          </a:ln>
        </p:spPr>
        <p:txBody>
          <a:bodyPr wrap="none" anchor="ctr"/>
          <a:lstStyle/>
          <a:p>
            <a:endParaRPr lang="fr-FR"/>
          </a:p>
        </p:txBody>
      </p:sp>
      <p:sp>
        <p:nvSpPr>
          <p:cNvPr id="38966" name="Text Box 55"/>
          <p:cNvSpPr txBox="1">
            <a:spLocks noChangeArrowheads="1"/>
          </p:cNvSpPr>
          <p:nvPr/>
        </p:nvSpPr>
        <p:spPr bwMode="auto">
          <a:xfrm>
            <a:off x="5559425" y="2684463"/>
            <a:ext cx="488950" cy="457200"/>
          </a:xfrm>
          <a:prstGeom prst="rect">
            <a:avLst/>
          </a:prstGeom>
          <a:noFill/>
          <a:ln w="9525">
            <a:noFill/>
            <a:miter lim="800000"/>
            <a:headEnd/>
            <a:tailEnd/>
          </a:ln>
        </p:spPr>
        <p:txBody>
          <a:bodyPr wrap="none">
            <a:spAutoFit/>
          </a:bodyPr>
          <a:lstStyle/>
          <a:p>
            <a:r>
              <a:rPr lang="fr-FR" sz="2400" b="1">
                <a:solidFill>
                  <a:srgbClr val="FF0000"/>
                </a:solidFill>
                <a:latin typeface="Times New Roman" pitchFamily="18" charset="0"/>
              </a:rPr>
              <a:t>48</a:t>
            </a:r>
          </a:p>
        </p:txBody>
      </p:sp>
      <p:sp>
        <p:nvSpPr>
          <p:cNvPr id="38967" name="Text Box 56"/>
          <p:cNvSpPr txBox="1">
            <a:spLocks noChangeArrowheads="1"/>
          </p:cNvSpPr>
          <p:nvPr/>
        </p:nvSpPr>
        <p:spPr bwMode="auto">
          <a:xfrm>
            <a:off x="5595938" y="4652963"/>
            <a:ext cx="488950" cy="457200"/>
          </a:xfrm>
          <a:prstGeom prst="rect">
            <a:avLst/>
          </a:prstGeom>
          <a:noFill/>
          <a:ln w="9525">
            <a:noFill/>
            <a:miter lim="800000"/>
            <a:headEnd/>
            <a:tailEnd/>
          </a:ln>
        </p:spPr>
        <p:txBody>
          <a:bodyPr wrap="none">
            <a:spAutoFit/>
          </a:bodyPr>
          <a:lstStyle/>
          <a:p>
            <a:r>
              <a:rPr lang="fr-FR" sz="2400" b="1">
                <a:latin typeface="Times New Roman" pitchFamily="18" charset="0"/>
              </a:rPr>
              <a:t>17</a:t>
            </a:r>
          </a:p>
        </p:txBody>
      </p:sp>
      <p:sp>
        <p:nvSpPr>
          <p:cNvPr id="38968" name="AutoShape 57"/>
          <p:cNvSpPr>
            <a:spLocks/>
          </p:cNvSpPr>
          <p:nvPr/>
        </p:nvSpPr>
        <p:spPr bwMode="auto">
          <a:xfrm>
            <a:off x="7812088" y="2060575"/>
            <a:ext cx="142875" cy="1728788"/>
          </a:xfrm>
          <a:prstGeom prst="rightBrace">
            <a:avLst>
              <a:gd name="adj1" fmla="val 100833"/>
              <a:gd name="adj2" fmla="val 50000"/>
            </a:avLst>
          </a:prstGeom>
          <a:noFill/>
          <a:ln w="28575">
            <a:solidFill>
              <a:srgbClr val="FF0000"/>
            </a:solidFill>
            <a:round/>
            <a:headEnd/>
            <a:tailEnd/>
          </a:ln>
        </p:spPr>
        <p:txBody>
          <a:bodyPr wrap="none" anchor="ctr"/>
          <a:lstStyle/>
          <a:p>
            <a:endParaRPr lang="fr-FR"/>
          </a:p>
        </p:txBody>
      </p:sp>
      <p:sp>
        <p:nvSpPr>
          <p:cNvPr id="38969" name="AutoShape 58"/>
          <p:cNvSpPr>
            <a:spLocks/>
          </p:cNvSpPr>
          <p:nvPr/>
        </p:nvSpPr>
        <p:spPr bwMode="auto">
          <a:xfrm>
            <a:off x="7812088" y="3933825"/>
            <a:ext cx="215900" cy="1296988"/>
          </a:xfrm>
          <a:prstGeom prst="rightBrace">
            <a:avLst>
              <a:gd name="adj1" fmla="val 50061"/>
              <a:gd name="adj2" fmla="val 50000"/>
            </a:avLst>
          </a:prstGeom>
          <a:noFill/>
          <a:ln w="28575">
            <a:solidFill>
              <a:schemeClr val="tx1"/>
            </a:solidFill>
            <a:round/>
            <a:headEnd/>
            <a:tailEnd/>
          </a:ln>
        </p:spPr>
        <p:txBody>
          <a:bodyPr wrap="none" anchor="ctr"/>
          <a:lstStyle/>
          <a:p>
            <a:endParaRPr lang="fr-FR"/>
          </a:p>
        </p:txBody>
      </p:sp>
      <p:sp>
        <p:nvSpPr>
          <p:cNvPr id="38970" name="Text Box 59"/>
          <p:cNvSpPr txBox="1">
            <a:spLocks noChangeArrowheads="1"/>
          </p:cNvSpPr>
          <p:nvPr/>
        </p:nvSpPr>
        <p:spPr bwMode="auto">
          <a:xfrm>
            <a:off x="8078788" y="2684463"/>
            <a:ext cx="488950" cy="457200"/>
          </a:xfrm>
          <a:prstGeom prst="rect">
            <a:avLst/>
          </a:prstGeom>
          <a:noFill/>
          <a:ln w="9525">
            <a:noFill/>
            <a:miter lim="800000"/>
            <a:headEnd/>
            <a:tailEnd/>
          </a:ln>
        </p:spPr>
        <p:txBody>
          <a:bodyPr wrap="none">
            <a:spAutoFit/>
          </a:bodyPr>
          <a:lstStyle/>
          <a:p>
            <a:r>
              <a:rPr lang="fr-FR" sz="2400" b="1">
                <a:solidFill>
                  <a:srgbClr val="FF0000"/>
                </a:solidFill>
                <a:latin typeface="Times New Roman" pitchFamily="18" charset="0"/>
              </a:rPr>
              <a:t>29</a:t>
            </a:r>
          </a:p>
        </p:txBody>
      </p:sp>
      <p:sp>
        <p:nvSpPr>
          <p:cNvPr id="38971" name="Text Box 60"/>
          <p:cNvSpPr txBox="1">
            <a:spLocks noChangeArrowheads="1"/>
          </p:cNvSpPr>
          <p:nvPr/>
        </p:nvSpPr>
        <p:spPr bwMode="auto">
          <a:xfrm>
            <a:off x="8115300" y="4294188"/>
            <a:ext cx="488950" cy="457200"/>
          </a:xfrm>
          <a:prstGeom prst="rect">
            <a:avLst/>
          </a:prstGeom>
          <a:noFill/>
          <a:ln w="9525">
            <a:noFill/>
            <a:miter lim="800000"/>
            <a:headEnd/>
            <a:tailEnd/>
          </a:ln>
        </p:spPr>
        <p:txBody>
          <a:bodyPr wrap="none">
            <a:spAutoFit/>
          </a:bodyPr>
          <a:lstStyle/>
          <a:p>
            <a:r>
              <a:rPr lang="fr-FR" sz="2400" b="1">
                <a:latin typeface="Times New Roman" pitchFamily="18" charset="0"/>
              </a:rPr>
              <a:t>28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1"/>
          <p:cNvSpPr txBox="1">
            <a:spLocks noChangeArrowheads="1"/>
          </p:cNvSpPr>
          <p:nvPr/>
        </p:nvSpPr>
        <p:spPr bwMode="auto">
          <a:xfrm>
            <a:off x="0" y="260350"/>
            <a:ext cx="9144000" cy="584200"/>
          </a:xfrm>
          <a:prstGeom prst="rect">
            <a:avLst/>
          </a:prstGeom>
          <a:solidFill>
            <a:schemeClr val="bg1"/>
          </a:solidFill>
          <a:ln w="9525">
            <a:noFill/>
            <a:miter lim="800000"/>
            <a:headEnd/>
            <a:tailEnd/>
          </a:ln>
        </p:spPr>
        <p:txBody>
          <a:bodyPr>
            <a:spAutoFit/>
          </a:bodyPr>
          <a:lstStyle/>
          <a:p>
            <a:pPr algn="ctr">
              <a:defRPr/>
            </a:pPr>
            <a:r>
              <a:rPr lang="fr-FR" sz="3200" b="1" dirty="0">
                <a:solidFill>
                  <a:srgbClr val="6F9D20"/>
                </a:solidFill>
                <a:latin typeface="+mn-lt"/>
              </a:rPr>
              <a:t>TPI: the </a:t>
            </a:r>
            <a:r>
              <a:rPr lang="fr-FR" sz="3200" b="1" dirty="0" err="1">
                <a:solidFill>
                  <a:srgbClr val="6F9D20"/>
                </a:solidFill>
                <a:latin typeface="+mn-lt"/>
              </a:rPr>
              <a:t>worst</a:t>
            </a:r>
            <a:r>
              <a:rPr lang="fr-FR" sz="3200" b="1" dirty="0">
                <a:solidFill>
                  <a:srgbClr val="6F9D20"/>
                </a:solidFill>
                <a:latin typeface="+mn-lt"/>
              </a:rPr>
              <a:t> possible </a:t>
            </a:r>
            <a:r>
              <a:rPr lang="fr-FR" sz="3200" b="1" dirty="0" err="1">
                <a:solidFill>
                  <a:srgbClr val="6F9D20"/>
                </a:solidFill>
                <a:latin typeface="+mn-lt"/>
              </a:rPr>
              <a:t>choice</a:t>
            </a:r>
            <a:r>
              <a:rPr lang="fr-FR" sz="3200" b="1" dirty="0">
                <a:solidFill>
                  <a:srgbClr val="6F9D20"/>
                </a:solidFill>
                <a:latin typeface="+mn-lt"/>
              </a:rPr>
              <a:t> for </a:t>
            </a:r>
            <a:r>
              <a:rPr lang="fr-FR" sz="3200" b="1" dirty="0" err="1">
                <a:solidFill>
                  <a:srgbClr val="6F9D20"/>
                </a:solidFill>
                <a:latin typeface="+mn-lt"/>
              </a:rPr>
              <a:t>many</a:t>
            </a:r>
            <a:r>
              <a:rPr lang="fr-FR" sz="3200" b="1" dirty="0">
                <a:solidFill>
                  <a:srgbClr val="6F9D20"/>
                </a:solidFill>
                <a:latin typeface="+mn-lt"/>
              </a:rPr>
              <a:t> countries </a:t>
            </a:r>
          </a:p>
        </p:txBody>
      </p:sp>
      <p:sp>
        <p:nvSpPr>
          <p:cNvPr id="40962" name="ZoneTexte 4"/>
          <p:cNvSpPr txBox="1">
            <a:spLocks noChangeArrowheads="1"/>
          </p:cNvSpPr>
          <p:nvPr/>
        </p:nvSpPr>
        <p:spPr bwMode="auto">
          <a:xfrm>
            <a:off x="250825" y="385763"/>
            <a:ext cx="8424863" cy="14636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buClr>
                <a:srgbClr val="6F9D20"/>
              </a:buClr>
              <a:buFont typeface="Wingdings" pitchFamily="2" charset="2"/>
              <a:buChar char="Ø"/>
            </a:pPr>
            <a:r>
              <a:rPr lang="en-US" sz="2800">
                <a:latin typeface="Calibri" pitchFamily="34" charset="0"/>
              </a:rPr>
              <a:t> Very strong emphasis on type: the big “show” cow</a:t>
            </a:r>
          </a:p>
          <a:p>
            <a:pPr marL="285750" indent="-285750">
              <a:lnSpc>
                <a:spcPts val="3600"/>
              </a:lnSpc>
              <a:buClr>
                <a:srgbClr val="6F9D20"/>
              </a:buClr>
              <a:buFont typeface="Wingdings" pitchFamily="2" charset="2"/>
              <a:buChar char="Ø"/>
            </a:pPr>
            <a:r>
              <a:rPr lang="en-US" sz="2800">
                <a:latin typeface="Calibri" pitchFamily="34" charset="0"/>
              </a:rPr>
              <a:t> Not adapted to suboptimal environments !</a:t>
            </a:r>
          </a:p>
        </p:txBody>
      </p:sp>
      <p:sp>
        <p:nvSpPr>
          <p:cNvPr id="75805" name="ZoneTexte 4"/>
          <p:cNvSpPr txBox="1">
            <a:spLocks noChangeArrowheads="1"/>
          </p:cNvSpPr>
          <p:nvPr/>
        </p:nvSpPr>
        <p:spPr bwMode="auto">
          <a:xfrm>
            <a:off x="250825" y="5013325"/>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buClr>
                <a:srgbClr val="6F9D20"/>
              </a:buClr>
              <a:buFont typeface="Wingdings" pitchFamily="2" charset="2"/>
              <a:buChar char="Ø"/>
            </a:pPr>
            <a:r>
              <a:rPr lang="en-US" sz="2800">
                <a:latin typeface="Calibri" pitchFamily="34" charset="0"/>
              </a:rPr>
              <a:t> </a:t>
            </a:r>
            <a:r>
              <a:rPr lang="en-US" sz="2800" u="sng">
                <a:latin typeface="Calibri" pitchFamily="34" charset="0"/>
              </a:rPr>
              <a:t>Most American farmers don’t use it</a:t>
            </a:r>
            <a:r>
              <a:rPr lang="en-US" sz="2800">
                <a:latin typeface="Calibri" pitchFamily="34" charset="0"/>
              </a:rPr>
              <a:t> ! </a:t>
            </a:r>
          </a:p>
        </p:txBody>
      </p:sp>
      <p:pic>
        <p:nvPicPr>
          <p:cNvPr id="40964" name="Picture 15" descr="vaches-dans-l-eau-Syrie-ER"/>
          <p:cNvPicPr>
            <a:picLocks noChangeAspect="1" noChangeArrowheads="1"/>
          </p:cNvPicPr>
          <p:nvPr/>
        </p:nvPicPr>
        <p:blipFill>
          <a:blip r:embed="rId3"/>
          <a:srcRect/>
          <a:stretch>
            <a:fillRect/>
          </a:stretch>
        </p:blipFill>
        <p:spPr bwMode="auto">
          <a:xfrm>
            <a:off x="468313" y="1844675"/>
            <a:ext cx="2592387" cy="1730375"/>
          </a:xfrm>
          <a:prstGeom prst="rect">
            <a:avLst/>
          </a:prstGeom>
          <a:noFill/>
          <a:ln w="9525">
            <a:noFill/>
            <a:miter lim="800000"/>
            <a:headEnd/>
            <a:tailEnd/>
          </a:ln>
        </p:spPr>
      </p:pic>
      <p:pic>
        <p:nvPicPr>
          <p:cNvPr id="40965" name="Picture 20" descr="ANd9GcRuPpHcGuqWqjPRhbzOhjaknkogmKpcbUpECpOLwVBoooaRjBwO6w"/>
          <p:cNvPicPr>
            <a:picLocks noChangeAspect="1" noChangeArrowheads="1"/>
          </p:cNvPicPr>
          <p:nvPr/>
        </p:nvPicPr>
        <p:blipFill>
          <a:blip r:embed="rId4"/>
          <a:srcRect/>
          <a:stretch>
            <a:fillRect/>
          </a:stretch>
        </p:blipFill>
        <p:spPr bwMode="auto">
          <a:xfrm>
            <a:off x="3132138" y="1844675"/>
            <a:ext cx="2619375" cy="1743075"/>
          </a:xfrm>
          <a:prstGeom prst="rect">
            <a:avLst/>
          </a:prstGeom>
          <a:noFill/>
          <a:ln w="9525">
            <a:noFill/>
            <a:miter lim="800000"/>
            <a:headEnd/>
            <a:tailEnd/>
          </a:ln>
        </p:spPr>
      </p:pic>
      <p:pic>
        <p:nvPicPr>
          <p:cNvPr id="40966" name="Picture 22" descr="ANd9GcQYnCSn_D5SfxTBJBFvHfXKtIZWsn7kwkiU9FqcuD5NPfXjON3J"/>
          <p:cNvPicPr>
            <a:picLocks noChangeAspect="1" noChangeArrowheads="1"/>
          </p:cNvPicPr>
          <p:nvPr/>
        </p:nvPicPr>
        <p:blipFill>
          <a:blip r:embed="rId5"/>
          <a:srcRect/>
          <a:stretch>
            <a:fillRect/>
          </a:stretch>
        </p:blipFill>
        <p:spPr bwMode="auto">
          <a:xfrm>
            <a:off x="5867400" y="1844675"/>
            <a:ext cx="2089150" cy="1747838"/>
          </a:xfrm>
          <a:prstGeom prst="rect">
            <a:avLst/>
          </a:prstGeom>
          <a:noFill/>
          <a:ln w="9525">
            <a:noFill/>
            <a:miter lim="800000"/>
            <a:headEnd/>
            <a:tailEnd/>
          </a:ln>
        </p:spPr>
      </p:pic>
      <p:pic>
        <p:nvPicPr>
          <p:cNvPr id="40967" name="Picture 28" descr="Kenya%20and%20Uganda%20PTC%202"/>
          <p:cNvPicPr>
            <a:picLocks noChangeAspect="1" noChangeArrowheads="1"/>
          </p:cNvPicPr>
          <p:nvPr/>
        </p:nvPicPr>
        <p:blipFill>
          <a:blip r:embed="rId6"/>
          <a:srcRect/>
          <a:stretch>
            <a:fillRect/>
          </a:stretch>
        </p:blipFill>
        <p:spPr bwMode="auto">
          <a:xfrm>
            <a:off x="468313" y="3644900"/>
            <a:ext cx="2376487" cy="1781175"/>
          </a:xfrm>
          <a:prstGeom prst="rect">
            <a:avLst/>
          </a:prstGeom>
          <a:noFill/>
          <a:ln w="9525">
            <a:noFill/>
            <a:miter lim="800000"/>
            <a:headEnd/>
            <a:tailEnd/>
          </a:ln>
        </p:spPr>
      </p:pic>
      <p:pic>
        <p:nvPicPr>
          <p:cNvPr id="40968" name="Picture 18" descr="vaches-Syrie-ER"/>
          <p:cNvPicPr>
            <a:picLocks noChangeAspect="1" noChangeArrowheads="1"/>
          </p:cNvPicPr>
          <p:nvPr/>
        </p:nvPicPr>
        <p:blipFill>
          <a:blip r:embed="rId7"/>
          <a:srcRect/>
          <a:stretch>
            <a:fillRect/>
          </a:stretch>
        </p:blipFill>
        <p:spPr bwMode="auto">
          <a:xfrm>
            <a:off x="2916238" y="3644900"/>
            <a:ext cx="2698750" cy="1800225"/>
          </a:xfrm>
          <a:prstGeom prst="rect">
            <a:avLst/>
          </a:prstGeom>
          <a:noFill/>
          <a:ln w="9525">
            <a:noFill/>
            <a:miter lim="800000"/>
            <a:headEnd/>
            <a:tailEnd/>
          </a:ln>
        </p:spPr>
      </p:pic>
      <p:pic>
        <p:nvPicPr>
          <p:cNvPr id="40969" name="Picture 5"/>
          <p:cNvPicPr>
            <a:picLocks noChangeAspect="1" noChangeArrowheads="1"/>
          </p:cNvPicPr>
          <p:nvPr/>
        </p:nvPicPr>
        <p:blipFill>
          <a:blip r:embed="rId8"/>
          <a:srcRect/>
          <a:stretch>
            <a:fillRect/>
          </a:stretch>
        </p:blipFill>
        <p:spPr bwMode="auto">
          <a:xfrm>
            <a:off x="5716588" y="3644900"/>
            <a:ext cx="2311400" cy="1827213"/>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1"/>
          <p:cNvSpPr txBox="1">
            <a:spLocks noChangeArrowheads="1"/>
          </p:cNvSpPr>
          <p:nvPr/>
        </p:nvSpPr>
        <p:spPr bwMode="auto">
          <a:xfrm>
            <a:off x="0" y="188913"/>
            <a:ext cx="9144000" cy="646112"/>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Alternatives do </a:t>
            </a:r>
            <a:r>
              <a:rPr lang="fr-FR" sz="3600" b="1" dirty="0" err="1">
                <a:solidFill>
                  <a:srgbClr val="6F9D20"/>
                </a:solidFill>
                <a:latin typeface="+mn-lt"/>
              </a:rPr>
              <a:t>exist</a:t>
            </a:r>
            <a:r>
              <a:rPr lang="fr-FR" sz="3600" b="1" dirty="0">
                <a:solidFill>
                  <a:srgbClr val="6F9D20"/>
                </a:solidFill>
                <a:latin typeface="+mn-lt"/>
              </a:rPr>
              <a:t> !</a:t>
            </a:r>
          </a:p>
        </p:txBody>
      </p:sp>
      <p:sp>
        <p:nvSpPr>
          <p:cNvPr id="43010" name="ZoneTexte 4"/>
          <p:cNvSpPr txBox="1">
            <a:spLocks noChangeArrowheads="1"/>
          </p:cNvSpPr>
          <p:nvPr/>
        </p:nvSpPr>
        <p:spPr bwMode="auto">
          <a:xfrm>
            <a:off x="250825" y="520700"/>
            <a:ext cx="9001125" cy="61880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spcBef>
                <a:spcPts val="600"/>
              </a:spcBef>
              <a:buClr>
                <a:srgbClr val="6F9D20"/>
              </a:buClr>
              <a:buFont typeface="Wingdings" pitchFamily="2" charset="2"/>
              <a:buChar char="Ø"/>
            </a:pPr>
            <a:r>
              <a:rPr lang="en-US" sz="2800">
                <a:latin typeface="Calibri" pitchFamily="34" charset="0"/>
              </a:rPr>
              <a:t> Use Net Merit $ !</a:t>
            </a:r>
          </a:p>
          <a:p>
            <a:pPr marL="285750" indent="-285750">
              <a:lnSpc>
                <a:spcPts val="3600"/>
              </a:lnSpc>
              <a:spcBef>
                <a:spcPts val="600"/>
              </a:spcBef>
              <a:buClr>
                <a:srgbClr val="6F9D20"/>
              </a:buClr>
              <a:buFont typeface="Wingdings" pitchFamily="2" charset="2"/>
              <a:buChar char="Ø"/>
            </a:pPr>
            <a:r>
              <a:rPr lang="en-US" sz="2800">
                <a:latin typeface="Calibri" pitchFamily="34" charset="0"/>
              </a:rPr>
              <a:t> Use Interbull results on a more adequate Interbull scale </a:t>
            </a:r>
            <a:r>
              <a:rPr lang="en-US" sz="2400">
                <a:latin typeface="Calibri" pitchFamily="34" charset="0"/>
              </a:rPr>
              <a:t>(New-Zealand, Ireland, South Africa, Argentina …)</a:t>
            </a:r>
            <a:endParaRPr lang="en-US" sz="2800">
              <a:latin typeface="Calibri" pitchFamily="34" charset="0"/>
            </a:endParaRPr>
          </a:p>
          <a:p>
            <a:pPr marL="285750" indent="-285750">
              <a:lnSpc>
                <a:spcPts val="3600"/>
              </a:lnSpc>
              <a:spcBef>
                <a:spcPts val="600"/>
              </a:spcBef>
              <a:buClr>
                <a:srgbClr val="6F9D20"/>
              </a:buClr>
              <a:buFont typeface="Wingdings" pitchFamily="2" charset="2"/>
              <a:buChar char="Ø"/>
            </a:pPr>
            <a:r>
              <a:rPr lang="en-US" sz="2800">
                <a:latin typeface="Calibri" pitchFamily="34" charset="0"/>
              </a:rPr>
              <a:t> For low input environments: choose a more sustainable Total Merit Index combining Interbull information</a:t>
            </a:r>
          </a:p>
          <a:p>
            <a:pPr marL="285750" indent="-285750">
              <a:lnSpc>
                <a:spcPts val="3600"/>
              </a:lnSpc>
              <a:spcBef>
                <a:spcPts val="600"/>
              </a:spcBef>
              <a:buClr>
                <a:srgbClr val="6F9D20"/>
              </a:buClr>
            </a:pPr>
            <a:r>
              <a:rPr lang="en-US" sz="2000">
                <a:latin typeface="Calibri" pitchFamily="34" charset="0"/>
              </a:rPr>
              <a:t>      30% Fertility, 30% Health, 20% Longevity, 10%  Production, 10% Feet and legs ?</a:t>
            </a:r>
          </a:p>
          <a:p>
            <a:pPr marL="285750" indent="-285750">
              <a:lnSpc>
                <a:spcPts val="3600"/>
              </a:lnSpc>
              <a:spcBef>
                <a:spcPts val="600"/>
              </a:spcBef>
              <a:buClr>
                <a:srgbClr val="6F9D20"/>
              </a:buClr>
            </a:pPr>
            <a:r>
              <a:rPr lang="en-US" sz="2800">
                <a:latin typeface="Calibri" pitchFamily="34" charset="0"/>
              </a:rPr>
              <a:t>      </a:t>
            </a:r>
            <a:r>
              <a:rPr lang="en-US" sz="2800">
                <a:latin typeface="Calibri" pitchFamily="34" charset="0"/>
                <a:sym typeface="Wingdings" pitchFamily="2" charset="2"/>
              </a:rPr>
              <a:t> A much larger choice of (cheaper) bulls</a:t>
            </a:r>
          </a:p>
          <a:p>
            <a:pPr marL="285750" indent="-285750">
              <a:lnSpc>
                <a:spcPts val="3600"/>
              </a:lnSpc>
              <a:spcBef>
                <a:spcPts val="600"/>
              </a:spcBef>
              <a:buClr>
                <a:srgbClr val="6F9D20"/>
              </a:buClr>
            </a:pPr>
            <a:r>
              <a:rPr lang="en-US" sz="2800">
                <a:latin typeface="Calibri" pitchFamily="34" charset="0"/>
                <a:sym typeface="Wingdings" pitchFamily="2" charset="2"/>
              </a:rPr>
              <a:t>       genetic level may still be (too) high for production</a:t>
            </a:r>
          </a:p>
          <a:p>
            <a:pPr marL="285750" indent="-285750">
              <a:lnSpc>
                <a:spcPts val="3600"/>
              </a:lnSpc>
              <a:spcBef>
                <a:spcPts val="600"/>
              </a:spcBef>
              <a:buClr>
                <a:srgbClr val="6F9D20"/>
              </a:buClr>
            </a:pPr>
            <a:r>
              <a:rPr lang="en-US" sz="2800">
                <a:latin typeface="Calibri" pitchFamily="34" charset="0"/>
                <a:sym typeface="Wingdings" pitchFamily="2" charset="2"/>
              </a:rPr>
              <a:t>       for exporting countries: larger range of bulls</a:t>
            </a:r>
          </a:p>
          <a:p>
            <a:pPr marL="285750" indent="-285750">
              <a:lnSpc>
                <a:spcPts val="3600"/>
              </a:lnSpc>
              <a:spcBef>
                <a:spcPts val="600"/>
              </a:spcBef>
              <a:buClr>
                <a:srgbClr val="6F9D20"/>
              </a:buClr>
            </a:pPr>
            <a:endParaRPr lang="en-US" sz="2800">
              <a:latin typeface="Calibri" pitchFamily="34" charset="0"/>
              <a:sym typeface="Wingdings" pitchFamily="2" charset="2"/>
            </a:endParaRPr>
          </a:p>
          <a:p>
            <a:pPr marL="285750" indent="-285750">
              <a:lnSpc>
                <a:spcPts val="3600"/>
              </a:lnSpc>
              <a:buClr>
                <a:srgbClr val="6F9D20"/>
              </a:buClr>
            </a:pPr>
            <a:r>
              <a:rPr lang="en-US" sz="2800">
                <a:latin typeface="Calibri" pitchFamily="34" charset="0"/>
                <a:sym typeface="Wingdings" pitchFamily="2" charset="2"/>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7" descr="junkdna"/>
          <p:cNvPicPr>
            <a:picLocks noChangeAspect="1" noChangeArrowheads="1"/>
          </p:cNvPicPr>
          <p:nvPr/>
        </p:nvPicPr>
        <p:blipFill>
          <a:blip r:embed="rId3"/>
          <a:srcRect/>
          <a:stretch>
            <a:fillRect/>
          </a:stretch>
        </p:blipFill>
        <p:spPr bwMode="auto">
          <a:xfrm>
            <a:off x="8459788" y="2444750"/>
            <a:ext cx="446087" cy="336550"/>
          </a:xfrm>
          <a:prstGeom prst="rect">
            <a:avLst/>
          </a:prstGeom>
          <a:noFill/>
          <a:ln w="9525">
            <a:noFill/>
            <a:miter lim="800000"/>
            <a:headEnd/>
            <a:tailEnd/>
          </a:ln>
        </p:spPr>
      </p:pic>
      <p:pic>
        <p:nvPicPr>
          <p:cNvPr id="45058" name="Picture 3" descr="FARMER_2339943b"/>
          <p:cNvPicPr>
            <a:picLocks noChangeAspect="1" noChangeArrowheads="1"/>
          </p:cNvPicPr>
          <p:nvPr/>
        </p:nvPicPr>
        <p:blipFill>
          <a:blip r:embed="rId4"/>
          <a:srcRect r="49835"/>
          <a:stretch>
            <a:fillRect/>
          </a:stretch>
        </p:blipFill>
        <p:spPr bwMode="auto">
          <a:xfrm>
            <a:off x="4859338" y="2892425"/>
            <a:ext cx="2166937" cy="2697163"/>
          </a:xfrm>
          <a:prstGeom prst="rect">
            <a:avLst/>
          </a:prstGeom>
          <a:noFill/>
          <a:ln w="9525">
            <a:noFill/>
            <a:miter lim="800000"/>
            <a:headEnd/>
            <a:tailEnd/>
          </a:ln>
        </p:spPr>
      </p:pic>
      <p:sp>
        <p:nvSpPr>
          <p:cNvPr id="45059" name="AutoShape 6"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5060" name="AutoShape 7"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5061" name="AutoShape 8"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5062" name="AutoShape 9" descr="2Q=="/>
          <p:cNvSpPr>
            <a:spLocks noChangeAspect="1" noChangeArrowheads="1"/>
          </p:cNvSpPr>
          <p:nvPr/>
        </p:nvSpPr>
        <p:spPr bwMode="auto">
          <a:xfrm>
            <a:off x="7956550" y="3573463"/>
            <a:ext cx="304800" cy="304800"/>
          </a:xfrm>
          <a:prstGeom prst="rect">
            <a:avLst/>
          </a:prstGeom>
          <a:noFill/>
          <a:ln w="9525">
            <a:noFill/>
            <a:miter lim="800000"/>
            <a:headEnd/>
            <a:tailEnd/>
          </a:ln>
        </p:spPr>
        <p:txBody>
          <a:bodyPr/>
          <a:lstStyle/>
          <a:p>
            <a:endParaRPr lang="fr-FR"/>
          </a:p>
        </p:txBody>
      </p:sp>
      <p:pic>
        <p:nvPicPr>
          <p:cNvPr id="45063" name="Picture 2" descr="http://www.newkadolille.com/image2/drapeaueu/DrapeauFrance.gif"/>
          <p:cNvPicPr>
            <a:picLocks noChangeAspect="1" noChangeArrowheads="1"/>
          </p:cNvPicPr>
          <p:nvPr/>
        </p:nvPicPr>
        <p:blipFill>
          <a:blip r:embed="rId5"/>
          <a:srcRect/>
          <a:stretch>
            <a:fillRect/>
          </a:stretch>
        </p:blipFill>
        <p:spPr bwMode="auto">
          <a:xfrm>
            <a:off x="6588125" y="1196975"/>
            <a:ext cx="715963" cy="430213"/>
          </a:xfrm>
          <a:prstGeom prst="rect">
            <a:avLst/>
          </a:prstGeom>
          <a:noFill/>
          <a:ln w="9525">
            <a:noFill/>
            <a:miter lim="800000"/>
            <a:headEnd/>
            <a:tailEnd/>
          </a:ln>
        </p:spPr>
      </p:pic>
      <p:sp>
        <p:nvSpPr>
          <p:cNvPr id="45064" name="AutoShape 18"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5065" name="AutoShape 19"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5066" name="AutoShape 2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5067" name="AutoShape 2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5068" name="AutoShape 2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5069" name="AutoShape 2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pic>
        <p:nvPicPr>
          <p:cNvPr id="45070" name="Picture 37" descr="junkdna"/>
          <p:cNvPicPr>
            <a:picLocks noChangeAspect="1" noChangeArrowheads="1"/>
          </p:cNvPicPr>
          <p:nvPr/>
        </p:nvPicPr>
        <p:blipFill>
          <a:blip r:embed="rId3"/>
          <a:srcRect/>
          <a:stretch>
            <a:fillRect/>
          </a:stretch>
        </p:blipFill>
        <p:spPr bwMode="auto">
          <a:xfrm>
            <a:off x="6588125" y="1700213"/>
            <a:ext cx="720725" cy="544512"/>
          </a:xfrm>
          <a:prstGeom prst="rect">
            <a:avLst/>
          </a:prstGeom>
          <a:noFill/>
          <a:ln w="9525">
            <a:noFill/>
            <a:miter lim="800000"/>
            <a:headEnd/>
            <a:tailEnd/>
          </a:ln>
        </p:spPr>
      </p:pic>
      <p:grpSp>
        <p:nvGrpSpPr>
          <p:cNvPr id="45071" name="Group 45"/>
          <p:cNvGrpSpPr>
            <a:grpSpLocks/>
          </p:cNvGrpSpPr>
          <p:nvPr/>
        </p:nvGrpSpPr>
        <p:grpSpPr bwMode="auto">
          <a:xfrm>
            <a:off x="4284663" y="981075"/>
            <a:ext cx="1216025" cy="1295400"/>
            <a:chOff x="1842" y="2750"/>
            <a:chExt cx="766" cy="816"/>
          </a:xfrm>
        </p:grpSpPr>
        <p:pic>
          <p:nvPicPr>
            <p:cNvPr id="45083" name="Picture 41" descr="ANd9GcRd2LZtOuCWjWXXX7elyjF0ckUdbWLQPkLgHDQv9tHUagUOylgG"/>
            <p:cNvPicPr>
              <a:picLocks noChangeAspect="1" noChangeArrowheads="1"/>
            </p:cNvPicPr>
            <p:nvPr/>
          </p:nvPicPr>
          <p:blipFill>
            <a:blip r:embed="rId6"/>
            <a:srcRect/>
            <a:stretch>
              <a:fillRect/>
            </a:stretch>
          </p:blipFill>
          <p:spPr bwMode="auto">
            <a:xfrm>
              <a:off x="1842" y="2750"/>
              <a:ext cx="766" cy="816"/>
            </a:xfrm>
            <a:prstGeom prst="rect">
              <a:avLst/>
            </a:prstGeom>
            <a:noFill/>
            <a:ln w="9525">
              <a:noFill/>
              <a:miter lim="800000"/>
              <a:headEnd/>
              <a:tailEnd/>
            </a:ln>
          </p:spPr>
        </p:pic>
        <p:sp>
          <p:nvSpPr>
            <p:cNvPr id="45084" name="Text Box 42"/>
            <p:cNvSpPr txBox="1">
              <a:spLocks noChangeArrowheads="1"/>
            </p:cNvSpPr>
            <p:nvPr/>
          </p:nvSpPr>
          <p:spPr bwMode="auto">
            <a:xfrm rot="-1013900">
              <a:off x="1996" y="3022"/>
              <a:ext cx="481" cy="231"/>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EBV</a:t>
              </a:r>
            </a:p>
          </p:txBody>
        </p:sp>
      </p:grpSp>
      <p:sp>
        <p:nvSpPr>
          <p:cNvPr id="45072" name="ZoneTexte 1"/>
          <p:cNvSpPr txBox="1">
            <a:spLocks noChangeArrowheads="1"/>
          </p:cNvSpPr>
          <p:nvPr/>
        </p:nvSpPr>
        <p:spPr bwMode="auto">
          <a:xfrm>
            <a:off x="755650" y="260350"/>
            <a:ext cx="8388350" cy="646113"/>
          </a:xfrm>
          <a:prstGeom prst="rect">
            <a:avLst/>
          </a:prstGeom>
          <a:solidFill>
            <a:schemeClr val="bg1"/>
          </a:solidFill>
          <a:ln w="9525">
            <a:noFill/>
            <a:miter lim="800000"/>
            <a:headEnd/>
            <a:tailEnd/>
          </a:ln>
        </p:spPr>
        <p:txBody>
          <a:bodyPr>
            <a:spAutoFit/>
          </a:bodyPr>
          <a:lstStyle/>
          <a:p>
            <a:pPr algn="ctr"/>
            <a:r>
              <a:rPr lang="fr-FR" sz="3600" b="1">
                <a:solidFill>
                  <a:srgbClr val="6F9D20"/>
                </a:solidFill>
              </a:rPr>
              <a:t>Genomic era: Interbull members</a:t>
            </a:r>
          </a:p>
        </p:txBody>
      </p:sp>
      <p:pic>
        <p:nvPicPr>
          <p:cNvPr id="45073" name="Picture 2" descr="http://t2.gstatic.com/images?q=tbn:ANd9GcRs-5MICst4KGh7va4TGbk8XRpLgYNIJxA0ZNNAx7KQWk4XHyA4"/>
          <p:cNvPicPr>
            <a:picLocks noChangeAspect="1" noChangeArrowheads="1"/>
          </p:cNvPicPr>
          <p:nvPr/>
        </p:nvPicPr>
        <p:blipFill>
          <a:blip r:embed="rId7"/>
          <a:srcRect/>
          <a:stretch>
            <a:fillRect/>
          </a:stretch>
        </p:blipFill>
        <p:spPr bwMode="auto">
          <a:xfrm>
            <a:off x="5435600" y="908050"/>
            <a:ext cx="1058863" cy="1044575"/>
          </a:xfrm>
          <a:prstGeom prst="rect">
            <a:avLst/>
          </a:prstGeom>
          <a:noFill/>
          <a:ln w="9525">
            <a:noFill/>
            <a:miter lim="800000"/>
            <a:headEnd/>
            <a:tailEnd/>
          </a:ln>
        </p:spPr>
      </p:pic>
      <p:sp>
        <p:nvSpPr>
          <p:cNvPr id="34" name="Rectangle 33"/>
          <p:cNvSpPr/>
          <p:nvPr/>
        </p:nvSpPr>
        <p:spPr>
          <a:xfrm>
            <a:off x="4067175" y="908050"/>
            <a:ext cx="3457575" cy="1441450"/>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075" name="ZoneTexte 34"/>
          <p:cNvSpPr txBox="1">
            <a:spLocks noChangeArrowheads="1"/>
          </p:cNvSpPr>
          <p:nvPr/>
        </p:nvSpPr>
        <p:spPr bwMode="auto">
          <a:xfrm>
            <a:off x="7667625" y="1196975"/>
            <a:ext cx="1249363" cy="646113"/>
          </a:xfrm>
          <a:prstGeom prst="rect">
            <a:avLst/>
          </a:prstGeom>
          <a:noFill/>
          <a:ln w="9525">
            <a:noFill/>
            <a:miter lim="800000"/>
            <a:headEnd/>
            <a:tailEnd/>
          </a:ln>
        </p:spPr>
        <p:txBody>
          <a:bodyPr wrap="none">
            <a:spAutoFit/>
          </a:bodyPr>
          <a:lstStyle/>
          <a:p>
            <a:r>
              <a:rPr lang="fr-FR">
                <a:solidFill>
                  <a:srgbClr val="6F9D20"/>
                </a:solidFill>
              </a:rPr>
              <a:t>Reference</a:t>
            </a:r>
          </a:p>
          <a:p>
            <a:r>
              <a:rPr lang="fr-FR">
                <a:solidFill>
                  <a:srgbClr val="6F9D20"/>
                </a:solidFill>
              </a:rPr>
              <a:t>population</a:t>
            </a:r>
          </a:p>
        </p:txBody>
      </p:sp>
      <p:pic>
        <p:nvPicPr>
          <p:cNvPr id="36" name="Picture 2" descr="http://t2.gstatic.com/images?q=tbn:ANd9GcRs-5MICst4KGh7va4TGbk8XRpLgYNIJxA0ZNNAx7KQWk4XHyA4"/>
          <p:cNvPicPr>
            <a:picLocks noChangeAspect="1" noChangeArrowheads="1"/>
          </p:cNvPicPr>
          <p:nvPr/>
        </p:nvPicPr>
        <p:blipFill>
          <a:blip r:embed="rId8"/>
          <a:srcRect/>
          <a:stretch>
            <a:fillRect/>
          </a:stretch>
        </p:blipFill>
        <p:spPr bwMode="auto">
          <a:xfrm>
            <a:off x="7667625" y="1916113"/>
            <a:ext cx="504825" cy="498475"/>
          </a:xfrm>
          <a:prstGeom prst="rect">
            <a:avLst/>
          </a:prstGeom>
          <a:noFill/>
          <a:ln w="9525">
            <a:noFill/>
            <a:miter lim="800000"/>
            <a:headEnd/>
            <a:tailEnd/>
          </a:ln>
        </p:spPr>
      </p:pic>
      <p:pic>
        <p:nvPicPr>
          <p:cNvPr id="37" name="Picture 2" descr="http://t2.gstatic.com/images?q=tbn:ANd9GcRs-5MICst4KGh7va4TGbk8XRpLgYNIJxA0ZNNAx7KQWk4XHyA4"/>
          <p:cNvPicPr>
            <a:picLocks noChangeAspect="1" noChangeArrowheads="1"/>
          </p:cNvPicPr>
          <p:nvPr/>
        </p:nvPicPr>
        <p:blipFill>
          <a:blip r:embed="rId8"/>
          <a:srcRect/>
          <a:stretch>
            <a:fillRect/>
          </a:stretch>
        </p:blipFill>
        <p:spPr bwMode="auto">
          <a:xfrm>
            <a:off x="8388350" y="1989138"/>
            <a:ext cx="504825" cy="496887"/>
          </a:xfrm>
          <a:prstGeom prst="rect">
            <a:avLst/>
          </a:prstGeom>
          <a:noFill/>
          <a:ln w="9525">
            <a:noFill/>
            <a:miter lim="800000"/>
            <a:headEnd/>
            <a:tailEnd/>
          </a:ln>
        </p:spPr>
      </p:pic>
      <p:pic>
        <p:nvPicPr>
          <p:cNvPr id="38" name="Picture 2" descr="http://t2.gstatic.com/images?q=tbn:ANd9GcRs-5MICst4KGh7va4TGbk8XRpLgYNIJxA0ZNNAx7KQWk4XHyA4"/>
          <p:cNvPicPr>
            <a:picLocks noChangeAspect="1" noChangeArrowheads="1"/>
          </p:cNvPicPr>
          <p:nvPr/>
        </p:nvPicPr>
        <p:blipFill>
          <a:blip r:embed="rId8"/>
          <a:srcRect/>
          <a:stretch>
            <a:fillRect/>
          </a:stretch>
        </p:blipFill>
        <p:spPr bwMode="auto">
          <a:xfrm>
            <a:off x="7956550" y="2282825"/>
            <a:ext cx="503238" cy="498475"/>
          </a:xfrm>
          <a:prstGeom prst="rect">
            <a:avLst/>
          </a:prstGeom>
          <a:noFill/>
          <a:ln w="9525">
            <a:noFill/>
            <a:miter lim="800000"/>
            <a:headEnd/>
            <a:tailEnd/>
          </a:ln>
        </p:spPr>
      </p:pic>
      <p:grpSp>
        <p:nvGrpSpPr>
          <p:cNvPr id="42" name="Group 45"/>
          <p:cNvGrpSpPr>
            <a:grpSpLocks/>
          </p:cNvGrpSpPr>
          <p:nvPr/>
        </p:nvGrpSpPr>
        <p:grpSpPr bwMode="auto">
          <a:xfrm>
            <a:off x="7596188" y="2781300"/>
            <a:ext cx="1216025" cy="1295400"/>
            <a:chOff x="3379" y="572"/>
            <a:chExt cx="766" cy="816"/>
          </a:xfrm>
        </p:grpSpPr>
        <p:pic>
          <p:nvPicPr>
            <p:cNvPr id="45081" name="Picture 23" descr="ANd9GcRd2LZtOuCWjWXXX7elyjF0ckUdbWLQPkLgHDQv9tHUagUOylgG"/>
            <p:cNvPicPr>
              <a:picLocks noChangeAspect="1" noChangeArrowheads="1"/>
            </p:cNvPicPr>
            <p:nvPr/>
          </p:nvPicPr>
          <p:blipFill>
            <a:blip r:embed="rId6"/>
            <a:srcRect/>
            <a:stretch>
              <a:fillRect/>
            </a:stretch>
          </p:blipFill>
          <p:spPr bwMode="auto">
            <a:xfrm>
              <a:off x="3379" y="572"/>
              <a:ext cx="766" cy="816"/>
            </a:xfrm>
            <a:prstGeom prst="rect">
              <a:avLst/>
            </a:prstGeom>
            <a:noFill/>
            <a:ln w="9525">
              <a:noFill/>
              <a:miter lim="800000"/>
              <a:headEnd/>
              <a:tailEnd/>
            </a:ln>
          </p:spPr>
        </p:pic>
        <p:sp>
          <p:nvSpPr>
            <p:cNvPr id="45082" name="Text Box 24"/>
            <p:cNvSpPr txBox="1">
              <a:spLocks noChangeArrowheads="1"/>
            </p:cNvSpPr>
            <p:nvPr/>
          </p:nvSpPr>
          <p:spPr bwMode="auto">
            <a:xfrm rot="-1013900">
              <a:off x="3470" y="845"/>
              <a:ext cx="481" cy="231"/>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GENO</a:t>
              </a:r>
            </a:p>
          </p:txBody>
        </p:sp>
      </p:grpSp>
      <p:sp>
        <p:nvSpPr>
          <p:cNvPr id="45" name="Virage 44"/>
          <p:cNvSpPr/>
          <p:nvPr/>
        </p:nvSpPr>
        <p:spPr>
          <a:xfrm flipV="1">
            <a:off x="7235825" y="2420938"/>
            <a:ext cx="288925" cy="1008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oneTexte 1"/>
          <p:cNvSpPr txBox="1">
            <a:spLocks noChangeArrowheads="1"/>
          </p:cNvSpPr>
          <p:nvPr/>
        </p:nvSpPr>
        <p:spPr bwMode="auto">
          <a:xfrm>
            <a:off x="1331913" y="260350"/>
            <a:ext cx="6769100" cy="708025"/>
          </a:xfrm>
          <a:prstGeom prst="rect">
            <a:avLst/>
          </a:prstGeom>
          <a:solidFill>
            <a:schemeClr val="bg1"/>
          </a:solidFill>
          <a:ln w="9525">
            <a:noFill/>
            <a:miter lim="800000"/>
            <a:headEnd/>
            <a:tailEnd/>
          </a:ln>
        </p:spPr>
        <p:txBody>
          <a:bodyPr>
            <a:spAutoFit/>
          </a:bodyPr>
          <a:lstStyle/>
          <a:p>
            <a:pPr>
              <a:defRPr/>
            </a:pPr>
            <a:r>
              <a:rPr lang="fr-FR" sz="4000" b="1" dirty="0" err="1">
                <a:solidFill>
                  <a:srgbClr val="6F9D20"/>
                </a:solidFill>
                <a:latin typeface="+mn-lt"/>
              </a:rPr>
              <a:t>Outline</a:t>
            </a:r>
            <a:endParaRPr lang="fr-FR" sz="4000" b="1" dirty="0">
              <a:solidFill>
                <a:srgbClr val="6F9D20"/>
              </a:solidFill>
              <a:latin typeface="+mn-lt"/>
            </a:endParaRPr>
          </a:p>
        </p:txBody>
      </p:sp>
      <p:sp>
        <p:nvSpPr>
          <p:cNvPr id="10242" name="ZoneTexte 4"/>
          <p:cNvSpPr txBox="1">
            <a:spLocks noChangeArrowheads="1"/>
          </p:cNvSpPr>
          <p:nvPr/>
        </p:nvSpPr>
        <p:spPr bwMode="auto">
          <a:xfrm>
            <a:off x="250825" y="1052513"/>
            <a:ext cx="9145588" cy="5518150"/>
          </a:xfrm>
          <a:prstGeom prst="rect">
            <a:avLst/>
          </a:prstGeom>
          <a:noFill/>
          <a:ln w="9525">
            <a:noFill/>
            <a:miter lim="800000"/>
            <a:headEnd/>
            <a:tailEnd/>
          </a:ln>
        </p:spPr>
        <p:txBody>
          <a:bodyPr>
            <a:spAutoFit/>
          </a:bodyPr>
          <a:lstStyle/>
          <a:p>
            <a:pPr marL="285750" indent="-285750">
              <a:lnSpc>
                <a:spcPts val="3600"/>
              </a:lnSpc>
              <a:spcBef>
                <a:spcPts val="600"/>
              </a:spcBef>
              <a:spcAft>
                <a:spcPts val="600"/>
              </a:spcAft>
              <a:buClr>
                <a:srgbClr val="6F9D20"/>
              </a:buClr>
              <a:buFont typeface="Wingdings" pitchFamily="2" charset="2"/>
              <a:buChar char="Ø"/>
            </a:pPr>
            <a:r>
              <a:rPr lang="fr-FR" sz="2800">
                <a:latin typeface="Calibri" pitchFamily="34" charset="0"/>
              </a:rPr>
              <a:t>New context: </a:t>
            </a:r>
            <a:r>
              <a:rPr lang="fr-FR" sz="2800" b="1">
                <a:latin typeface="Calibri" pitchFamily="34" charset="0"/>
              </a:rPr>
              <a:t>genomic era</a:t>
            </a:r>
          </a:p>
          <a:p>
            <a:pPr marL="285750" indent="-285750">
              <a:lnSpc>
                <a:spcPts val="3600"/>
              </a:lnSpc>
              <a:spcBef>
                <a:spcPts val="600"/>
              </a:spcBef>
              <a:buClr>
                <a:srgbClr val="6F9D20"/>
              </a:buClr>
              <a:buFont typeface="Wingdings" pitchFamily="2" charset="2"/>
              <a:buChar char="Ø"/>
            </a:pPr>
            <a:r>
              <a:rPr lang="fr-FR" sz="2800">
                <a:latin typeface="Calibri" pitchFamily="34" charset="0"/>
              </a:rPr>
              <a:t>Principles of </a:t>
            </a:r>
            <a:r>
              <a:rPr lang="fr-FR" sz="2800" b="1">
                <a:latin typeface="Calibri" pitchFamily="34" charset="0"/>
              </a:rPr>
              <a:t>international genetic evaluations </a:t>
            </a:r>
            <a:r>
              <a:rPr lang="fr-FR" sz="2800">
                <a:latin typeface="Calibri" pitchFamily="34" charset="0"/>
              </a:rPr>
              <a:t>/ </a:t>
            </a:r>
            <a:r>
              <a:rPr lang="fr-FR" sz="2800" b="1">
                <a:latin typeface="Calibri" pitchFamily="34" charset="0"/>
              </a:rPr>
              <a:t>Interbull</a:t>
            </a:r>
          </a:p>
          <a:p>
            <a:pPr marL="285750" indent="-285750">
              <a:lnSpc>
                <a:spcPts val="3600"/>
              </a:lnSpc>
              <a:spcBef>
                <a:spcPts val="600"/>
              </a:spcBef>
              <a:buClr>
                <a:srgbClr val="6F9D20"/>
              </a:buClr>
              <a:buFont typeface="Wingdings" pitchFamily="2" charset="2"/>
              <a:buChar char="Ø"/>
            </a:pPr>
            <a:r>
              <a:rPr lang="fr-FR" sz="2800">
                <a:latin typeface="Calibri" pitchFamily="34" charset="0"/>
              </a:rPr>
              <a:t> How do farmers get access to the best bulls with genetic </a:t>
            </a:r>
          </a:p>
          <a:p>
            <a:pPr marL="285750" indent="-285750">
              <a:lnSpc>
                <a:spcPts val="3600"/>
              </a:lnSpc>
              <a:spcBef>
                <a:spcPts val="600"/>
              </a:spcBef>
              <a:buClr>
                <a:srgbClr val="6F9D20"/>
              </a:buClr>
            </a:pPr>
            <a:r>
              <a:rPr lang="fr-FR" sz="2800">
                <a:latin typeface="Calibri" pitchFamily="34" charset="0"/>
              </a:rPr>
              <a:t>         or genomic evaluations</a:t>
            </a:r>
          </a:p>
          <a:p>
            <a:pPr marL="530225" lvl="1" indent="-285750">
              <a:lnSpc>
                <a:spcPts val="3600"/>
              </a:lnSpc>
              <a:spcBef>
                <a:spcPts val="600"/>
              </a:spcBef>
              <a:spcAft>
                <a:spcPts val="600"/>
              </a:spcAft>
              <a:buClr>
                <a:srgbClr val="6F9D20"/>
              </a:buClr>
              <a:buFont typeface="Arial" charset="0"/>
              <a:buChar char="•"/>
            </a:pPr>
            <a:r>
              <a:rPr lang="fr-FR" sz="2400" i="1">
                <a:latin typeface="Calibri" pitchFamily="34" charset="0"/>
              </a:rPr>
              <a:t>from countries which are Interbull members </a:t>
            </a:r>
          </a:p>
          <a:p>
            <a:pPr marL="530225" lvl="1" indent="-285750">
              <a:lnSpc>
                <a:spcPts val="3600"/>
              </a:lnSpc>
              <a:spcAft>
                <a:spcPts val="600"/>
              </a:spcAft>
              <a:buClr>
                <a:srgbClr val="6F9D20"/>
              </a:buClr>
              <a:buFont typeface="Arial" charset="0"/>
              <a:buChar char="•"/>
            </a:pPr>
            <a:r>
              <a:rPr lang="fr-FR" sz="2400" i="1">
                <a:latin typeface="Calibri" pitchFamily="34" charset="0"/>
              </a:rPr>
              <a:t>from the others </a:t>
            </a:r>
            <a:r>
              <a:rPr lang="fr-FR" sz="2400">
                <a:latin typeface="Calibri" pitchFamily="34" charset="0"/>
              </a:rPr>
              <a:t>(with/without genetic or genomic evaluations)</a:t>
            </a:r>
          </a:p>
          <a:p>
            <a:pPr marL="285750" indent="-285750">
              <a:lnSpc>
                <a:spcPts val="3600"/>
              </a:lnSpc>
              <a:spcBef>
                <a:spcPts val="600"/>
              </a:spcBef>
              <a:spcAft>
                <a:spcPts val="600"/>
              </a:spcAft>
              <a:buClr>
                <a:srgbClr val="6F9D20"/>
              </a:buClr>
              <a:buFont typeface="Wingdings" pitchFamily="2" charset="2"/>
              <a:buChar char="Ø"/>
            </a:pPr>
            <a:r>
              <a:rPr lang="fr-FR" sz="2800">
                <a:latin typeface="Calibri" pitchFamily="34" charset="0"/>
              </a:rPr>
              <a:t> Key messages</a:t>
            </a:r>
          </a:p>
          <a:p>
            <a:pPr marL="530225" lvl="1" indent="-285750">
              <a:lnSpc>
                <a:spcPts val="3600"/>
              </a:lnSpc>
              <a:spcBef>
                <a:spcPts val="600"/>
              </a:spcBef>
              <a:spcAft>
                <a:spcPts val="600"/>
              </a:spcAft>
              <a:buClr>
                <a:srgbClr val="6F9D20"/>
              </a:buClr>
              <a:buFont typeface="Arial" charset="0"/>
              <a:buChar char="•"/>
            </a:pPr>
            <a:endParaRPr lang="fr-FR" sz="2800" b="1">
              <a:latin typeface="Calibri" pitchFamily="34" charset="0"/>
            </a:endParaRPr>
          </a:p>
          <a:p>
            <a:pPr marL="285750" indent="-285750">
              <a:lnSpc>
                <a:spcPct val="200000"/>
              </a:lnSpc>
              <a:spcBef>
                <a:spcPts val="600"/>
              </a:spcBef>
              <a:spcAft>
                <a:spcPts val="600"/>
              </a:spcAft>
              <a:buClr>
                <a:srgbClr val="C5DD01"/>
              </a:buClr>
              <a:buFont typeface="Wingdings" pitchFamily="2" charset="2"/>
              <a:buChar char="v"/>
            </a:pPr>
            <a:endParaRPr lang="fr-FR" sz="28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6" descr="personnage_de_dessin_anime_de_taureau_autocollant-r271ecd90e2a049eebff2263b2dc06205_v9waf_8byvr_324"/>
          <p:cNvPicPr>
            <a:picLocks noChangeAspect="1" noChangeArrowheads="1"/>
          </p:cNvPicPr>
          <p:nvPr/>
        </p:nvPicPr>
        <p:blipFill>
          <a:blip r:embed="rId3"/>
          <a:srcRect/>
          <a:stretch>
            <a:fillRect/>
          </a:stretch>
        </p:blipFill>
        <p:spPr bwMode="auto">
          <a:xfrm>
            <a:off x="179388" y="4364038"/>
            <a:ext cx="1152525" cy="1152525"/>
          </a:xfrm>
          <a:prstGeom prst="rect">
            <a:avLst/>
          </a:prstGeom>
          <a:noFill/>
          <a:ln w="9525">
            <a:noFill/>
            <a:miter lim="800000"/>
            <a:headEnd/>
            <a:tailEnd/>
          </a:ln>
        </p:spPr>
      </p:pic>
      <p:pic>
        <p:nvPicPr>
          <p:cNvPr id="47106" name="Picture 3" descr="FARMER_2339943b"/>
          <p:cNvPicPr>
            <a:picLocks noChangeAspect="1" noChangeArrowheads="1"/>
          </p:cNvPicPr>
          <p:nvPr/>
        </p:nvPicPr>
        <p:blipFill>
          <a:blip r:embed="rId4"/>
          <a:srcRect r="49835"/>
          <a:stretch>
            <a:fillRect/>
          </a:stretch>
        </p:blipFill>
        <p:spPr bwMode="auto">
          <a:xfrm>
            <a:off x="4859338" y="2892425"/>
            <a:ext cx="2166937" cy="2697163"/>
          </a:xfrm>
          <a:prstGeom prst="rect">
            <a:avLst/>
          </a:prstGeom>
          <a:noFill/>
          <a:ln w="9525">
            <a:noFill/>
            <a:miter lim="800000"/>
            <a:headEnd/>
            <a:tailEnd/>
          </a:ln>
        </p:spPr>
      </p:pic>
      <p:sp>
        <p:nvSpPr>
          <p:cNvPr id="47107" name="AutoShape 6"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7108" name="AutoShape 7"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7109" name="AutoShape 8"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7110" name="AutoShape 9" descr="2Q=="/>
          <p:cNvSpPr>
            <a:spLocks noChangeAspect="1" noChangeArrowheads="1"/>
          </p:cNvSpPr>
          <p:nvPr/>
        </p:nvSpPr>
        <p:spPr bwMode="auto">
          <a:xfrm>
            <a:off x="7956550" y="3573463"/>
            <a:ext cx="304800" cy="304800"/>
          </a:xfrm>
          <a:prstGeom prst="rect">
            <a:avLst/>
          </a:prstGeom>
          <a:noFill/>
          <a:ln w="9525">
            <a:noFill/>
            <a:miter lim="800000"/>
            <a:headEnd/>
            <a:tailEnd/>
          </a:ln>
        </p:spPr>
        <p:txBody>
          <a:bodyPr/>
          <a:lstStyle/>
          <a:p>
            <a:endParaRPr lang="fr-FR"/>
          </a:p>
        </p:txBody>
      </p:sp>
      <p:pic>
        <p:nvPicPr>
          <p:cNvPr id="47111" name="Picture 2" descr="http://www.newkadolille.com/image2/drapeaueu/DrapeauFrance.gif"/>
          <p:cNvPicPr>
            <a:picLocks noChangeAspect="1" noChangeArrowheads="1"/>
          </p:cNvPicPr>
          <p:nvPr/>
        </p:nvPicPr>
        <p:blipFill>
          <a:blip r:embed="rId5"/>
          <a:srcRect/>
          <a:stretch>
            <a:fillRect/>
          </a:stretch>
        </p:blipFill>
        <p:spPr bwMode="auto">
          <a:xfrm>
            <a:off x="6588125" y="1196975"/>
            <a:ext cx="715963" cy="430213"/>
          </a:xfrm>
          <a:prstGeom prst="rect">
            <a:avLst/>
          </a:prstGeom>
          <a:noFill/>
          <a:ln w="9525">
            <a:noFill/>
            <a:miter lim="800000"/>
            <a:headEnd/>
            <a:tailEnd/>
          </a:ln>
        </p:spPr>
      </p:pic>
      <p:pic>
        <p:nvPicPr>
          <p:cNvPr id="47112" name="Picture 4" descr="http://americareality.canalblog.com/images/DrapeauUsa1.gif"/>
          <p:cNvPicPr>
            <a:picLocks noChangeAspect="1" noChangeArrowheads="1"/>
          </p:cNvPicPr>
          <p:nvPr/>
        </p:nvPicPr>
        <p:blipFill>
          <a:blip r:embed="rId6"/>
          <a:srcRect/>
          <a:stretch>
            <a:fillRect/>
          </a:stretch>
        </p:blipFill>
        <p:spPr bwMode="auto">
          <a:xfrm>
            <a:off x="1243013" y="1268413"/>
            <a:ext cx="665162" cy="398462"/>
          </a:xfrm>
          <a:prstGeom prst="rect">
            <a:avLst/>
          </a:prstGeom>
          <a:noFill/>
          <a:ln w="9525">
            <a:noFill/>
            <a:miter lim="800000"/>
            <a:headEnd/>
            <a:tailEnd/>
          </a:ln>
        </p:spPr>
      </p:pic>
      <p:pic>
        <p:nvPicPr>
          <p:cNvPr id="47113" name="Picture 12" descr="http://www.mistersmoke.com/assets/drapeau-de-allemagne.jpg"/>
          <p:cNvPicPr>
            <a:picLocks noChangeAspect="1" noChangeArrowheads="1"/>
          </p:cNvPicPr>
          <p:nvPr/>
        </p:nvPicPr>
        <p:blipFill>
          <a:blip r:embed="rId7"/>
          <a:srcRect/>
          <a:stretch>
            <a:fillRect/>
          </a:stretch>
        </p:blipFill>
        <p:spPr bwMode="auto">
          <a:xfrm>
            <a:off x="1258888" y="2708275"/>
            <a:ext cx="719137" cy="430213"/>
          </a:xfrm>
          <a:prstGeom prst="rect">
            <a:avLst/>
          </a:prstGeom>
          <a:noFill/>
          <a:ln w="9525">
            <a:noFill/>
            <a:miter lim="800000"/>
            <a:headEnd/>
            <a:tailEnd/>
          </a:ln>
        </p:spPr>
      </p:pic>
      <p:pic>
        <p:nvPicPr>
          <p:cNvPr id="47114" name="Picture 16" descr="italie"/>
          <p:cNvPicPr>
            <a:picLocks noChangeAspect="1" noChangeArrowheads="1"/>
          </p:cNvPicPr>
          <p:nvPr/>
        </p:nvPicPr>
        <p:blipFill>
          <a:blip r:embed="rId8"/>
          <a:srcRect/>
          <a:stretch>
            <a:fillRect/>
          </a:stretch>
        </p:blipFill>
        <p:spPr bwMode="auto">
          <a:xfrm>
            <a:off x="1258888" y="4652963"/>
            <a:ext cx="720725" cy="476250"/>
          </a:xfrm>
          <a:prstGeom prst="rect">
            <a:avLst/>
          </a:prstGeom>
          <a:noFill/>
          <a:ln w="9525">
            <a:noFill/>
            <a:miter lim="800000"/>
            <a:headEnd/>
            <a:tailEnd/>
          </a:ln>
        </p:spPr>
      </p:pic>
      <p:sp>
        <p:nvSpPr>
          <p:cNvPr id="47115" name="AutoShape 18"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7116" name="AutoShape 19"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7117" name="AutoShape 2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7118" name="AutoShape 2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7119" name="AutoShape 2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7120" name="AutoShape 2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pic>
        <p:nvPicPr>
          <p:cNvPr id="47121" name="Picture 30" descr="7206075-un-taureau-de-dessin-anime-happy-executant-et-souriant"/>
          <p:cNvPicPr>
            <a:picLocks noChangeAspect="1" noChangeArrowheads="1"/>
          </p:cNvPicPr>
          <p:nvPr/>
        </p:nvPicPr>
        <p:blipFill>
          <a:blip r:embed="rId9"/>
          <a:srcRect/>
          <a:stretch>
            <a:fillRect/>
          </a:stretch>
        </p:blipFill>
        <p:spPr bwMode="auto">
          <a:xfrm>
            <a:off x="250825" y="1052513"/>
            <a:ext cx="881063" cy="935037"/>
          </a:xfrm>
          <a:prstGeom prst="rect">
            <a:avLst/>
          </a:prstGeom>
          <a:noFill/>
          <a:ln w="9525">
            <a:noFill/>
            <a:miter lim="800000"/>
            <a:headEnd/>
            <a:tailEnd/>
          </a:ln>
        </p:spPr>
      </p:pic>
      <p:pic>
        <p:nvPicPr>
          <p:cNvPr id="47122" name="Picture 34" descr="7206167-un-taureau-de-dessin-anime-happy-executant-et-souriant"/>
          <p:cNvPicPr>
            <a:picLocks noChangeAspect="1" noChangeArrowheads="1"/>
          </p:cNvPicPr>
          <p:nvPr/>
        </p:nvPicPr>
        <p:blipFill>
          <a:blip r:embed="rId10"/>
          <a:srcRect/>
          <a:stretch>
            <a:fillRect/>
          </a:stretch>
        </p:blipFill>
        <p:spPr bwMode="auto">
          <a:xfrm>
            <a:off x="250825" y="2492375"/>
            <a:ext cx="900113" cy="895350"/>
          </a:xfrm>
          <a:prstGeom prst="rect">
            <a:avLst/>
          </a:prstGeom>
          <a:noFill/>
          <a:ln w="9525">
            <a:noFill/>
            <a:miter lim="800000"/>
            <a:headEnd/>
            <a:tailEnd/>
          </a:ln>
        </p:spPr>
      </p:pic>
      <p:pic>
        <p:nvPicPr>
          <p:cNvPr id="47123" name="Picture 37" descr="junkdna"/>
          <p:cNvPicPr>
            <a:picLocks noChangeAspect="1" noChangeArrowheads="1"/>
          </p:cNvPicPr>
          <p:nvPr/>
        </p:nvPicPr>
        <p:blipFill>
          <a:blip r:embed="rId11"/>
          <a:srcRect/>
          <a:stretch>
            <a:fillRect/>
          </a:stretch>
        </p:blipFill>
        <p:spPr bwMode="auto">
          <a:xfrm>
            <a:off x="6588125" y="1700213"/>
            <a:ext cx="720725" cy="544512"/>
          </a:xfrm>
          <a:prstGeom prst="rect">
            <a:avLst/>
          </a:prstGeom>
          <a:noFill/>
          <a:ln w="9525">
            <a:noFill/>
            <a:miter lim="800000"/>
            <a:headEnd/>
            <a:tailEnd/>
          </a:ln>
        </p:spPr>
      </p:pic>
      <p:pic>
        <p:nvPicPr>
          <p:cNvPr id="47124" name="Picture 43" descr="depositphotos_1298098-DNA-strand"/>
          <p:cNvPicPr>
            <a:picLocks noChangeAspect="1" noChangeArrowheads="1"/>
          </p:cNvPicPr>
          <p:nvPr/>
        </p:nvPicPr>
        <p:blipFill>
          <a:blip r:embed="rId12"/>
          <a:srcRect t="35109" b="33261"/>
          <a:stretch>
            <a:fillRect/>
          </a:stretch>
        </p:blipFill>
        <p:spPr bwMode="auto">
          <a:xfrm>
            <a:off x="1042988" y="1700213"/>
            <a:ext cx="1211262" cy="287337"/>
          </a:xfrm>
          <a:prstGeom prst="rect">
            <a:avLst/>
          </a:prstGeom>
          <a:noFill/>
          <a:ln w="9525">
            <a:noFill/>
            <a:miter lim="800000"/>
            <a:headEnd/>
            <a:tailEnd/>
          </a:ln>
        </p:spPr>
      </p:pic>
      <p:grpSp>
        <p:nvGrpSpPr>
          <p:cNvPr id="124978" name="Group 50"/>
          <p:cNvGrpSpPr>
            <a:grpSpLocks/>
          </p:cNvGrpSpPr>
          <p:nvPr/>
        </p:nvGrpSpPr>
        <p:grpSpPr bwMode="auto">
          <a:xfrm>
            <a:off x="2051050" y="981075"/>
            <a:ext cx="3754438" cy="5205413"/>
            <a:chOff x="1292" y="618"/>
            <a:chExt cx="2365" cy="3279"/>
          </a:xfrm>
        </p:grpSpPr>
        <p:pic>
          <p:nvPicPr>
            <p:cNvPr id="47133" name="Picture 16" descr="http://t1.gstatic.com/images?q=tbn:ANd9GcQzsZ1fUenBjXNycwwyrt-XJNWSmFC5nbBWwiyig5-qyuW2iYNN"/>
            <p:cNvPicPr>
              <a:picLocks noChangeAspect="1" noChangeArrowheads="1"/>
            </p:cNvPicPr>
            <p:nvPr/>
          </p:nvPicPr>
          <p:blipFill>
            <a:blip r:embed="rId13"/>
            <a:srcRect b="20467"/>
            <a:stretch>
              <a:fillRect/>
            </a:stretch>
          </p:blipFill>
          <p:spPr bwMode="auto">
            <a:xfrm>
              <a:off x="1927" y="1752"/>
              <a:ext cx="823" cy="998"/>
            </a:xfrm>
            <a:prstGeom prst="rect">
              <a:avLst/>
            </a:prstGeom>
            <a:noFill/>
            <a:ln w="9525">
              <a:noFill/>
              <a:miter lim="800000"/>
              <a:headEnd/>
              <a:tailEnd/>
            </a:ln>
          </p:spPr>
        </p:pic>
        <p:pic>
          <p:nvPicPr>
            <p:cNvPr id="47134" name="Picture 44" descr="http://www.aeropostage.sitew.com/fs/Root/8fd9t-fleche_o.gif"/>
            <p:cNvPicPr>
              <a:picLocks noChangeAspect="1" noChangeArrowheads="1"/>
            </p:cNvPicPr>
            <p:nvPr/>
          </p:nvPicPr>
          <p:blipFill>
            <a:blip r:embed="rId14"/>
            <a:srcRect/>
            <a:stretch>
              <a:fillRect/>
            </a:stretch>
          </p:blipFill>
          <p:spPr bwMode="auto">
            <a:xfrm>
              <a:off x="1344" y="618"/>
              <a:ext cx="1270" cy="1147"/>
            </a:xfrm>
            <a:prstGeom prst="rect">
              <a:avLst/>
            </a:prstGeom>
            <a:noFill/>
            <a:ln w="9525">
              <a:noFill/>
              <a:miter lim="800000"/>
              <a:headEnd/>
              <a:tailEnd/>
            </a:ln>
          </p:spPr>
        </p:pic>
        <p:pic>
          <p:nvPicPr>
            <p:cNvPr id="47135" name="Picture 45" descr="http://www.aeropostage.sitew.com/fs/Root/8fd9t-fleche_o.gif"/>
            <p:cNvPicPr>
              <a:picLocks noChangeAspect="1" noChangeArrowheads="1"/>
            </p:cNvPicPr>
            <p:nvPr/>
          </p:nvPicPr>
          <p:blipFill>
            <a:blip r:embed="rId15"/>
            <a:srcRect/>
            <a:stretch>
              <a:fillRect/>
            </a:stretch>
          </p:blipFill>
          <p:spPr bwMode="auto">
            <a:xfrm>
              <a:off x="1292" y="2750"/>
              <a:ext cx="1270" cy="1147"/>
            </a:xfrm>
            <a:prstGeom prst="rect">
              <a:avLst/>
            </a:prstGeom>
            <a:noFill/>
            <a:ln w="9525">
              <a:noFill/>
              <a:miter lim="800000"/>
              <a:headEnd/>
              <a:tailEnd/>
            </a:ln>
          </p:spPr>
        </p:pic>
        <p:pic>
          <p:nvPicPr>
            <p:cNvPr id="47136" name="Picture 46" descr="http://www.aeropostage.sitew.com/fs/Root/8fd9t-fleche_o.gif"/>
            <p:cNvPicPr>
              <a:picLocks noChangeAspect="1" noChangeArrowheads="1"/>
            </p:cNvPicPr>
            <p:nvPr/>
          </p:nvPicPr>
          <p:blipFill>
            <a:blip r:embed="rId16"/>
            <a:srcRect/>
            <a:stretch>
              <a:fillRect/>
            </a:stretch>
          </p:blipFill>
          <p:spPr bwMode="auto">
            <a:xfrm>
              <a:off x="2387" y="618"/>
              <a:ext cx="1270" cy="1147"/>
            </a:xfrm>
            <a:prstGeom prst="rect">
              <a:avLst/>
            </a:prstGeom>
            <a:noFill/>
            <a:ln w="9525">
              <a:noFill/>
              <a:miter lim="800000"/>
              <a:headEnd/>
              <a:tailEnd/>
            </a:ln>
          </p:spPr>
        </p:pic>
      </p:grpSp>
      <p:pic>
        <p:nvPicPr>
          <p:cNvPr id="47126" name="Picture 47" descr="depositphotos_1298098-DNA-strand"/>
          <p:cNvPicPr>
            <a:picLocks noChangeAspect="1" noChangeArrowheads="1"/>
          </p:cNvPicPr>
          <p:nvPr/>
        </p:nvPicPr>
        <p:blipFill>
          <a:blip r:embed="rId12"/>
          <a:srcRect t="35109" b="33261"/>
          <a:stretch>
            <a:fillRect/>
          </a:stretch>
        </p:blipFill>
        <p:spPr bwMode="auto">
          <a:xfrm>
            <a:off x="1116013" y="3213100"/>
            <a:ext cx="1211262" cy="287338"/>
          </a:xfrm>
          <a:prstGeom prst="rect">
            <a:avLst/>
          </a:prstGeom>
          <a:noFill/>
          <a:ln w="9525">
            <a:noFill/>
            <a:miter lim="800000"/>
            <a:headEnd/>
            <a:tailEnd/>
          </a:ln>
        </p:spPr>
      </p:pic>
      <p:pic>
        <p:nvPicPr>
          <p:cNvPr id="47127" name="Picture 48" descr="depositphotos_1298098-DNA-strand"/>
          <p:cNvPicPr>
            <a:picLocks noChangeAspect="1" noChangeArrowheads="1"/>
          </p:cNvPicPr>
          <p:nvPr/>
        </p:nvPicPr>
        <p:blipFill>
          <a:blip r:embed="rId12"/>
          <a:srcRect t="35109" b="33261"/>
          <a:stretch>
            <a:fillRect/>
          </a:stretch>
        </p:blipFill>
        <p:spPr bwMode="auto">
          <a:xfrm>
            <a:off x="1042988" y="5229225"/>
            <a:ext cx="1211262" cy="287338"/>
          </a:xfrm>
          <a:prstGeom prst="rect">
            <a:avLst/>
          </a:prstGeom>
          <a:noFill/>
          <a:ln w="9525">
            <a:noFill/>
            <a:miter lim="800000"/>
            <a:headEnd/>
            <a:tailEnd/>
          </a:ln>
        </p:spPr>
      </p:pic>
      <p:grpSp>
        <p:nvGrpSpPr>
          <p:cNvPr id="127021" name="Group 45"/>
          <p:cNvGrpSpPr>
            <a:grpSpLocks/>
          </p:cNvGrpSpPr>
          <p:nvPr/>
        </p:nvGrpSpPr>
        <p:grpSpPr bwMode="auto">
          <a:xfrm>
            <a:off x="2916238" y="4292600"/>
            <a:ext cx="1216025" cy="1295400"/>
            <a:chOff x="1842" y="2750"/>
            <a:chExt cx="766" cy="816"/>
          </a:xfrm>
        </p:grpSpPr>
        <p:pic>
          <p:nvPicPr>
            <p:cNvPr id="47131" name="Picture 41" descr="ANd9GcRd2LZtOuCWjWXXX7elyjF0ckUdbWLQPkLgHDQv9tHUagUOylgG"/>
            <p:cNvPicPr>
              <a:picLocks noChangeAspect="1" noChangeArrowheads="1"/>
            </p:cNvPicPr>
            <p:nvPr/>
          </p:nvPicPr>
          <p:blipFill>
            <a:blip r:embed="rId17"/>
            <a:srcRect/>
            <a:stretch>
              <a:fillRect/>
            </a:stretch>
          </p:blipFill>
          <p:spPr bwMode="auto">
            <a:xfrm>
              <a:off x="1842" y="2750"/>
              <a:ext cx="766" cy="816"/>
            </a:xfrm>
            <a:prstGeom prst="rect">
              <a:avLst/>
            </a:prstGeom>
            <a:noFill/>
            <a:ln w="9525">
              <a:noFill/>
              <a:miter lim="800000"/>
              <a:headEnd/>
              <a:tailEnd/>
            </a:ln>
          </p:spPr>
        </p:pic>
        <p:sp>
          <p:nvSpPr>
            <p:cNvPr id="47132" name="Text Box 42"/>
            <p:cNvSpPr txBox="1">
              <a:spLocks noChangeArrowheads="1"/>
            </p:cNvSpPr>
            <p:nvPr/>
          </p:nvSpPr>
          <p:spPr bwMode="auto">
            <a:xfrm rot="-1013900">
              <a:off x="1996" y="3022"/>
              <a:ext cx="481" cy="231"/>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EBV</a:t>
              </a:r>
            </a:p>
          </p:txBody>
        </p:sp>
      </p:grpSp>
      <p:sp>
        <p:nvSpPr>
          <p:cNvPr id="47129" name="ZoneTexte 1"/>
          <p:cNvSpPr txBox="1">
            <a:spLocks noChangeArrowheads="1"/>
          </p:cNvSpPr>
          <p:nvPr/>
        </p:nvSpPr>
        <p:spPr bwMode="auto">
          <a:xfrm>
            <a:off x="323850" y="260350"/>
            <a:ext cx="8820150" cy="646113"/>
          </a:xfrm>
          <a:prstGeom prst="rect">
            <a:avLst/>
          </a:prstGeom>
          <a:solidFill>
            <a:schemeClr val="bg1"/>
          </a:solidFill>
          <a:ln w="9525">
            <a:noFill/>
            <a:miter lim="800000"/>
            <a:headEnd/>
            <a:tailEnd/>
          </a:ln>
        </p:spPr>
        <p:txBody>
          <a:bodyPr>
            <a:spAutoFit/>
          </a:bodyPr>
          <a:lstStyle/>
          <a:p>
            <a:pPr algn="ctr"/>
            <a:r>
              <a:rPr lang="fr-FR" sz="3600" b="1">
                <a:solidFill>
                  <a:srgbClr val="6F9D20"/>
                </a:solidFill>
              </a:rPr>
              <a:t>Interbull members : the ideal situation</a:t>
            </a:r>
          </a:p>
        </p:txBody>
      </p:sp>
      <p:pic>
        <p:nvPicPr>
          <p:cNvPr id="47130" name="Picture 2" descr="http://t2.gstatic.com/images?q=tbn:ANd9GcRs-5MICst4KGh7va4TGbk8XRpLgYNIJxA0ZNNAx7KQWk4XHyA4"/>
          <p:cNvPicPr>
            <a:picLocks noChangeAspect="1" noChangeArrowheads="1"/>
          </p:cNvPicPr>
          <p:nvPr/>
        </p:nvPicPr>
        <p:blipFill>
          <a:blip r:embed="rId18"/>
          <a:srcRect/>
          <a:stretch>
            <a:fillRect/>
          </a:stretch>
        </p:blipFill>
        <p:spPr bwMode="auto">
          <a:xfrm>
            <a:off x="5435600" y="908050"/>
            <a:ext cx="1058863" cy="104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0" descr="7206075-un-taureau-de-dessin-anime-happy-executant-et-souriant"/>
          <p:cNvPicPr>
            <a:picLocks noChangeAspect="1" noChangeArrowheads="1"/>
          </p:cNvPicPr>
          <p:nvPr/>
        </p:nvPicPr>
        <p:blipFill>
          <a:blip r:embed="rId3"/>
          <a:srcRect/>
          <a:stretch>
            <a:fillRect/>
          </a:stretch>
        </p:blipFill>
        <p:spPr bwMode="auto">
          <a:xfrm>
            <a:off x="250825" y="1052513"/>
            <a:ext cx="881063" cy="935037"/>
          </a:xfrm>
          <a:prstGeom prst="rect">
            <a:avLst/>
          </a:prstGeom>
          <a:noFill/>
          <a:ln w="9525">
            <a:noFill/>
            <a:miter lim="800000"/>
            <a:headEnd/>
            <a:tailEnd/>
          </a:ln>
        </p:spPr>
      </p:pic>
      <p:pic>
        <p:nvPicPr>
          <p:cNvPr id="49154" name="Picture 2" descr="personnage_de_dessin_anime_de_taureau_autocollant-r271ecd90e2a049eebff2263b2dc06205_v9waf_8byvr_324"/>
          <p:cNvPicPr>
            <a:picLocks noChangeAspect="1" noChangeArrowheads="1"/>
          </p:cNvPicPr>
          <p:nvPr/>
        </p:nvPicPr>
        <p:blipFill>
          <a:blip r:embed="rId4"/>
          <a:srcRect/>
          <a:stretch>
            <a:fillRect/>
          </a:stretch>
        </p:blipFill>
        <p:spPr bwMode="auto">
          <a:xfrm>
            <a:off x="179388" y="4365625"/>
            <a:ext cx="1152525" cy="1152525"/>
          </a:xfrm>
          <a:prstGeom prst="rect">
            <a:avLst/>
          </a:prstGeom>
          <a:noFill/>
          <a:ln w="9525">
            <a:noFill/>
            <a:miter lim="800000"/>
            <a:headEnd/>
            <a:tailEnd/>
          </a:ln>
        </p:spPr>
      </p:pic>
      <p:pic>
        <p:nvPicPr>
          <p:cNvPr id="49155" name="Picture 4" descr="FARMER_2339943b"/>
          <p:cNvPicPr>
            <a:picLocks noChangeAspect="1" noChangeArrowheads="1"/>
          </p:cNvPicPr>
          <p:nvPr/>
        </p:nvPicPr>
        <p:blipFill>
          <a:blip r:embed="rId5"/>
          <a:srcRect r="49835"/>
          <a:stretch>
            <a:fillRect/>
          </a:stretch>
        </p:blipFill>
        <p:spPr bwMode="auto">
          <a:xfrm>
            <a:off x="4859338" y="2892425"/>
            <a:ext cx="2166937" cy="2697163"/>
          </a:xfrm>
          <a:prstGeom prst="rect">
            <a:avLst/>
          </a:prstGeom>
          <a:noFill/>
          <a:ln w="9525">
            <a:noFill/>
            <a:miter lim="800000"/>
            <a:headEnd/>
            <a:tailEnd/>
          </a:ln>
        </p:spPr>
      </p:pic>
      <p:sp>
        <p:nvSpPr>
          <p:cNvPr id="49156" name="AutoShape 5"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9157" name="AutoShape 6"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9158" name="AutoShape 7"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49159" name="AutoShape 8" descr="2Q=="/>
          <p:cNvSpPr>
            <a:spLocks noChangeAspect="1" noChangeArrowheads="1"/>
          </p:cNvSpPr>
          <p:nvPr/>
        </p:nvSpPr>
        <p:spPr bwMode="auto">
          <a:xfrm>
            <a:off x="7956550" y="3573463"/>
            <a:ext cx="304800" cy="304800"/>
          </a:xfrm>
          <a:prstGeom prst="rect">
            <a:avLst/>
          </a:prstGeom>
          <a:noFill/>
          <a:ln w="9525">
            <a:noFill/>
            <a:miter lim="800000"/>
            <a:headEnd/>
            <a:tailEnd/>
          </a:ln>
        </p:spPr>
        <p:txBody>
          <a:bodyPr/>
          <a:lstStyle/>
          <a:p>
            <a:endParaRPr lang="fr-FR"/>
          </a:p>
        </p:txBody>
      </p:sp>
      <p:pic>
        <p:nvPicPr>
          <p:cNvPr id="49160" name="Picture 2" descr="http://www.newkadolille.com/image2/drapeaueu/DrapeauFrance.gif"/>
          <p:cNvPicPr>
            <a:picLocks noChangeAspect="1" noChangeArrowheads="1"/>
          </p:cNvPicPr>
          <p:nvPr/>
        </p:nvPicPr>
        <p:blipFill>
          <a:blip r:embed="rId6"/>
          <a:srcRect/>
          <a:stretch>
            <a:fillRect/>
          </a:stretch>
        </p:blipFill>
        <p:spPr bwMode="auto">
          <a:xfrm>
            <a:off x="6516688" y="1196975"/>
            <a:ext cx="715962" cy="430213"/>
          </a:xfrm>
          <a:prstGeom prst="rect">
            <a:avLst/>
          </a:prstGeom>
          <a:noFill/>
          <a:ln w="9525">
            <a:noFill/>
            <a:miter lim="800000"/>
            <a:headEnd/>
            <a:tailEnd/>
          </a:ln>
        </p:spPr>
      </p:pic>
      <p:pic>
        <p:nvPicPr>
          <p:cNvPr id="49161" name="Picture 4" descr="http://americareality.canalblog.com/images/DrapeauUsa1.gif"/>
          <p:cNvPicPr>
            <a:picLocks noChangeAspect="1" noChangeArrowheads="1"/>
          </p:cNvPicPr>
          <p:nvPr/>
        </p:nvPicPr>
        <p:blipFill>
          <a:blip r:embed="rId7"/>
          <a:srcRect/>
          <a:stretch>
            <a:fillRect/>
          </a:stretch>
        </p:blipFill>
        <p:spPr bwMode="auto">
          <a:xfrm>
            <a:off x="1243013" y="1268413"/>
            <a:ext cx="665162" cy="398462"/>
          </a:xfrm>
          <a:prstGeom prst="rect">
            <a:avLst/>
          </a:prstGeom>
          <a:noFill/>
          <a:ln w="9525">
            <a:noFill/>
            <a:miter lim="800000"/>
            <a:headEnd/>
            <a:tailEnd/>
          </a:ln>
        </p:spPr>
      </p:pic>
      <p:pic>
        <p:nvPicPr>
          <p:cNvPr id="49162" name="Picture 12" descr="http://www.mistersmoke.com/assets/drapeau-de-allemagne.jpg"/>
          <p:cNvPicPr>
            <a:picLocks noChangeAspect="1" noChangeArrowheads="1"/>
          </p:cNvPicPr>
          <p:nvPr/>
        </p:nvPicPr>
        <p:blipFill>
          <a:blip r:embed="rId8"/>
          <a:srcRect/>
          <a:stretch>
            <a:fillRect/>
          </a:stretch>
        </p:blipFill>
        <p:spPr bwMode="auto">
          <a:xfrm>
            <a:off x="1258888" y="2708275"/>
            <a:ext cx="719137" cy="430213"/>
          </a:xfrm>
          <a:prstGeom prst="rect">
            <a:avLst/>
          </a:prstGeom>
          <a:noFill/>
          <a:ln w="9525">
            <a:noFill/>
            <a:miter lim="800000"/>
            <a:headEnd/>
            <a:tailEnd/>
          </a:ln>
        </p:spPr>
      </p:pic>
      <p:pic>
        <p:nvPicPr>
          <p:cNvPr id="49163" name="Picture 12" descr="italie"/>
          <p:cNvPicPr>
            <a:picLocks noChangeAspect="1" noChangeArrowheads="1"/>
          </p:cNvPicPr>
          <p:nvPr/>
        </p:nvPicPr>
        <p:blipFill>
          <a:blip r:embed="rId9"/>
          <a:srcRect/>
          <a:stretch>
            <a:fillRect/>
          </a:stretch>
        </p:blipFill>
        <p:spPr bwMode="auto">
          <a:xfrm>
            <a:off x="1258888" y="4652963"/>
            <a:ext cx="720725" cy="476250"/>
          </a:xfrm>
          <a:prstGeom prst="rect">
            <a:avLst/>
          </a:prstGeom>
          <a:noFill/>
          <a:ln w="9525">
            <a:noFill/>
            <a:miter lim="800000"/>
            <a:headEnd/>
            <a:tailEnd/>
          </a:ln>
        </p:spPr>
      </p:pic>
      <p:pic>
        <p:nvPicPr>
          <p:cNvPr id="49164" name="Picture 16" descr="http://t1.gstatic.com/images?q=tbn:ANd9GcQzsZ1fUenBjXNycwwyrt-XJNWSmFC5nbBWwiyig5-qyuW2iYNN"/>
          <p:cNvPicPr>
            <a:picLocks noChangeAspect="1" noChangeArrowheads="1"/>
          </p:cNvPicPr>
          <p:nvPr/>
        </p:nvPicPr>
        <p:blipFill>
          <a:blip r:embed="rId10"/>
          <a:srcRect b="20467"/>
          <a:stretch>
            <a:fillRect/>
          </a:stretch>
        </p:blipFill>
        <p:spPr bwMode="auto">
          <a:xfrm>
            <a:off x="3049588" y="2781300"/>
            <a:ext cx="1306512" cy="1584325"/>
          </a:xfrm>
          <a:prstGeom prst="rect">
            <a:avLst/>
          </a:prstGeom>
          <a:noFill/>
          <a:ln w="9525">
            <a:noFill/>
            <a:miter lim="800000"/>
            <a:headEnd/>
            <a:tailEnd/>
          </a:ln>
        </p:spPr>
      </p:pic>
      <p:sp>
        <p:nvSpPr>
          <p:cNvPr id="49165" name="AutoShape 14"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9166" name="AutoShape 15"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9167" name="AutoShape 1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9168" name="AutoShape 1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9169" name="AutoShape 18"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49170" name="AutoShape 1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pic>
        <p:nvPicPr>
          <p:cNvPr id="49171" name="Picture 21" descr="7206167-un-taureau-de-dessin-anime-happy-executant-et-souriant"/>
          <p:cNvPicPr>
            <a:picLocks noChangeAspect="1" noChangeArrowheads="1"/>
          </p:cNvPicPr>
          <p:nvPr/>
        </p:nvPicPr>
        <p:blipFill>
          <a:blip r:embed="rId11"/>
          <a:srcRect/>
          <a:stretch>
            <a:fillRect/>
          </a:stretch>
        </p:blipFill>
        <p:spPr bwMode="auto">
          <a:xfrm>
            <a:off x="250825" y="2492375"/>
            <a:ext cx="900113" cy="895350"/>
          </a:xfrm>
          <a:prstGeom prst="rect">
            <a:avLst/>
          </a:prstGeom>
          <a:noFill/>
          <a:ln w="9525">
            <a:noFill/>
            <a:miter lim="800000"/>
            <a:headEnd/>
            <a:tailEnd/>
          </a:ln>
        </p:spPr>
      </p:pic>
      <p:pic>
        <p:nvPicPr>
          <p:cNvPr id="49172" name="Picture 22" descr="junkdna"/>
          <p:cNvPicPr>
            <a:picLocks noChangeAspect="1" noChangeArrowheads="1"/>
          </p:cNvPicPr>
          <p:nvPr/>
        </p:nvPicPr>
        <p:blipFill>
          <a:blip r:embed="rId12"/>
          <a:srcRect/>
          <a:stretch>
            <a:fillRect/>
          </a:stretch>
        </p:blipFill>
        <p:spPr bwMode="auto">
          <a:xfrm>
            <a:off x="6588125" y="1700213"/>
            <a:ext cx="720725" cy="544512"/>
          </a:xfrm>
          <a:prstGeom prst="rect">
            <a:avLst/>
          </a:prstGeom>
          <a:noFill/>
          <a:ln w="9525">
            <a:noFill/>
            <a:miter lim="800000"/>
            <a:headEnd/>
            <a:tailEnd/>
          </a:ln>
        </p:spPr>
      </p:pic>
      <p:pic>
        <p:nvPicPr>
          <p:cNvPr id="49173" name="Picture 25" descr="depositphotos_1298098-DNA-strand"/>
          <p:cNvPicPr>
            <a:picLocks noChangeAspect="1" noChangeArrowheads="1"/>
          </p:cNvPicPr>
          <p:nvPr/>
        </p:nvPicPr>
        <p:blipFill>
          <a:blip r:embed="rId13"/>
          <a:srcRect t="35109" b="33261"/>
          <a:stretch>
            <a:fillRect/>
          </a:stretch>
        </p:blipFill>
        <p:spPr bwMode="auto">
          <a:xfrm>
            <a:off x="1042988" y="1700213"/>
            <a:ext cx="1211262" cy="287337"/>
          </a:xfrm>
          <a:prstGeom prst="rect">
            <a:avLst/>
          </a:prstGeom>
          <a:noFill/>
          <a:ln w="9525">
            <a:noFill/>
            <a:miter lim="800000"/>
            <a:headEnd/>
            <a:tailEnd/>
          </a:ln>
        </p:spPr>
      </p:pic>
      <p:pic>
        <p:nvPicPr>
          <p:cNvPr id="49174" name="Picture 29" descr="depositphotos_1298098-DNA-strand"/>
          <p:cNvPicPr>
            <a:picLocks noChangeAspect="1" noChangeArrowheads="1"/>
          </p:cNvPicPr>
          <p:nvPr/>
        </p:nvPicPr>
        <p:blipFill>
          <a:blip r:embed="rId13"/>
          <a:srcRect t="35109" b="33261"/>
          <a:stretch>
            <a:fillRect/>
          </a:stretch>
        </p:blipFill>
        <p:spPr bwMode="auto">
          <a:xfrm>
            <a:off x="1116013" y="3213100"/>
            <a:ext cx="1211262" cy="287338"/>
          </a:xfrm>
          <a:prstGeom prst="rect">
            <a:avLst/>
          </a:prstGeom>
          <a:noFill/>
          <a:ln w="9525">
            <a:noFill/>
            <a:miter lim="800000"/>
            <a:headEnd/>
            <a:tailEnd/>
          </a:ln>
        </p:spPr>
      </p:pic>
      <p:pic>
        <p:nvPicPr>
          <p:cNvPr id="49175" name="Picture 30" descr="depositphotos_1298098-DNA-strand"/>
          <p:cNvPicPr>
            <a:picLocks noChangeAspect="1" noChangeArrowheads="1"/>
          </p:cNvPicPr>
          <p:nvPr/>
        </p:nvPicPr>
        <p:blipFill>
          <a:blip r:embed="rId13"/>
          <a:srcRect t="35109" b="33261"/>
          <a:stretch>
            <a:fillRect/>
          </a:stretch>
        </p:blipFill>
        <p:spPr bwMode="auto">
          <a:xfrm>
            <a:off x="1042988" y="5229225"/>
            <a:ext cx="1211262" cy="287338"/>
          </a:xfrm>
          <a:prstGeom prst="rect">
            <a:avLst/>
          </a:prstGeom>
          <a:noFill/>
          <a:ln w="9525">
            <a:noFill/>
            <a:miter lim="800000"/>
            <a:headEnd/>
            <a:tailEnd/>
          </a:ln>
        </p:spPr>
      </p:pic>
      <p:pic>
        <p:nvPicPr>
          <p:cNvPr id="127007" name="Picture 31" descr="ANd9GcTktfRMwkd4z8DG4ok6RGHdegZT1mw-IcgydWUektIIEhUknm57Dw"/>
          <p:cNvPicPr>
            <a:picLocks noChangeAspect="1" noChangeArrowheads="1"/>
          </p:cNvPicPr>
          <p:nvPr/>
        </p:nvPicPr>
        <p:blipFill>
          <a:blip r:embed="rId14"/>
          <a:srcRect/>
          <a:stretch>
            <a:fillRect/>
          </a:stretch>
        </p:blipFill>
        <p:spPr bwMode="auto">
          <a:xfrm>
            <a:off x="7162800" y="620713"/>
            <a:ext cx="1981200" cy="1971675"/>
          </a:xfrm>
          <a:prstGeom prst="rect">
            <a:avLst/>
          </a:prstGeom>
          <a:noFill/>
          <a:ln w="9525">
            <a:noFill/>
            <a:miter lim="800000"/>
            <a:headEnd/>
            <a:tailEnd/>
          </a:ln>
        </p:spPr>
      </p:pic>
      <p:grpSp>
        <p:nvGrpSpPr>
          <p:cNvPr id="127015" name="Group 39"/>
          <p:cNvGrpSpPr>
            <a:grpSpLocks/>
          </p:cNvGrpSpPr>
          <p:nvPr/>
        </p:nvGrpSpPr>
        <p:grpSpPr bwMode="auto">
          <a:xfrm>
            <a:off x="0" y="908050"/>
            <a:ext cx="755650" cy="4826000"/>
            <a:chOff x="45" y="572"/>
            <a:chExt cx="476" cy="3040"/>
          </a:xfrm>
        </p:grpSpPr>
        <p:pic>
          <p:nvPicPr>
            <p:cNvPr id="49191" name="Picture 32" descr="7206075-un-taureau-de-dessin-anime-happy-executant-et-souriant"/>
            <p:cNvPicPr>
              <a:picLocks noChangeAspect="1" noChangeArrowheads="1"/>
            </p:cNvPicPr>
            <p:nvPr/>
          </p:nvPicPr>
          <p:blipFill>
            <a:blip r:embed="rId15"/>
            <a:srcRect/>
            <a:stretch>
              <a:fillRect/>
            </a:stretch>
          </p:blipFill>
          <p:spPr bwMode="auto">
            <a:xfrm>
              <a:off x="64" y="572"/>
              <a:ext cx="299" cy="317"/>
            </a:xfrm>
            <a:prstGeom prst="rect">
              <a:avLst/>
            </a:prstGeom>
            <a:noFill/>
            <a:ln w="9525">
              <a:noFill/>
              <a:miter lim="800000"/>
              <a:headEnd/>
              <a:tailEnd/>
            </a:ln>
          </p:spPr>
        </p:pic>
        <p:pic>
          <p:nvPicPr>
            <p:cNvPr id="49192" name="Picture 33" descr="7206167-un-taureau-de-dessin-anime-happy-executant-et-souriant"/>
            <p:cNvPicPr>
              <a:picLocks noChangeAspect="1" noChangeArrowheads="1"/>
            </p:cNvPicPr>
            <p:nvPr/>
          </p:nvPicPr>
          <p:blipFill>
            <a:blip r:embed="rId16"/>
            <a:srcRect/>
            <a:stretch>
              <a:fillRect/>
            </a:stretch>
          </p:blipFill>
          <p:spPr bwMode="auto">
            <a:xfrm>
              <a:off x="45" y="1434"/>
              <a:ext cx="273" cy="272"/>
            </a:xfrm>
            <a:prstGeom prst="rect">
              <a:avLst/>
            </a:prstGeom>
            <a:noFill/>
            <a:ln w="9525">
              <a:noFill/>
              <a:miter lim="800000"/>
              <a:headEnd/>
              <a:tailEnd/>
            </a:ln>
          </p:spPr>
        </p:pic>
        <p:pic>
          <p:nvPicPr>
            <p:cNvPr id="49193" name="Picture 34" descr="personnage_de_dessin_anime_de_taureau_autocollant-r271ecd90e2a049eebff2263b2dc06205_v9waf_8byvr_324"/>
            <p:cNvPicPr>
              <a:picLocks noChangeAspect="1" noChangeArrowheads="1"/>
            </p:cNvPicPr>
            <p:nvPr/>
          </p:nvPicPr>
          <p:blipFill>
            <a:blip r:embed="rId17"/>
            <a:srcRect/>
            <a:stretch>
              <a:fillRect/>
            </a:stretch>
          </p:blipFill>
          <p:spPr bwMode="auto">
            <a:xfrm>
              <a:off x="113" y="2659"/>
              <a:ext cx="363" cy="363"/>
            </a:xfrm>
            <a:prstGeom prst="rect">
              <a:avLst/>
            </a:prstGeom>
            <a:noFill/>
            <a:ln w="9525">
              <a:noFill/>
              <a:miter lim="800000"/>
              <a:headEnd/>
              <a:tailEnd/>
            </a:ln>
          </p:spPr>
        </p:pic>
        <p:pic>
          <p:nvPicPr>
            <p:cNvPr id="49194" name="Picture 35" descr="personnage_de_dessin_anime_de_taureau_autocollant-r271ecd90e2a049eebff2263b2dc06205_v9waf_8byvr_324"/>
            <p:cNvPicPr>
              <a:picLocks noChangeAspect="1" noChangeArrowheads="1"/>
            </p:cNvPicPr>
            <p:nvPr/>
          </p:nvPicPr>
          <p:blipFill>
            <a:blip r:embed="rId17"/>
            <a:srcRect/>
            <a:stretch>
              <a:fillRect/>
            </a:stretch>
          </p:blipFill>
          <p:spPr bwMode="auto">
            <a:xfrm>
              <a:off x="158" y="3249"/>
              <a:ext cx="363" cy="363"/>
            </a:xfrm>
            <a:prstGeom prst="rect">
              <a:avLst/>
            </a:prstGeom>
            <a:noFill/>
            <a:ln w="9525">
              <a:noFill/>
              <a:miter lim="800000"/>
              <a:headEnd/>
              <a:tailEnd/>
            </a:ln>
          </p:spPr>
        </p:pic>
        <p:pic>
          <p:nvPicPr>
            <p:cNvPr id="49195" name="Picture 36" descr="7206167-un-taureau-de-dessin-anime-happy-executant-et-souriant"/>
            <p:cNvPicPr>
              <a:picLocks noChangeAspect="1" noChangeArrowheads="1"/>
            </p:cNvPicPr>
            <p:nvPr/>
          </p:nvPicPr>
          <p:blipFill>
            <a:blip r:embed="rId16"/>
            <a:srcRect/>
            <a:stretch>
              <a:fillRect/>
            </a:stretch>
          </p:blipFill>
          <p:spPr bwMode="auto">
            <a:xfrm>
              <a:off x="67" y="1979"/>
              <a:ext cx="273" cy="272"/>
            </a:xfrm>
            <a:prstGeom prst="rect">
              <a:avLst/>
            </a:prstGeom>
            <a:noFill/>
            <a:ln w="9525">
              <a:noFill/>
              <a:miter lim="800000"/>
              <a:headEnd/>
              <a:tailEnd/>
            </a:ln>
          </p:spPr>
        </p:pic>
        <p:pic>
          <p:nvPicPr>
            <p:cNvPr id="49196" name="Picture 37" descr="7206075-un-taureau-de-dessin-anime-happy-executant-et-souriant"/>
            <p:cNvPicPr>
              <a:picLocks noChangeAspect="1" noChangeArrowheads="1"/>
            </p:cNvPicPr>
            <p:nvPr/>
          </p:nvPicPr>
          <p:blipFill>
            <a:blip r:embed="rId15"/>
            <a:srcRect/>
            <a:stretch>
              <a:fillRect/>
            </a:stretch>
          </p:blipFill>
          <p:spPr bwMode="auto">
            <a:xfrm>
              <a:off x="64" y="1026"/>
              <a:ext cx="299" cy="317"/>
            </a:xfrm>
            <a:prstGeom prst="rect">
              <a:avLst/>
            </a:prstGeom>
            <a:noFill/>
            <a:ln w="9525">
              <a:noFill/>
              <a:miter lim="800000"/>
              <a:headEnd/>
              <a:tailEnd/>
            </a:ln>
          </p:spPr>
        </p:pic>
      </p:grpSp>
      <p:pic>
        <p:nvPicPr>
          <p:cNvPr id="127014" name="Picture 38" descr="FARMER_2339943b"/>
          <p:cNvPicPr>
            <a:picLocks noChangeAspect="1" noChangeArrowheads="1"/>
          </p:cNvPicPr>
          <p:nvPr/>
        </p:nvPicPr>
        <p:blipFill>
          <a:blip r:embed="rId5"/>
          <a:srcRect/>
          <a:stretch>
            <a:fillRect/>
          </a:stretch>
        </p:blipFill>
        <p:spPr bwMode="auto">
          <a:xfrm>
            <a:off x="4822825" y="2852738"/>
            <a:ext cx="4321175" cy="2768600"/>
          </a:xfrm>
          <a:prstGeom prst="rect">
            <a:avLst/>
          </a:prstGeom>
          <a:noFill/>
          <a:ln w="9525">
            <a:noFill/>
            <a:miter lim="800000"/>
            <a:headEnd/>
            <a:tailEnd/>
          </a:ln>
        </p:spPr>
      </p:pic>
      <p:grpSp>
        <p:nvGrpSpPr>
          <p:cNvPr id="49179" name="Group 45"/>
          <p:cNvGrpSpPr>
            <a:grpSpLocks/>
          </p:cNvGrpSpPr>
          <p:nvPr/>
        </p:nvGrpSpPr>
        <p:grpSpPr bwMode="auto">
          <a:xfrm>
            <a:off x="2916238" y="4292600"/>
            <a:ext cx="1216025" cy="1295400"/>
            <a:chOff x="1842" y="2750"/>
            <a:chExt cx="766" cy="816"/>
          </a:xfrm>
        </p:grpSpPr>
        <p:pic>
          <p:nvPicPr>
            <p:cNvPr id="49189" name="Picture 41" descr="ANd9GcRd2LZtOuCWjWXXX7elyjF0ckUdbWLQPkLgHDQv9tHUagUOylgG"/>
            <p:cNvPicPr>
              <a:picLocks noChangeAspect="1" noChangeArrowheads="1"/>
            </p:cNvPicPr>
            <p:nvPr/>
          </p:nvPicPr>
          <p:blipFill>
            <a:blip r:embed="rId18"/>
            <a:srcRect/>
            <a:stretch>
              <a:fillRect/>
            </a:stretch>
          </p:blipFill>
          <p:spPr bwMode="auto">
            <a:xfrm>
              <a:off x="1842" y="2750"/>
              <a:ext cx="766" cy="816"/>
            </a:xfrm>
            <a:prstGeom prst="rect">
              <a:avLst/>
            </a:prstGeom>
            <a:noFill/>
            <a:ln w="9525">
              <a:noFill/>
              <a:miter lim="800000"/>
              <a:headEnd/>
              <a:tailEnd/>
            </a:ln>
          </p:spPr>
        </p:pic>
        <p:sp>
          <p:nvSpPr>
            <p:cNvPr id="49190" name="Text Box 42"/>
            <p:cNvSpPr txBox="1">
              <a:spLocks noChangeArrowheads="1"/>
            </p:cNvSpPr>
            <p:nvPr/>
          </p:nvSpPr>
          <p:spPr bwMode="auto">
            <a:xfrm rot="-1013900">
              <a:off x="1996" y="3022"/>
              <a:ext cx="481" cy="231"/>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EBV</a:t>
              </a:r>
            </a:p>
          </p:txBody>
        </p:sp>
      </p:grpSp>
      <p:grpSp>
        <p:nvGrpSpPr>
          <p:cNvPr id="49180" name="Groupe 46"/>
          <p:cNvGrpSpPr>
            <a:grpSpLocks/>
          </p:cNvGrpSpPr>
          <p:nvPr/>
        </p:nvGrpSpPr>
        <p:grpSpPr bwMode="auto">
          <a:xfrm>
            <a:off x="2636838" y="908050"/>
            <a:ext cx="3879850" cy="2160588"/>
            <a:chOff x="1763688" y="908050"/>
            <a:chExt cx="3879850" cy="2160588"/>
          </a:xfrm>
        </p:grpSpPr>
        <p:pic>
          <p:nvPicPr>
            <p:cNvPr id="49185" name="Picture 27" descr="http://www.aeropostage.sitew.com/fs/Root/8fd9t-fleche_o.gif"/>
            <p:cNvPicPr>
              <a:picLocks noChangeAspect="1" noChangeArrowheads="1"/>
            </p:cNvPicPr>
            <p:nvPr/>
          </p:nvPicPr>
          <p:blipFill>
            <a:blip r:embed="rId19"/>
            <a:srcRect/>
            <a:stretch>
              <a:fillRect/>
            </a:stretch>
          </p:blipFill>
          <p:spPr bwMode="auto">
            <a:xfrm>
              <a:off x="1763688" y="1052513"/>
              <a:ext cx="1820863" cy="2016125"/>
            </a:xfrm>
            <a:prstGeom prst="rect">
              <a:avLst/>
            </a:prstGeom>
            <a:noFill/>
            <a:ln w="9525">
              <a:noFill/>
              <a:miter lim="800000"/>
              <a:headEnd/>
              <a:tailEnd/>
            </a:ln>
          </p:spPr>
        </p:pic>
        <p:grpSp>
          <p:nvGrpSpPr>
            <p:cNvPr id="49186" name="Group 45"/>
            <p:cNvGrpSpPr>
              <a:grpSpLocks/>
            </p:cNvGrpSpPr>
            <p:nvPr/>
          </p:nvGrpSpPr>
          <p:grpSpPr bwMode="auto">
            <a:xfrm>
              <a:off x="4427513" y="908050"/>
              <a:ext cx="1216025" cy="1295400"/>
              <a:chOff x="3379" y="572"/>
              <a:chExt cx="766" cy="816"/>
            </a:xfrm>
          </p:grpSpPr>
          <p:pic>
            <p:nvPicPr>
              <p:cNvPr id="49187" name="Picture 23" descr="ANd9GcRd2LZtOuCWjWXXX7elyjF0ckUdbWLQPkLgHDQv9tHUagUOylgG"/>
              <p:cNvPicPr>
                <a:picLocks noChangeAspect="1" noChangeArrowheads="1"/>
              </p:cNvPicPr>
              <p:nvPr/>
            </p:nvPicPr>
            <p:blipFill>
              <a:blip r:embed="rId18"/>
              <a:srcRect/>
              <a:stretch>
                <a:fillRect/>
              </a:stretch>
            </p:blipFill>
            <p:spPr bwMode="auto">
              <a:xfrm>
                <a:off x="3379" y="572"/>
                <a:ext cx="766" cy="816"/>
              </a:xfrm>
              <a:prstGeom prst="rect">
                <a:avLst/>
              </a:prstGeom>
              <a:noFill/>
              <a:ln w="9525">
                <a:noFill/>
                <a:miter lim="800000"/>
                <a:headEnd/>
                <a:tailEnd/>
              </a:ln>
            </p:spPr>
          </p:pic>
          <p:sp>
            <p:nvSpPr>
              <p:cNvPr id="49188" name="Text Box 24"/>
              <p:cNvSpPr txBox="1">
                <a:spLocks noChangeArrowheads="1"/>
              </p:cNvSpPr>
              <p:nvPr/>
            </p:nvSpPr>
            <p:spPr bwMode="auto">
              <a:xfrm rot="-1013900">
                <a:off x="3470" y="845"/>
                <a:ext cx="481" cy="231"/>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GENO</a:t>
                </a:r>
              </a:p>
            </p:txBody>
          </p:sp>
        </p:grpSp>
      </p:grpSp>
      <p:grpSp>
        <p:nvGrpSpPr>
          <p:cNvPr id="49" name="Groupe 48"/>
          <p:cNvGrpSpPr>
            <a:grpSpLocks/>
          </p:cNvGrpSpPr>
          <p:nvPr/>
        </p:nvGrpSpPr>
        <p:grpSpPr bwMode="auto">
          <a:xfrm>
            <a:off x="468313" y="157163"/>
            <a:ext cx="7775575" cy="895350"/>
            <a:chOff x="468313" y="157163"/>
            <a:chExt cx="7776269" cy="895350"/>
          </a:xfrm>
        </p:grpSpPr>
        <p:pic>
          <p:nvPicPr>
            <p:cNvPr id="49183" name="Picture 8" descr="http://t2.gstatic.com/images?q=tbn:ANd9GcTOQiaDcH_RLIcC4zCn4SJS5Jyq9cQUhmydfh86g8NwvIkMvkbvbw"/>
            <p:cNvPicPr>
              <a:picLocks noChangeAspect="1" noChangeArrowheads="1"/>
            </p:cNvPicPr>
            <p:nvPr/>
          </p:nvPicPr>
          <p:blipFill>
            <a:blip r:embed="rId20"/>
            <a:srcRect/>
            <a:stretch>
              <a:fillRect/>
            </a:stretch>
          </p:blipFill>
          <p:spPr bwMode="auto">
            <a:xfrm>
              <a:off x="468313" y="157163"/>
              <a:ext cx="4429125" cy="895350"/>
            </a:xfrm>
            <a:prstGeom prst="rect">
              <a:avLst/>
            </a:prstGeom>
            <a:noFill/>
            <a:ln w="9525">
              <a:noFill/>
              <a:miter lim="800000"/>
              <a:headEnd/>
              <a:tailEnd/>
            </a:ln>
          </p:spPr>
        </p:pic>
        <p:sp>
          <p:nvSpPr>
            <p:cNvPr id="51" name="ZoneTexte 1"/>
            <p:cNvSpPr txBox="1">
              <a:spLocks noChangeArrowheads="1"/>
            </p:cNvSpPr>
            <p:nvPr/>
          </p:nvSpPr>
          <p:spPr bwMode="auto">
            <a:xfrm>
              <a:off x="4859730" y="195263"/>
              <a:ext cx="3384852" cy="641350"/>
            </a:xfrm>
            <a:prstGeom prst="rect">
              <a:avLst/>
            </a:prstGeom>
            <a:solidFill>
              <a:schemeClr val="bg1"/>
            </a:solidFill>
            <a:ln w="9525">
              <a:noFill/>
              <a:miter lim="800000"/>
              <a:headEnd/>
              <a:tailEnd/>
            </a:ln>
          </p:spPr>
          <p:txBody>
            <a:bodyPr>
              <a:spAutoFit/>
            </a:bodyPr>
            <a:lstStyle/>
            <a:p>
              <a:pPr>
                <a:defRPr/>
              </a:pPr>
              <a:r>
                <a:rPr lang="fr-FR" sz="3600" b="1" dirty="0">
                  <a:solidFill>
                    <a:srgbClr val="6F9D20"/>
                  </a:solidFill>
                  <a:latin typeface="+mj-lt"/>
                </a:rPr>
                <a:t>: Brown </a:t>
              </a:r>
              <a:r>
                <a:rPr lang="fr-FR" sz="3600" b="1" dirty="0" err="1">
                  <a:solidFill>
                    <a:srgbClr val="6F9D20"/>
                  </a:solidFill>
                  <a:latin typeface="+mj-lt"/>
                </a:rPr>
                <a:t>Swiss</a:t>
              </a:r>
              <a:endParaRPr lang="fr-FR" sz="3600" b="1" dirty="0">
                <a:solidFill>
                  <a:srgbClr val="6F9D20"/>
                </a:solidFill>
                <a:latin typeface="+mj-lt"/>
              </a:endParaRPr>
            </a:p>
          </p:txBody>
        </p:sp>
      </p:grpSp>
      <p:sp>
        <p:nvSpPr>
          <p:cNvPr id="52" name="ZoneTexte 1"/>
          <p:cNvSpPr txBox="1">
            <a:spLocks noChangeArrowheads="1"/>
          </p:cNvSpPr>
          <p:nvPr/>
        </p:nvSpPr>
        <p:spPr bwMode="auto">
          <a:xfrm>
            <a:off x="323850" y="260350"/>
            <a:ext cx="8820150" cy="646113"/>
          </a:xfrm>
          <a:prstGeom prst="rect">
            <a:avLst/>
          </a:prstGeom>
          <a:solidFill>
            <a:schemeClr val="bg1"/>
          </a:solidFill>
          <a:ln w="9525">
            <a:noFill/>
            <a:miter lim="800000"/>
            <a:headEnd/>
            <a:tailEnd/>
          </a:ln>
        </p:spPr>
        <p:txBody>
          <a:bodyPr>
            <a:spAutoFit/>
          </a:bodyPr>
          <a:lstStyle/>
          <a:p>
            <a:pPr algn="ctr"/>
            <a:r>
              <a:rPr lang="fr-FR" sz="3600" b="1">
                <a:solidFill>
                  <a:srgbClr val="6F9D20"/>
                </a:solidFill>
              </a:rPr>
              <a:t>Interbull members : the ideal situation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0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0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52" descr="Top_10_List%284%29"/>
          <p:cNvPicPr>
            <a:picLocks noChangeAspect="1" noChangeArrowheads="1"/>
          </p:cNvPicPr>
          <p:nvPr/>
        </p:nvPicPr>
        <p:blipFill>
          <a:blip r:embed="rId3"/>
          <a:srcRect/>
          <a:stretch>
            <a:fillRect/>
          </a:stretch>
        </p:blipFill>
        <p:spPr bwMode="auto">
          <a:xfrm>
            <a:off x="250825" y="0"/>
            <a:ext cx="1117600" cy="1117600"/>
          </a:xfrm>
          <a:prstGeom prst="rect">
            <a:avLst/>
          </a:prstGeom>
          <a:noFill/>
          <a:ln w="9525">
            <a:noFill/>
            <a:miter lim="800000"/>
            <a:headEnd/>
            <a:tailEnd/>
          </a:ln>
        </p:spPr>
      </p:pic>
      <p:pic>
        <p:nvPicPr>
          <p:cNvPr id="82946" name="Picture 10" descr="ANd9GcSyHv1fbnEdAtQ1t8r_DAwQ_wcUb6vLIxMfsC3iaKNeGdSAHDgI"/>
          <p:cNvPicPr>
            <a:picLocks noChangeAspect="1" noChangeArrowheads="1"/>
          </p:cNvPicPr>
          <p:nvPr/>
        </p:nvPicPr>
        <p:blipFill>
          <a:blip r:embed="rId4"/>
          <a:srcRect/>
          <a:stretch>
            <a:fillRect/>
          </a:stretch>
        </p:blipFill>
        <p:spPr bwMode="auto">
          <a:xfrm>
            <a:off x="7380288" y="836613"/>
            <a:ext cx="1223962" cy="944562"/>
          </a:xfrm>
          <a:prstGeom prst="rect">
            <a:avLst/>
          </a:prstGeom>
          <a:noFill/>
          <a:ln w="9525">
            <a:noFill/>
            <a:miter lim="800000"/>
            <a:headEnd/>
            <a:tailEnd/>
          </a:ln>
        </p:spPr>
      </p:pic>
      <p:pic>
        <p:nvPicPr>
          <p:cNvPr id="51203" name="Picture 20" descr="7206075-un-taureau-de-dessin-anime-happy-executant-et-souriant"/>
          <p:cNvPicPr>
            <a:picLocks noChangeAspect="1" noChangeArrowheads="1"/>
          </p:cNvPicPr>
          <p:nvPr/>
        </p:nvPicPr>
        <p:blipFill>
          <a:blip r:embed="rId5"/>
          <a:srcRect/>
          <a:stretch>
            <a:fillRect/>
          </a:stretch>
        </p:blipFill>
        <p:spPr bwMode="auto">
          <a:xfrm>
            <a:off x="250825" y="1052513"/>
            <a:ext cx="881063" cy="935037"/>
          </a:xfrm>
          <a:prstGeom prst="rect">
            <a:avLst/>
          </a:prstGeom>
          <a:noFill/>
          <a:ln w="9525">
            <a:noFill/>
            <a:miter lim="800000"/>
            <a:headEnd/>
            <a:tailEnd/>
          </a:ln>
        </p:spPr>
      </p:pic>
      <p:pic>
        <p:nvPicPr>
          <p:cNvPr id="51204" name="Picture 2" descr="personnage_de_dessin_anime_de_taureau_autocollant-r271ecd90e2a049eebff2263b2dc06205_v9waf_8byvr_324"/>
          <p:cNvPicPr>
            <a:picLocks noChangeAspect="1" noChangeArrowheads="1"/>
          </p:cNvPicPr>
          <p:nvPr/>
        </p:nvPicPr>
        <p:blipFill>
          <a:blip r:embed="rId6"/>
          <a:srcRect/>
          <a:stretch>
            <a:fillRect/>
          </a:stretch>
        </p:blipFill>
        <p:spPr bwMode="auto">
          <a:xfrm>
            <a:off x="179388" y="4365625"/>
            <a:ext cx="1152525" cy="1152525"/>
          </a:xfrm>
          <a:prstGeom prst="rect">
            <a:avLst/>
          </a:prstGeom>
          <a:noFill/>
          <a:ln w="9525">
            <a:noFill/>
            <a:miter lim="800000"/>
            <a:headEnd/>
            <a:tailEnd/>
          </a:ln>
        </p:spPr>
      </p:pic>
      <p:sp>
        <p:nvSpPr>
          <p:cNvPr id="82949" name="ZoneTexte 1"/>
          <p:cNvSpPr txBox="1">
            <a:spLocks noChangeArrowheads="1"/>
          </p:cNvSpPr>
          <p:nvPr/>
        </p:nvSpPr>
        <p:spPr bwMode="auto">
          <a:xfrm>
            <a:off x="1979613" y="260350"/>
            <a:ext cx="5184775" cy="641350"/>
          </a:xfrm>
          <a:prstGeom prst="rect">
            <a:avLst/>
          </a:prstGeom>
          <a:solidFill>
            <a:schemeClr val="bg1"/>
          </a:solidFill>
          <a:ln w="9525">
            <a:noFill/>
            <a:miter lim="800000"/>
            <a:headEnd/>
            <a:tailEnd/>
          </a:ln>
        </p:spPr>
        <p:txBody>
          <a:bodyPr>
            <a:spAutoFit/>
          </a:bodyPr>
          <a:lstStyle/>
          <a:p>
            <a:pPr algn="ctr">
              <a:defRPr/>
            </a:pPr>
            <a:r>
              <a:rPr lang="fr-FR" sz="3600" b="1" dirty="0" err="1">
                <a:solidFill>
                  <a:srgbClr val="6F9D20"/>
                </a:solidFill>
                <a:latin typeface="+mn-lt"/>
              </a:rPr>
              <a:t>Reference</a:t>
            </a:r>
            <a:r>
              <a:rPr lang="fr-FR" sz="3600" b="1" dirty="0">
                <a:solidFill>
                  <a:srgbClr val="6F9D20"/>
                </a:solidFill>
                <a:latin typeface="+mn-lt"/>
              </a:rPr>
              <a:t> populations</a:t>
            </a:r>
          </a:p>
        </p:txBody>
      </p:sp>
      <p:sp>
        <p:nvSpPr>
          <p:cNvPr id="51206" name="AutoShape 5"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51207" name="AutoShape 6"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51208" name="AutoShape 7" descr="data:image/jpeg;base64,/9j/4AAQSkZJRgABAQAAAQABAAD/2wCEAAkGBxQSEBQQEBQSFRIVEBUUFRIQDxQUFhAQFhIXFxQUFxQYHCggGBolHRQUITEhJSorLi4uFx8zODMsNygtLisBCgoKDg0OGxAQGiwkHSQsLCwsLCwsLCwsLCwsLCwsLCwsLCwsLCwsLCwsLCwsLCwsLCwsLCwsLCwsLCwsLCwsLP/AABEIAPYAzQMBEQACEQEDEQH/xAAbAAEAAQUBAAAAAAAAAAAAAAAABQECAwQGB//EAEgQAAEDAQQGBgUIBwcFAAAAAAEAAgMRBAUhMQYSQVFhcRMigZGhsTJCcoLBIzM0UlNistFzkpPC0uHwFBY1Q4Oi4gckJVTx/8QAGgEBAAMBAQEAAAAAAAAAAAAAAAECBAMFBv/EADMRAQACAQIEBAUEAQMFAAAAAAABAgMRMQQSIUETMlGBBSIzYXGRobHwFEJS8RUjwdHh/9oADAMBAAIRAxEAPwD3FAQEBAQEBAQEBAQEBAQEBAQEBAQEBAQEBAQEBAQEBBZLMG01jSpoOJ3eCpkyVxxradExWZ2UbM07R3qleIxW2tH6pmlo7LwV1iYlVVSCAgICAgICAgICAgICAgICAgICAgICCNvo4R/ph+By874l9OPy7Yd2JpXjw7rwulZ02RLIJDvPeu1c+SNrSryx6MjZ3b+8LvXi8sd9fZWcdWSOckgGmO7lVasHFWveKzDnakRGrYW5zY+mbv7lxniMUf6oW5ZXNeDkVeuStvLOqJiYXK6BAQEBAQEBAQEBAQEBAQEBBEaTPIhBGBDxiNi874l9OPy7YN3KOvWRuTz2gHzC8iI1adEhcV7PlfqupkTgKZHD4qZjSUadE3aJgxjnnJrC48mivwVoVQln0ticKlrx2NPxV9Jg0SF2aQwSyhjHEuaHOcCxw1WBuJJpTaO9aeE+prO0aqZK6QkukL8TgNjdw48VXNntln7en/tEV5V1VySJE6dYQzwy7D2Felw3E808l9/VztTvDXvW3dG06vpkEjhxVuL4jwq6V3kx05p67L+nO/wCxxxmWO+q/hwuFqO4eS6xx9o3hHhMsc4PA7iteLiaZOkbqWpMMq0KCAgICAgICAgICAgjr9sjpYtVlCdYGhNMFj43DbLSIr6umK0Vnq5C13HOB824+zQ+RXmf4uau9WnxKz3X6N2dzJSHtLTqkUcCDsO32lnyRMX0lbXonr0+jzfoZPwFTWVXmLKgLXOkpTeiEIYNd3p2qfo28IIOtIRwLyGn2V0y/Jh+9p09lN7fh6FVZUPM7wv2WedztZzYmuIa1pI6oNATTaUineXWNI2St0XzKzrEuczMtca0ZtIJyKraNNkaRLto5A4BwyIBB4FWie8Oejmr1tR6V4cccR2bFGS1r62tuvWIjpDpSkyqgY9LLOXFji9pDiKuZhgaVwrgq6StypiGdr2h7HBzTk5pqD2qNdEaJGzS6wxzHiva4TiPFrpO8M+SnLLMtbmICAgICAgICAgICAggbb9K90+TF4HHfXn2a8fkZnCrSDjUUodq44vPH5hM7NmW5bO7OGLsYB5L6CcOOf8ATDLz29XKTxMF4MaxoayGkbGjJoLXOdhvLie5eVxtvn5Y2hpxx8urp35HkfJZ52HLWjQYtZWN+vtLS3VJ5Gq9C/CWiutZ1VjNGvVGTQkMLG+kRT+SwS7Ru7G4/o0Vfswq12Utu4/S62alrDNrjH40XSK60lMO8K5Sq8rfAXTP3dI7t6xWiNOWFk3odanMtL4D6D2lwGwObtHMLhkhaXdWV1HjjULrwN9M0ffo5ZI1qkV7zKICAgICAgICAgICAggbb9K9w+TF4HHfXn2/hrx+Rm/l5rji88fmP5TOyYX0rG4Q/wCIH9OfIrweK88/ltp5XUPyPIrl2VSLMhyX0UbMkuIvpgFqfT61e8AnzXicTGmS0NmPywm7m+jx+ws9did3mmnkn/l42/diPiVpp9G3uju9XKyylzVuuRwcTE2tccXNFCcxid6681Y2T+VdG7jdC5885BlfgGtNRGzdXaclyyW12S6OxirxwqV34GnNmifRzyzpVJr3mUQEBAQEBAQEBAQEBBA2z6UfY+DV8/x317e38NePyQzD4jzC5YfqV/MfymdkwvpWN59apdS2vechP4VofNeDxPnn8ttPK644riq34H1aN9KHmvfwZIyUiYZrRpLidIX0tT/aA5nVC8nivq2/vZqx+WHQXdCWRMYcw0V5rNXYnd5Vp4+t8MpsEQPPP4rVT6M+6O71xZEsItDDk5uGfWGBVZlLEbW0u1Gdd/1WY95yA5pSlrzy1jWSZ0jWUrYbMWCrqFxzpkOAXu8Lw0Ya/ed2W9+aWytSggICAgICAgICAgICCAth/wC6d7Hwavn+N+vb2/hrx+SGUOy9pv4gueH6lfzH8pttKaX0jG8/0gs+rapKjBx1uYcP/q8Xia6ZJhsxz8sJa4L0Dx0Tj8o0YV9dmw896ybdEzHdMg0xHgutMlqTrWVJiJ3a5sbOkMpaC8+scaYUw3KLWm06zumOkaFutQiYXu2A0AzcQCaDuVd+kJeMXtI6S8BK7NzweWOAWuY5cWhG720lYRylk0bmlme41ZGZHHWdtBcchmfJa8XC5MmnTSPUtlrWHZ3dd7IW6sY5uOLnHiV62LDTFGlYZbXm09W2uqogICAgICAgICAgICAg8/0whnltYjs73RgAF8grhUCg4nDJeJxM1rmtNv70a8fkhvXbcDmajnWq1PLXNcWvczVcWmoBGrWlRvWeuXSYtpH990zDpRancO4/mtsfEL94hy8KEZflh6cAjVa8A444jcRRcs3EeLpOmkx9/wD4vSOV5vPVkhcah7ThQkFpB2EKukS66peyacPjAErRIPrV1HdtBQ9wVZxT2V0hsN08dK9sNlsznyuNGgyeOAy4mitXh72nREzEOpbdr2WaaS0OD53QSAkCjIwWHqMG7jmfBehXhq4sdp76T1cOfmtHo8wvSzAES5apFeVVhnWY0aY6O+i0ssjspme9VvmFmnHb0Q6yzOqxp3tBxFNi+gwxpjrE+kMdt5ZV0QICAgICAgICAgICAgINO328R9UdZ5ybu4ncFk4ri64Y0jrb+7ulMc2/COijJJe81ccz8AvCta17c1t2mNI6Q2AkC4K6B2XYnYYrbcEFoY0ys62qOu06rst4z7V7tcNL0jWO0M/PNZ6IN/8A03sxNTJaKfV1o/PUURwtY7ynxZTV23VZrENWzxgPcMSMXuH3nnIKMmXHgj7+ndERa7ZkeXgh+RFC0ZEHME5lefl4rJfptHpDpFIhjjha30WtHJoCyrqvaDmAeYBUJXNlIyPYcl1pxWWm0/qiaVlsw2sHA4HwK9LBx1Mny26T+zjbFMbNlbnIQEBAQEBAQEBAQEEdeN46p6OPGTwYN548Fg4vjIx/LTzfw648evWdmjBFTEmrjiXHMleLMzM6zu0NgILgpFQrA7I8lM7Ib9m9BvsjyX0OLyV/EMlt0deF8AP6CGjptu0RA7XceH9HPxXFRijSOtnSmPm6zsQx6oxJJOJcc3FeRMzM6zOsuzIoFCVCVCVEylaSqCxygbVitXqO7D8F6vBcXMz4d/af/Djkx94b69VwEBAQEBAQEBAQRN5XkdYxRel6z9jOA3leZxnG8vyU37z6O+PHr1lqQQhowz2k5k7yvId2YILwpQuCkVCmAecDyUzsIfS3ST+zQMiiPy8jBQ/ZspTW57l7VsvLjrEb6OFaa2mZYtELBqRdI7F7zrEnEmuJJO8rxrW5rTLRPon6oqoSoEbeV+QwfOPAP1Rie5R1nZaIaMGltncaazxxMZp4KeSe5pKYhna9utG4OG9py5jYqzVCpKqlYSoExZJtZoO3avouEzeLjiZ37sl68ssy0qCAgICAgICAg5+829HMXAdV2JpvyJHHgvA4/HyZpn16teKdarmOqKhZF14Qa953nFZo+kneGt2DMuPAbV0pSbKsthtjZWCSM1Y4VFdyrPSdEtlBR+R5KZ2HkdotTrRbqONXOk1Bwa06oA7At+SZjFrPoiN3rdnj1WNaMg0DwWCNkr1Oo1rRrOcIozRzq9aldRgzdTtA5lXw4py3ikItPLGrjr80JmZrTB3TDMkAh493aOS334W2OPl6wrXLEufjgIyCzaw6pW63yROD2uoeORG4jaFztEH5dtZrSJWCRuFcCPquGYWe0IXlVG5dcvWLd+K9D4dk0ycvq5ZY6apRe2zCAgICAgICAgw2qzNkbqu7DtB3rjnwVzV5bLVtNZ1hzsjHQv1Xeid237zfiP6Pz+XFbDblt/y2VtFo1hdeV5sgjEjusXYRsbiZHHIAc0rXWUOO0v0dmkspttre4Sl7QyBtNWGNxpR33uWXFerTh/CpzTu5c/NOkbOo0TZq2WMbmgLyJ62l2lMhBST0TyTsh43oude9aHZI8/7it/EfRj2VrvL2ZYVhQK3Y2ssjtoa1o5EknyC9P4bXrafw45p6QlF6rg4jSa6NWbWZ1WvFaADB3rU8D2ryOLxxS+sbS1Yra1RUViaMzXmarLq6pq5TR0jBlqtf21IPkFxsSkSuaFbM+kjT94BduGty5az91bx8sugX0rGICAgICAgICAgwWuytkbqu7DtB3rjmw1y15bLVtNZ1hFXZo4yOUzyHpJPUqKCMcBX0uK5cNwlcPWesr3yzbopplFrWUtP2jPNONnTEYfM1rjZSIDcT5leDDTKRUoWzeieRSdh4zoV/ix9uT8S9DiPox7K13l7QsCwoF10+nL7nkV6vw3a3s45uyTXpuCA0tHVj5u+C874htX3d8HdzDQvOaEjdHzrv0I/GuViUoVzQxE0c322/iCvi89fzCJ2dMvqGIQEBAQEBAQEBAQEETpM2sHvtWH4hP/Z94dsPmad0D5P3j5leJDRLeoroWWj0HeyfJJ2HiuiR1b1bXbI8d5K38R9GPZWu8vbVgWUUaC67MJJOIae6v5r0vhtuto/Djm7JNeq4Oe0ufQRji74fmvO+IT0r7u+Du5lrsV5zQk7mHyrzuiA73H8lysSkyuaGGTNn6Rn4gr4o1yV/MInaXTr6hiEBAQEBAQEBAQEBBF6RD5H32/FYPiP0feHbD5mldHzfvO/EV41XeW8roY7T6DvZPkk7EPEYndHamTD1ZQTy1sV6F45sWn2RG72+J4c0OGRaCORC89KqJW6+o4PHI8Qr4cvhXi36otXmjRJidurr1AbSpJNABx3L365K2rzRPRkmJidHB39fjZZatPVGDeI2ntXj8Rl8W+sbRs146csNSzS6xoMeSzzOi7pLvs3RtNfScangBk3+t64yhmKqLIma00Tfv6x5NFfOi08HTmzV/VW86Vl0i+iYxAQEBAQEBAQEBAQRt/H5L3x8Vg+I/R93bD5mjdHzfvO/EV5FXeW6rIYrX82/2D5JOyYeVaV3SbNK0gfJysa9h5tGs3mCe4hepavLER9nOJ1dpoHewms/RE9eLDnH6p+C829dLTDpPq6UqooVUR95XYyZhY7W1Sa0a8tx34Z9qRaY6RKUG3QyIGvSS03dXzU+JZOqasN3Rwj5NtD9Zxq7v2KkyhskqBYVA2Lii1nPmOXoM5A9Y9pw91et8NxaROSe/SHDNbsmV6jgICAgICAgICAgICCK0jNIR7Y8isHxH6Xu7YPM07nPyXvO/EV5FXeW8roYLcfkn+w7yUTsmFLfcsdrsTIZMPkmFrxnG/UFHD8tq9+aRekRLLzaW1eTTR2i67UNcEEHquFdSVnA7eWYXmZsM7Tu1VtEw9NuW+o7TGHxkVpi2uIKxTPXSd0zGiQLkQtJUCwuQWEqErS5QMLAZn9FH/qPHqN3e0dneu3D8POa2nbura3LGrpIow1oa0UAAAG4BfQVrFYiI2ZJnXqvVkCAgICAgICAgIIu13/BGSC7WIzDBrUO4nKvas2Ti8VOkz1+zpXFaURNpqytGMJ9pwHlXzWa3xGO1f1dIwesoW/NLTIxrSGNGuDgTWtDxWXNxN81dNOjpTFFZ3Sl03i0RCp2uP8AuKyTbRfRsOvdu9V5zla1svdpY4VzaR4JzJ5XLR6Yva1reldg0D0nbBTetnNxHa0q8tPRp3npUyZhjnPSMz1X6xod4xwPEKdOIneUfJDmGXs2zP6SzSuGOMbwaHk4Lr4FskaXj3hHPEbOxuT/AKiMkAa8gO3PND2HIrLk4bLj+8LRatnQt0kYVw1lblXf3hZvTWTlYpdJYmipKmNZ7I5UJatN4y4MBcGV6z2ULgPu1wqtFOHtPW0dP3VmYh2FwaT2LUbHG4x/pmkFzjtc/EEneSvVxZcNY5Y6M9qXnrLqQdoWpyVQEBAQEBAQEBBrXjrdE7VNDT0qV1d5os/FWtXFaa7r44ibRq419zuAoWGmwxkOB90kEeK+f0nds5kVaLrYzDX1eD2ub5hTrKdUReNx9I2jXsJzBD24HvXSuaa9iY1Ww2K1AU6h4gnyVJvi12lMaqmxWrbq9xPxUeJi9E6StdYbRT0m/qH808XF6fuaW9Wi24gMyStM8T6KeGsfcrdxVf8AKlPhw1pdHmn1XdlVMcXaO5OKGNuiDXeq7xVv8+0d0eDVJWPRLVydKOAe+ndVcbcbNu0fomMUQkBo2aZy/ru/Nc/8m3pH6LcsMR0VYTVxB9uWvmVeOKy9v4V5KMzNHYW4VaTuY0uP+2qieIyyctUkLrIHVYQMuvRg7jUnuXObespd5oq14szWvNdUlrcKdQAUA4DEdi9zgL2ti6+vT8MeaI5uiXW1yEBAQEBAQEBAIQc+I3Nc4MNBrGg2AVyxXzV9IvaI9ZbY6xGrSvSR7RU1912r4GoXOY+60IKa0Md6QPvRRv8AKpU6WS03iHdGP9N7PKifMKN6H6zBymcP31Pzen7DPGI/tO60H+JVnX0/YZ2QRn/Md+1J+CjUbkNni+2I/wBQ/wAKHVvRQRf+wf2v8lMRH2RrPoziGH7d55SE/BX0r6q6z6ME8cH1pXci/wCAVZ+yY1RkxiGUFeMhd8So6pYWW4Vo1lmbwa1pPifgraSNi2Xo9jaHqg/UaantoAFXl17jUs03S5DVG0+s7tqSO9ROkJejwRhrWtaAAGgADYKL6ikRFYiGCessisgQEBAQEBAQEFKoIeM9Z3tO8yvmb/Ut+Z/ltjaGte46ipdNXNzxDcqxKzRks4V4tItbZRx7yp5pQ2IrA05+JqnPJo37PdjNw7go55EtZbqj+qO5InVCRisLBk0LtFVJsz/2cf0SrcsK8zQt9laRkuF+kukS5W8rGzHqjuVYtKyIuyACUYbVe9p0S6S/mdVvJcoIaV0iirZL0iM4DkF9ZXaHnSuUggICAgICChKCx70Ebed4FjHFuLgDQb3bFyzZfDpNlqV5p0RWjtt6WFriaup1q4HX9ao2Yr5ydeadWzs2b1PVVblUBIqrNR6sKMQbcKgSVmRCXsyvVWW4xaIcpXlSq0Lbks+Td2q5a8zmucOiGu/50c1e2w6G+8m8lzIRTJxGHOcaAYqeWZ6JdVorfLprOwyfOAAO4mgoabKii+j4bL4lPvHRhyV5ZdAySq0KMgKCqAgICAgsKDWnKDm78nMdHkFzAeuAKksOBw8Vw4nFOXHNY3XpbltqwRWOny9mdrNcK1YQSR95uTuefNeDMTHSYa9YWW+9iRqkY7QMD+qaFVmuqUW68G5E0O52Hmo8OTVjdODkR3pyyKskUaDcheo0Sk7M5QhL2ZyvVWW6wrRDnK8lWVR9vdgs2Td2q5C9Jhjiq1qshLFah0ooCcfVaT5LrOOdDVO3xai8N1cCPr4eGZVIrHcaAu4nrSkjaNcUJ9mP4nBW5tNhM6Mv1qlgPR1oCfX3urtXs8Fhtjx/NvLLltFp6Ows5WxybbSguCCqAgICC0hBhkYg0rTZA4UIQc5Jc0kDi+yu1QTUxOrqE7aAeieSz5uGpl339V63mqNvC8H5WiJwG8sErOwjFq83JwGSvl6u9ctUf0kT/Qd2Ry4drH1WWcd67w6RaJa8lkbsIB+9Fq+LD8E5rJ6KNsrtjh7sjh+IFTz+sGjPG2UZV/aMP5KvNBo3IbVMPVd+q0+TlHymiRs96TD1H/sv+ajWDRvxXrMf8t/7L/mpi+iOVsf22c5Ru7QB8VPPKOWGraWWh2bae1I2nhiq6p6Ie0WcNPyssLeABcfFTEz2T0azrbC3LppO0RR15DFXjHaUassV5OIpZoG6x9Zra098n4jku9OByW36OdssQ2rHo/LL9Id1SaljD6fB7s3DhkvSw8JTH13lxtkmzq7FYQwANAAGwLU5pCNiDMAguCCqAgICCiChCCwtQY3QoMEljBzCCKtujUMnpxsJ36uPeomNdxFTaEx/5bpWcGyOp3GoXO2DHO8LRe0d2lJobKPQtB9+JjvEUXKeDxT2W8WzF/dq1tyljPNjx5PXOeApPdbxpXC6LaMjGe0/FqpPw+vqeNLNHZbePsvD+FR/06PVPjfZtxi3D7PvaP3Ej4fH+79keN9mYR205va3lQ/uhXjgY/3I8X7MclzWiT05zTcA7+JXjgcfc8WVIdD25ve93c3yC614bHHZWb2SVm0ahbjqAkbXdY+K7RWI2hTXVKRWEDIDuUjYbCgyhiC4BBcgqgICAgICAgpRAogpRBTVQU1EFOjQU6IIKdCEDoQgdCEFeiCCvRoK6iCuqgrqoFEFaIKoCAgICAgICAgICAgICAgICAgICAgICAgICAgICAgICAgICAgICAgICAgICAgICAgICAgICAgICAg//9k="/>
          <p:cNvSpPr>
            <a:spLocks noChangeAspect="1" noChangeArrowheads="1"/>
          </p:cNvSpPr>
          <p:nvPr/>
        </p:nvSpPr>
        <p:spPr bwMode="auto">
          <a:xfrm>
            <a:off x="7951788" y="3565525"/>
            <a:ext cx="304800" cy="304800"/>
          </a:xfrm>
          <a:prstGeom prst="rect">
            <a:avLst/>
          </a:prstGeom>
          <a:noFill/>
          <a:ln w="9525">
            <a:noFill/>
            <a:miter lim="800000"/>
            <a:headEnd/>
            <a:tailEnd/>
          </a:ln>
        </p:spPr>
        <p:txBody>
          <a:bodyPr/>
          <a:lstStyle/>
          <a:p>
            <a:endParaRPr lang="fr-FR"/>
          </a:p>
        </p:txBody>
      </p:sp>
      <p:sp>
        <p:nvSpPr>
          <p:cNvPr id="51209" name="AutoShape 8" descr="2Q=="/>
          <p:cNvSpPr>
            <a:spLocks noChangeAspect="1" noChangeArrowheads="1"/>
          </p:cNvSpPr>
          <p:nvPr/>
        </p:nvSpPr>
        <p:spPr bwMode="auto">
          <a:xfrm>
            <a:off x="7956550" y="3573463"/>
            <a:ext cx="304800" cy="304800"/>
          </a:xfrm>
          <a:prstGeom prst="rect">
            <a:avLst/>
          </a:prstGeom>
          <a:noFill/>
          <a:ln w="9525">
            <a:noFill/>
            <a:miter lim="800000"/>
            <a:headEnd/>
            <a:tailEnd/>
          </a:ln>
        </p:spPr>
        <p:txBody>
          <a:bodyPr/>
          <a:lstStyle/>
          <a:p>
            <a:endParaRPr lang="fr-FR"/>
          </a:p>
        </p:txBody>
      </p:sp>
      <p:pic>
        <p:nvPicPr>
          <p:cNvPr id="51210" name="Picture 2" descr="http://www.newkadolille.com/image2/drapeaueu/DrapeauFrance.gif"/>
          <p:cNvPicPr>
            <a:picLocks noChangeAspect="1" noChangeArrowheads="1"/>
          </p:cNvPicPr>
          <p:nvPr/>
        </p:nvPicPr>
        <p:blipFill>
          <a:blip r:embed="rId7"/>
          <a:srcRect/>
          <a:stretch>
            <a:fillRect/>
          </a:stretch>
        </p:blipFill>
        <p:spPr bwMode="auto">
          <a:xfrm>
            <a:off x="6516688" y="1196975"/>
            <a:ext cx="715962" cy="430213"/>
          </a:xfrm>
          <a:prstGeom prst="rect">
            <a:avLst/>
          </a:prstGeom>
          <a:noFill/>
          <a:ln w="9525">
            <a:noFill/>
            <a:miter lim="800000"/>
            <a:headEnd/>
            <a:tailEnd/>
          </a:ln>
        </p:spPr>
      </p:pic>
      <p:pic>
        <p:nvPicPr>
          <p:cNvPr id="51211" name="Picture 4" descr="http://americareality.canalblog.com/images/DrapeauUsa1.gif"/>
          <p:cNvPicPr>
            <a:picLocks noChangeAspect="1" noChangeArrowheads="1"/>
          </p:cNvPicPr>
          <p:nvPr/>
        </p:nvPicPr>
        <p:blipFill>
          <a:blip r:embed="rId8"/>
          <a:srcRect/>
          <a:stretch>
            <a:fillRect/>
          </a:stretch>
        </p:blipFill>
        <p:spPr bwMode="auto">
          <a:xfrm>
            <a:off x="1243013" y="1268413"/>
            <a:ext cx="665162" cy="398462"/>
          </a:xfrm>
          <a:prstGeom prst="rect">
            <a:avLst/>
          </a:prstGeom>
          <a:noFill/>
          <a:ln w="9525">
            <a:noFill/>
            <a:miter lim="800000"/>
            <a:headEnd/>
            <a:tailEnd/>
          </a:ln>
        </p:spPr>
      </p:pic>
      <p:pic>
        <p:nvPicPr>
          <p:cNvPr id="51212" name="Picture 12" descr="http://www.mistersmoke.com/assets/drapeau-de-allemagne.jpg"/>
          <p:cNvPicPr>
            <a:picLocks noChangeAspect="1" noChangeArrowheads="1"/>
          </p:cNvPicPr>
          <p:nvPr/>
        </p:nvPicPr>
        <p:blipFill>
          <a:blip r:embed="rId9"/>
          <a:srcRect/>
          <a:stretch>
            <a:fillRect/>
          </a:stretch>
        </p:blipFill>
        <p:spPr bwMode="auto">
          <a:xfrm>
            <a:off x="1258888" y="2708275"/>
            <a:ext cx="719137" cy="430213"/>
          </a:xfrm>
          <a:prstGeom prst="rect">
            <a:avLst/>
          </a:prstGeom>
          <a:noFill/>
          <a:ln w="9525">
            <a:noFill/>
            <a:miter lim="800000"/>
            <a:headEnd/>
            <a:tailEnd/>
          </a:ln>
        </p:spPr>
      </p:pic>
      <p:pic>
        <p:nvPicPr>
          <p:cNvPr id="51213" name="Picture 12" descr="italie"/>
          <p:cNvPicPr>
            <a:picLocks noChangeAspect="1" noChangeArrowheads="1"/>
          </p:cNvPicPr>
          <p:nvPr/>
        </p:nvPicPr>
        <p:blipFill>
          <a:blip r:embed="rId10"/>
          <a:srcRect/>
          <a:stretch>
            <a:fillRect/>
          </a:stretch>
        </p:blipFill>
        <p:spPr bwMode="auto">
          <a:xfrm>
            <a:off x="1258888" y="4652963"/>
            <a:ext cx="720725" cy="476250"/>
          </a:xfrm>
          <a:prstGeom prst="rect">
            <a:avLst/>
          </a:prstGeom>
          <a:noFill/>
          <a:ln w="9525">
            <a:noFill/>
            <a:miter lim="800000"/>
            <a:headEnd/>
            <a:tailEnd/>
          </a:ln>
        </p:spPr>
      </p:pic>
      <p:pic>
        <p:nvPicPr>
          <p:cNvPr id="51214" name="Picture 16" descr="http://t1.gstatic.com/images?q=tbn:ANd9GcQzsZ1fUenBjXNycwwyrt-XJNWSmFC5nbBWwiyig5-qyuW2iYNN"/>
          <p:cNvPicPr>
            <a:picLocks noChangeAspect="1" noChangeArrowheads="1"/>
          </p:cNvPicPr>
          <p:nvPr/>
        </p:nvPicPr>
        <p:blipFill>
          <a:blip r:embed="rId11"/>
          <a:srcRect b="20467"/>
          <a:stretch>
            <a:fillRect/>
          </a:stretch>
        </p:blipFill>
        <p:spPr bwMode="auto">
          <a:xfrm>
            <a:off x="3049588" y="2781300"/>
            <a:ext cx="1306512" cy="1584325"/>
          </a:xfrm>
          <a:prstGeom prst="rect">
            <a:avLst/>
          </a:prstGeom>
          <a:noFill/>
          <a:ln w="9525">
            <a:noFill/>
            <a:miter lim="800000"/>
            <a:headEnd/>
            <a:tailEnd/>
          </a:ln>
        </p:spPr>
      </p:pic>
      <p:sp>
        <p:nvSpPr>
          <p:cNvPr id="51215" name="AutoShape 14"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51216" name="AutoShape 15" descr="data:image/jpeg;base64,/9j/4AAQSkZJRgABAQAAAQABAAD/2wBDAAkGBwgHBgkIBwgKCgkLDRYPDQwMDRsUFRAWIB0iIiAdHx8kKDQsJCYxJx8fLT0tMTU3Ojo6Iys/RD84QzQ5Ojf/2wBDAQoKCg0MDRoPDxo3JR8lNzc3Nzc3Nzc3Nzc3Nzc3Nzc3Nzc3Nzc3Nzc3Nzc3Nzc3Nzc3Nzc3Nzc3Nzc3Nzc3Nzf/wAARCAEEAMIDASIAAhEBAxEB/8QAHAABAAIDAQEBAAAAAAAAAAAAAAcIBAUGAwIB/8QARBAAAgEDAgQDAgcMCgMAAAAAAAECAwQFBhESITFBB1FhEyIIFHGBlKHSFhcjMkJSVVZicpHhFSQ0Q1OCorGy8HOSwf/EABQBAQAAAAAAAAAAAAAAAAAAAAD/xAAUEQEAAAAAAAAAAAAAAAAAAAAA/9oADAMBAAIRAxEAPwCcQAABh5bKWOGsal9lLqlbW1NbyqVJbLpvsu7fLoubIP1b46XssjCnpW3p07SjPeVW6p8Uq+37O/ux+ff5OgE+AinSnjfhMnKlb5yhPGXEnwurvx0N/wB7rH51svMlG2uKF1QhXta1OtRmt4VKclKMl5prkwPUAAAAAAAAAAAAAAAAAAAAAAAAAADidfeJOG0fTnQlL43lHHeFpSf4vJ7Ob6RX18+SO2OW13oXFazsHTvYeyvYQat7yC9+k+vNflR9H5vbZ8wKyav1fmNXX7ustcNwi/wVvDlTpLd8kvPn1fN+ZoDoNZaQyukMlK0ydF+ylJ+wuYr8HWS25xfzrddUc+AN7pfV+c0rXdXDX06UJP36Mvepz+WL5b+vX1NEALF6N8bcTlHStdRUv6Nu5NR9tHeVCT89+sPn3S7slWjVp16UKtGcalOaUozg01JPo011KPnW6K8Qs9pCooWVf29jv71nXbdPru3H81+q+dMC2wOS0P4g4TWNBRs63sL5LepZVmlNdece0ly6rp3SOtAAAAAAAAAAAAAAAAAAAAAAAAA12fweN1DjamPy9rC4tpvfhlycWukotc0/VFXvEfQd9orJ8MuKvja0n8Wutuv7MvKS+vqu6VsjBzWIsc5jK+OydCNe1rR2nCX1NPs11T7AUqB2HiNoO+0Vk+GXFXxtaT+LXW3X9mXlJfX1XdLjwAAA9Le4rWteFe2q1KNaD3hUpycZRfmmuaJu8PPGpudPHaxlFLbaGRjHv2VSKX+pem66sg0AXft69G5oU69tVhVo1IqUKlOSlGSfRprk0ehVfw28SMho26VC4dW7xE+U7Xj50314qe/JPd810fy7NWZweYsc9jKGRxdeNe2rR3jJdU+6a7Nd0BngAAAAAAAAAAAAAAAAAAAAAAAwM5iLLO4u4xuSoRrW1ePDKMl0fZryafNMqTrbS95pHPV8ZebyiveoVuHZVqb6SXXy5rs0y4pxnino2nq/TdWnRpJ5O1TqWc1sm5bc4bvtL5Vz2fYCp4PqpCVOcoTi4yi2nFrZpnyAAAA6fQutspo3JwuLKpKpaSl/WLOU2qdVd/kly5S/3W6fMAC52mdQ47U+Io5PE1vaUanKUXylTl3jJdmv5rdNM2pUHQmssjozLq8spOpb1No3NrKW0a0f/klz2fb1TadqdM6hx2p8RRyeJre0o1OUovlKnLvGS7NfzW6aYG1AAAAAAAAAAAAAAAAAAAAAAABW/wAetJRw2fhmbOnw2mScpVEvyK/WX/sufy8RFhcHX+naWqNK32NnHeq4e0t5bLeNWPOLX+z9GyoE4SpzlCcXGUXs4yWzT8mB8gAAAAB13hrrOvo3PwuN5TsK7VO8opvnDf8AGS7yjz2+VruciALuWV3Qv7OheWlRVbevTjUpzXSUWt0/4HuV88C9erGXUdNZWrtZ3E/6pUk+VKo/yW2+UZdv2n6lgwAAAAAAAAAAAAAAAAAAAAAAVd8btPPCa2r3NKnJWuRXxmnJx5cb/HSf73P/ADL5XaIi34QeFjfaPpZKEX7bH1021Hf8HP3ZL058L+b1ArcAAAAAAAD9hKUJKUW1JPdNPZos/wCDmuPuqwfxO/q8WWsYqNVyfOtDoqnq+z9dvNFXzeaL1Hc6V1FaZW1cmqcuGtTX95Tb96Pzrp5NJ9gLjgxsZfW+Tx9tf2c+O3uKcatOXnFrdGSAAAAAAAAAAAAAAAAAAAA1GrsUs3pjKY101OVxbThBNJ+/tvFrflupJNeqNuH0Ao6+rPw3WtMesVq3L2MYKEKN3UjCKhwpR4m47Ly2a29DSgAAAAAAAAWA+DtqN3WLu9P3E052b9tbpvn7OT95beSk0/8AOTGU+8P8+9M6tx2Tk0qEKnBX3jxfgpcp7Lz2ba9V8xcBPdbgfoAAAAAAAAAAAAAAAAAAAACsXj5ZfFfEGvW4HFXdvSrbuW/FsuDf0/E2+Yjkln4R8JrWGPqOElCWOilLbk2qlTdb/Ov4oiYAAAAAAAAAWv8AB/Oyz2hLCrVcXXtU7WrwrbnDbh/0uLKoE1fBsynDfZfEyk/wlKFzBc9vdfDLvsvx49ue3oBPIAAAAAAAAAAAAAAAAAAAACDvhLW/LBXPF/jU+Hb9x77kGk8/CW/sGC/81b/jAgYAAAAAAAAAdp4O5FY7xExEptqFepK3ltHdvji4r5Pe4eflucWbLTd6sdqDG3sqjpRt7qnUlNLfhSkm3t8m4F0QEAAAAAAAAAAAAAHPam1pgtLVqNLOXNa2daLlTkrapOMtuqUoxa3Xl15rzA6EHCffg0P+l6n0Ot9kffg0P+l6n0Ot9kDuwcJ9+DQ/6XqfQ632R9+DQ/6XqfQ632QOa+ElZ8encTe+029leOlwbdeODe+/p7P6/Qr4TR406705qjTFpZYS+lcXFO+jVlF0KkNoqnUW+8kl1kiFwAAAAAAAAAAAuthK9S6w1jcV5cVWrb05ze228nFN/WzNOU0/q3TVLBY6nV1DiYVIWtKMoyvqScWoLdNcRn/dlpf9Y8P9PpfaA3gNH92Wl/1jw/0+l9ofdlpf9Y8P9PpfaA3gNH92Wl/1jw/0+l9o2tje2uQtoXVhc0bm3nvw1aFRThLZ7PZrk+aa+YD3AAAAADT6s07ZapwdxishF+zq7ONSKXFTmuko+q+tNrubgAU01Xp2+0vm7jF5GnKM6cn7Oo47RrQ392cfR/VzT5pmnLYeJuhrbWWGkoQhDKW8W7Su3tz/ADJP81/U+fnvVfIWVzjb2vZX1GVG5oTcKlOXWMl1QGOAAAAAAAAAAAAAAAAAAAButIabvdV52hirBbSqbyqVZJuNKC6ye3/W2l3A3Phjoe51nmlGXuY21lGV5V32fC3yhH9qWz59uvknaiwsrbHWdGzsaEKFtRioU6cFsopGFpfAWOmcLbYvHU1GlSiuKe20qs9venL1f8uiRtQAAAAAAAABFfjR4eLP2Us5iKMI5O1pt1oQh711BLpy6zSXLu+nkSoAKOAmjxx8PXbV6up8LRk6NWXFfUacFtSf+Ituz7+vPvyhcAAAAAAAAAAAAAAAH1ThOrUjTpxcpyaUYxW7bfZAZOJxt1l8lbY+wpOrc3FRU6cF5vz8kurfZJstf4eaNtNGYKFpTVOpe1feu7mMdnUl2X7q32S+fq2aLwf8PoaUxv8ASORipZe8pxc04/2aHXgXff8AO9Ul23cjAAAAAAAAAAAAAAHxVpwrUp0qsVOnOLjKMlumn1TKw+Lnh/LSGTV3jqc3hrqW1Jylxexns26bfXs2m+3m0y0Jg5rE2OcxtfHZO3hXta0eGcJfU0+zXVNdAKVA6PXekrzR2dqY67l7Wk1x29wotRqw8/lXRrsznAAAAAAAAAAAAE9+B/h38Up0dUZmm1XnFuyt5w/Ei/7x7rq+3knv35cz4L+Hbz93HO5ijNYy3mnQhJbK5mn9cU1z7N8uzLHAAAAAAAAAAAAAAAAAAABzuudJWWscFUx13L2VRPjoXCinKlPs/k7Nct0VOzuHvcDlbjG5KjKlcUJuMk09pLtJeaa5pl0yP/FrQFPV+Ld3Y04rNWsNqEnLhVWO+7pyfTu2vJvqk2BVwHpcUKttXqULinOlWpScKlOa2lGSezTXZpnmAAAAAADt/C7QdfWWXTuI1aeJt3vc14rbd9oRfm/n2XPy302jNK5DV2apY+wpvg3Uq9Zr3aMN+cm/9l3ZbLTmCsNN4ihi8XSdO3or8p7ym31lJ923/wB2AzrS2o2drRtbamqdGjBU6cI9IxS2S/geoAAAAAAAAAAAAAAAAAAAAAABDXjf4d/HaNXU2FpQjXpRcr6jFbOrFf3i7cSXXzXPqucAl4yuXjX4fPB3ss9h6D/oy5nvXp04bRtpvby6Rk+nZPl3QEUgAAZ2FxN7m8nQx2MoSr3VeXDCEfrbfZJc2+xi29Crc16dvb051a1WahTpwW8pSb2SS7tss54S+HtPSWNV5kqVOWauI/hJJ8XsIP8AIT8/Nrq+XNJAbzw/0dZaNwkLO2ip3VVKd3cdXVnt/wAVu0l5erZ04AAAAAAAAAAAAAAAAAAAAAAAAAA8L20oX1nXtLumqtvXpyp1IS6Si1s1/A9wBVHxP0LcaMzLVKNSpirh72teXP1cJP8AOX1rn57cUXO1Pp/H6mxFbGZSiqlKot4y/Kpy7Si+zX8nybIi8P8AwcurLU1W61NCjVsrKp+Ap/jRuntupNdordPZ9WtnyT3DO8EvDpWNClqXOUISua0YzsaUufsotb8b7cTTW3kvV8pkAAAAAAAAAAAAAAAAAAAAAAAAAAAAAAAAAAAAAAAAAAAAAAAAAA//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51217" name="AutoShape 1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51218" name="AutoShape 1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51219" name="AutoShape 18"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51220" name="AutoShape 1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pic>
        <p:nvPicPr>
          <p:cNvPr id="51221" name="Picture 21" descr="7206167-un-taureau-de-dessin-anime-happy-executant-et-souriant"/>
          <p:cNvPicPr>
            <a:picLocks noChangeAspect="1" noChangeArrowheads="1"/>
          </p:cNvPicPr>
          <p:nvPr/>
        </p:nvPicPr>
        <p:blipFill>
          <a:blip r:embed="rId12"/>
          <a:srcRect/>
          <a:stretch>
            <a:fillRect/>
          </a:stretch>
        </p:blipFill>
        <p:spPr bwMode="auto">
          <a:xfrm>
            <a:off x="250825" y="2492375"/>
            <a:ext cx="900113" cy="895350"/>
          </a:xfrm>
          <a:prstGeom prst="rect">
            <a:avLst/>
          </a:prstGeom>
          <a:noFill/>
          <a:ln w="9525">
            <a:noFill/>
            <a:miter lim="800000"/>
            <a:headEnd/>
            <a:tailEnd/>
          </a:ln>
        </p:spPr>
      </p:pic>
      <p:pic>
        <p:nvPicPr>
          <p:cNvPr id="51222" name="Picture 22" descr="junkdna"/>
          <p:cNvPicPr>
            <a:picLocks noChangeAspect="1" noChangeArrowheads="1"/>
          </p:cNvPicPr>
          <p:nvPr/>
        </p:nvPicPr>
        <p:blipFill>
          <a:blip r:embed="rId13"/>
          <a:srcRect/>
          <a:stretch>
            <a:fillRect/>
          </a:stretch>
        </p:blipFill>
        <p:spPr bwMode="auto">
          <a:xfrm>
            <a:off x="6588125" y="1700213"/>
            <a:ext cx="720725" cy="544512"/>
          </a:xfrm>
          <a:prstGeom prst="rect">
            <a:avLst/>
          </a:prstGeom>
          <a:noFill/>
          <a:ln w="9525">
            <a:noFill/>
            <a:miter lim="800000"/>
            <a:headEnd/>
            <a:tailEnd/>
          </a:ln>
        </p:spPr>
      </p:pic>
      <p:pic>
        <p:nvPicPr>
          <p:cNvPr id="51223" name="Picture 23" descr="ANd9GcRd2LZtOuCWjWXXX7elyjF0ckUdbWLQPkLgHDQv9tHUagUOylgG"/>
          <p:cNvPicPr>
            <a:picLocks noChangeAspect="1" noChangeArrowheads="1"/>
          </p:cNvPicPr>
          <p:nvPr/>
        </p:nvPicPr>
        <p:blipFill>
          <a:blip r:embed="rId14"/>
          <a:srcRect/>
          <a:stretch>
            <a:fillRect/>
          </a:stretch>
        </p:blipFill>
        <p:spPr bwMode="auto">
          <a:xfrm>
            <a:off x="5364163" y="908050"/>
            <a:ext cx="1216025" cy="1295400"/>
          </a:xfrm>
          <a:prstGeom prst="rect">
            <a:avLst/>
          </a:prstGeom>
          <a:noFill/>
          <a:ln w="9525">
            <a:noFill/>
            <a:miter lim="800000"/>
            <a:headEnd/>
            <a:tailEnd/>
          </a:ln>
        </p:spPr>
      </p:pic>
      <p:sp>
        <p:nvSpPr>
          <p:cNvPr id="51224" name="Text Box 24"/>
          <p:cNvSpPr txBox="1">
            <a:spLocks noChangeArrowheads="1"/>
          </p:cNvSpPr>
          <p:nvPr/>
        </p:nvSpPr>
        <p:spPr bwMode="auto">
          <a:xfrm rot="-1013900">
            <a:off x="5508625" y="1341438"/>
            <a:ext cx="763588" cy="366712"/>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GENO</a:t>
            </a:r>
          </a:p>
        </p:txBody>
      </p:sp>
      <p:pic>
        <p:nvPicPr>
          <p:cNvPr id="51225" name="Picture 25" descr="depositphotos_1298098-DNA-strand"/>
          <p:cNvPicPr>
            <a:picLocks noChangeAspect="1" noChangeArrowheads="1"/>
          </p:cNvPicPr>
          <p:nvPr/>
        </p:nvPicPr>
        <p:blipFill>
          <a:blip r:embed="rId15"/>
          <a:srcRect t="35109" b="33261"/>
          <a:stretch>
            <a:fillRect/>
          </a:stretch>
        </p:blipFill>
        <p:spPr bwMode="auto">
          <a:xfrm>
            <a:off x="1042988" y="1700213"/>
            <a:ext cx="1211262" cy="287337"/>
          </a:xfrm>
          <a:prstGeom prst="rect">
            <a:avLst/>
          </a:prstGeom>
          <a:noFill/>
          <a:ln w="9525">
            <a:noFill/>
            <a:miter lim="800000"/>
            <a:headEnd/>
            <a:tailEnd/>
          </a:ln>
        </p:spPr>
      </p:pic>
      <p:pic>
        <p:nvPicPr>
          <p:cNvPr id="51226" name="Picture 27" descr="http://www.aeropostage.sitew.com/fs/Root/8fd9t-fleche_o.gif"/>
          <p:cNvPicPr>
            <a:picLocks noChangeAspect="1" noChangeArrowheads="1"/>
          </p:cNvPicPr>
          <p:nvPr/>
        </p:nvPicPr>
        <p:blipFill>
          <a:blip r:embed="rId16"/>
          <a:srcRect/>
          <a:stretch>
            <a:fillRect/>
          </a:stretch>
        </p:blipFill>
        <p:spPr bwMode="auto">
          <a:xfrm>
            <a:off x="2700338" y="1052513"/>
            <a:ext cx="1820862" cy="2016125"/>
          </a:xfrm>
          <a:prstGeom prst="rect">
            <a:avLst/>
          </a:prstGeom>
          <a:noFill/>
          <a:ln w="9525">
            <a:noFill/>
            <a:miter lim="800000"/>
            <a:headEnd/>
            <a:tailEnd/>
          </a:ln>
        </p:spPr>
      </p:pic>
      <p:pic>
        <p:nvPicPr>
          <p:cNvPr id="51227" name="Picture 29" descr="depositphotos_1298098-DNA-strand"/>
          <p:cNvPicPr>
            <a:picLocks noChangeAspect="1" noChangeArrowheads="1"/>
          </p:cNvPicPr>
          <p:nvPr/>
        </p:nvPicPr>
        <p:blipFill>
          <a:blip r:embed="rId15"/>
          <a:srcRect t="35109" b="33261"/>
          <a:stretch>
            <a:fillRect/>
          </a:stretch>
        </p:blipFill>
        <p:spPr bwMode="auto">
          <a:xfrm>
            <a:off x="1116013" y="3213100"/>
            <a:ext cx="1211262" cy="287338"/>
          </a:xfrm>
          <a:prstGeom prst="rect">
            <a:avLst/>
          </a:prstGeom>
          <a:noFill/>
          <a:ln w="9525">
            <a:noFill/>
            <a:miter lim="800000"/>
            <a:headEnd/>
            <a:tailEnd/>
          </a:ln>
        </p:spPr>
      </p:pic>
      <p:pic>
        <p:nvPicPr>
          <p:cNvPr id="51228" name="Picture 30" descr="depositphotos_1298098-DNA-strand"/>
          <p:cNvPicPr>
            <a:picLocks noChangeAspect="1" noChangeArrowheads="1"/>
          </p:cNvPicPr>
          <p:nvPr/>
        </p:nvPicPr>
        <p:blipFill>
          <a:blip r:embed="rId15"/>
          <a:srcRect t="35109" b="33261"/>
          <a:stretch>
            <a:fillRect/>
          </a:stretch>
        </p:blipFill>
        <p:spPr bwMode="auto">
          <a:xfrm>
            <a:off x="1042988" y="5229225"/>
            <a:ext cx="1211262" cy="287338"/>
          </a:xfrm>
          <a:prstGeom prst="rect">
            <a:avLst/>
          </a:prstGeom>
          <a:noFill/>
          <a:ln w="9525">
            <a:noFill/>
            <a:miter lim="800000"/>
            <a:headEnd/>
            <a:tailEnd/>
          </a:ln>
        </p:spPr>
      </p:pic>
      <p:grpSp>
        <p:nvGrpSpPr>
          <p:cNvPr id="51229" name="Group 45"/>
          <p:cNvGrpSpPr>
            <a:grpSpLocks/>
          </p:cNvGrpSpPr>
          <p:nvPr/>
        </p:nvGrpSpPr>
        <p:grpSpPr bwMode="auto">
          <a:xfrm>
            <a:off x="2916238" y="4292600"/>
            <a:ext cx="1216025" cy="1295400"/>
            <a:chOff x="1842" y="2750"/>
            <a:chExt cx="766" cy="816"/>
          </a:xfrm>
        </p:grpSpPr>
        <p:pic>
          <p:nvPicPr>
            <p:cNvPr id="51237" name="Picture 41" descr="ANd9GcRd2LZtOuCWjWXXX7elyjF0ckUdbWLQPkLgHDQv9tHUagUOylgG"/>
            <p:cNvPicPr>
              <a:picLocks noChangeAspect="1" noChangeArrowheads="1"/>
            </p:cNvPicPr>
            <p:nvPr/>
          </p:nvPicPr>
          <p:blipFill>
            <a:blip r:embed="rId14"/>
            <a:srcRect/>
            <a:stretch>
              <a:fillRect/>
            </a:stretch>
          </p:blipFill>
          <p:spPr bwMode="auto">
            <a:xfrm>
              <a:off x="1842" y="2750"/>
              <a:ext cx="766" cy="816"/>
            </a:xfrm>
            <a:prstGeom prst="rect">
              <a:avLst/>
            </a:prstGeom>
            <a:noFill/>
            <a:ln w="9525">
              <a:noFill/>
              <a:miter lim="800000"/>
              <a:headEnd/>
              <a:tailEnd/>
            </a:ln>
          </p:spPr>
        </p:pic>
        <p:sp>
          <p:nvSpPr>
            <p:cNvPr id="51238" name="Text Box 42"/>
            <p:cNvSpPr txBox="1">
              <a:spLocks noChangeArrowheads="1"/>
            </p:cNvSpPr>
            <p:nvPr/>
          </p:nvSpPr>
          <p:spPr bwMode="auto">
            <a:xfrm rot="-1013900">
              <a:off x="1996" y="3022"/>
              <a:ext cx="481" cy="231"/>
            </a:xfrm>
            <a:prstGeom prst="rect">
              <a:avLst/>
            </a:prstGeom>
            <a:noFill/>
            <a:ln w="9525">
              <a:noFill/>
              <a:miter lim="800000"/>
              <a:headEnd/>
              <a:tailEnd/>
            </a:ln>
          </p:spPr>
          <p:txBody>
            <a:bodyPr>
              <a:spAutoFit/>
            </a:bodyPr>
            <a:lstStyle/>
            <a:p>
              <a:r>
                <a:rPr lang="fr-FR" b="1">
                  <a:solidFill>
                    <a:schemeClr val="hlink"/>
                  </a:solidFill>
                  <a:latin typeface="Monotype Corsiva" pitchFamily="66" charset="0"/>
                </a:rPr>
                <a:t>EBV</a:t>
              </a:r>
            </a:p>
          </p:txBody>
        </p:sp>
      </p:grpSp>
      <p:pic>
        <p:nvPicPr>
          <p:cNvPr id="51230" name="Picture 28" descr="ANd9GcScjMLYbDLLO5Mzfl4oDcF11AqnLuGQ9XmDwwHe91MpY-jXnVTp"/>
          <p:cNvPicPr>
            <a:picLocks noChangeAspect="1" noChangeArrowheads="1"/>
          </p:cNvPicPr>
          <p:nvPr/>
        </p:nvPicPr>
        <p:blipFill>
          <a:blip r:embed="rId17"/>
          <a:srcRect/>
          <a:stretch>
            <a:fillRect/>
          </a:stretch>
        </p:blipFill>
        <p:spPr bwMode="auto">
          <a:xfrm>
            <a:off x="5580063" y="4076700"/>
            <a:ext cx="2447925" cy="1968500"/>
          </a:xfrm>
          <a:prstGeom prst="rect">
            <a:avLst/>
          </a:prstGeom>
          <a:noFill/>
          <a:ln w="9525">
            <a:noFill/>
            <a:miter lim="800000"/>
            <a:headEnd/>
            <a:tailEnd/>
          </a:ln>
        </p:spPr>
      </p:pic>
      <p:pic>
        <p:nvPicPr>
          <p:cNvPr id="51231" name="Picture 30" descr="ANd9GcSALE9LPupkR9eI91_LXWtHrW14pPI913jY-uJf3Zjql7fUOz2R5A"/>
          <p:cNvPicPr>
            <a:picLocks noChangeAspect="1" noChangeArrowheads="1"/>
          </p:cNvPicPr>
          <p:nvPr/>
        </p:nvPicPr>
        <p:blipFill>
          <a:blip r:embed="rId18"/>
          <a:srcRect/>
          <a:stretch>
            <a:fillRect/>
          </a:stretch>
        </p:blipFill>
        <p:spPr bwMode="auto">
          <a:xfrm>
            <a:off x="5580063" y="2636838"/>
            <a:ext cx="2447925" cy="1628775"/>
          </a:xfrm>
          <a:prstGeom prst="rect">
            <a:avLst/>
          </a:prstGeom>
          <a:noFill/>
          <a:ln w="9525">
            <a:noFill/>
            <a:miter lim="800000"/>
            <a:headEnd/>
            <a:tailEnd/>
          </a:ln>
        </p:spPr>
      </p:pic>
      <p:sp>
        <p:nvSpPr>
          <p:cNvPr id="82976" name="Oval 45"/>
          <p:cNvSpPr>
            <a:spLocks noChangeArrowheads="1"/>
          </p:cNvSpPr>
          <p:nvPr/>
        </p:nvSpPr>
        <p:spPr bwMode="auto">
          <a:xfrm rot="-807655">
            <a:off x="49213" y="1268413"/>
            <a:ext cx="9145587" cy="1582737"/>
          </a:xfrm>
          <a:prstGeom prst="ellipse">
            <a:avLst/>
          </a:prstGeom>
          <a:noFill/>
          <a:ln w="38100">
            <a:solidFill>
              <a:schemeClr val="tx1"/>
            </a:solidFill>
            <a:round/>
            <a:headEnd/>
            <a:tailEnd/>
          </a:ln>
        </p:spPr>
        <p:txBody>
          <a:bodyPr wrap="none" anchor="ctr"/>
          <a:lstStyle/>
          <a:p>
            <a:endParaRPr lang="fr-FR"/>
          </a:p>
        </p:txBody>
      </p:sp>
      <p:grpSp>
        <p:nvGrpSpPr>
          <p:cNvPr id="3" name="Groupe 38"/>
          <p:cNvGrpSpPr>
            <a:grpSpLocks/>
          </p:cNvGrpSpPr>
          <p:nvPr/>
        </p:nvGrpSpPr>
        <p:grpSpPr bwMode="auto">
          <a:xfrm>
            <a:off x="0" y="765175"/>
            <a:ext cx="2700338" cy="4608513"/>
            <a:chOff x="0" y="765175"/>
            <a:chExt cx="2700338" cy="4608513"/>
          </a:xfrm>
        </p:grpSpPr>
        <p:sp>
          <p:nvSpPr>
            <p:cNvPr id="51234" name="Oval 46"/>
            <p:cNvSpPr>
              <a:spLocks noChangeArrowheads="1"/>
            </p:cNvSpPr>
            <p:nvPr/>
          </p:nvSpPr>
          <p:spPr bwMode="auto">
            <a:xfrm rot="-807655">
              <a:off x="0" y="765175"/>
              <a:ext cx="2592388" cy="1182688"/>
            </a:xfrm>
            <a:prstGeom prst="ellipse">
              <a:avLst/>
            </a:prstGeom>
            <a:noFill/>
            <a:ln w="38100">
              <a:solidFill>
                <a:srgbClr val="0000FF"/>
              </a:solidFill>
              <a:round/>
              <a:headEnd/>
              <a:tailEnd/>
            </a:ln>
          </p:spPr>
          <p:txBody>
            <a:bodyPr wrap="none" anchor="ctr"/>
            <a:lstStyle/>
            <a:p>
              <a:endParaRPr lang="fr-FR"/>
            </a:p>
          </p:txBody>
        </p:sp>
        <p:sp>
          <p:nvSpPr>
            <p:cNvPr id="51235" name="Oval 47"/>
            <p:cNvSpPr>
              <a:spLocks noChangeArrowheads="1"/>
            </p:cNvSpPr>
            <p:nvPr/>
          </p:nvSpPr>
          <p:spPr bwMode="auto">
            <a:xfrm rot="-807655">
              <a:off x="107950" y="4191000"/>
              <a:ext cx="2592388" cy="1182688"/>
            </a:xfrm>
            <a:prstGeom prst="ellipse">
              <a:avLst/>
            </a:prstGeom>
            <a:noFill/>
            <a:ln w="38100">
              <a:solidFill>
                <a:srgbClr val="0000FF"/>
              </a:solidFill>
              <a:round/>
              <a:headEnd/>
              <a:tailEnd/>
            </a:ln>
          </p:spPr>
          <p:txBody>
            <a:bodyPr wrap="none" anchor="ctr"/>
            <a:lstStyle/>
            <a:p>
              <a:endParaRPr lang="fr-FR"/>
            </a:p>
          </p:txBody>
        </p:sp>
        <p:cxnSp>
          <p:nvCxnSpPr>
            <p:cNvPr id="51236" name="AutoShape 48"/>
            <p:cNvCxnSpPr>
              <a:cxnSpLocks noChangeShapeType="1"/>
              <a:stCxn id="51234" idx="3"/>
              <a:endCxn id="51235" idx="2"/>
            </p:cNvCxnSpPr>
            <p:nvPr/>
          </p:nvCxnSpPr>
          <p:spPr bwMode="auto">
            <a:xfrm rot="5400000">
              <a:off x="-1231106" y="3350419"/>
              <a:ext cx="3092450" cy="382588"/>
            </a:xfrm>
            <a:prstGeom prst="curvedConnector4">
              <a:avLst>
                <a:gd name="adj1" fmla="val 34704"/>
                <a:gd name="adj2" fmla="val 69292"/>
              </a:avLst>
            </a:prstGeom>
            <a:noFill/>
            <a:ln w="28575">
              <a:solidFill>
                <a:srgbClr val="0000FF"/>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9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oneTexte 4"/>
          <p:cNvSpPr txBox="1">
            <a:spLocks noChangeArrowheads="1"/>
          </p:cNvSpPr>
          <p:nvPr/>
        </p:nvSpPr>
        <p:spPr bwMode="auto">
          <a:xfrm>
            <a:off x="179388" y="981075"/>
            <a:ext cx="8964612" cy="10160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Ø"/>
            </a:pPr>
            <a:r>
              <a:rPr lang="en-US" sz="2800">
                <a:latin typeface="Calibri" pitchFamily="34" charset="0"/>
              </a:rPr>
              <a:t> favors the largest (groups of) countries able to jointly assemble large reference populations </a:t>
            </a:r>
            <a:r>
              <a:rPr lang="en-US" sz="2800">
                <a:latin typeface="Calibri" pitchFamily="34" charset="0"/>
                <a:sym typeface="Wingdings" pitchFamily="2" charset="2"/>
              </a:rPr>
              <a:t> 2 large consortia</a:t>
            </a:r>
            <a:endParaRPr lang="fr-FR" sz="1600" b="1">
              <a:solidFill>
                <a:srgbClr val="7F7F7F"/>
              </a:solidFill>
            </a:endParaRPr>
          </a:p>
        </p:txBody>
      </p:sp>
      <p:grpSp>
        <p:nvGrpSpPr>
          <p:cNvPr id="53250" name="Groupe 9"/>
          <p:cNvGrpSpPr>
            <a:grpSpLocks/>
          </p:cNvGrpSpPr>
          <p:nvPr/>
        </p:nvGrpSpPr>
        <p:grpSpPr bwMode="auto">
          <a:xfrm>
            <a:off x="539750" y="2276475"/>
            <a:ext cx="7885113" cy="3671888"/>
            <a:chOff x="0" y="2636912"/>
            <a:chExt cx="5614838" cy="2852936"/>
          </a:xfrm>
        </p:grpSpPr>
        <p:pic>
          <p:nvPicPr>
            <p:cNvPr id="53255" name="Picture 3"/>
            <p:cNvPicPr>
              <a:picLocks noChangeAspect="1" noChangeArrowheads="1"/>
            </p:cNvPicPr>
            <p:nvPr/>
          </p:nvPicPr>
          <p:blipFill>
            <a:blip r:embed="rId3"/>
            <a:srcRect t="14035" b="3008"/>
            <a:stretch>
              <a:fillRect/>
            </a:stretch>
          </p:blipFill>
          <p:spPr bwMode="auto">
            <a:xfrm>
              <a:off x="0" y="2636912"/>
              <a:ext cx="5614838" cy="2852936"/>
            </a:xfrm>
            <a:prstGeom prst="rect">
              <a:avLst/>
            </a:prstGeom>
            <a:noFill/>
            <a:ln w="9525">
              <a:noFill/>
              <a:miter lim="800000"/>
              <a:headEnd/>
              <a:tailEnd/>
            </a:ln>
          </p:spPr>
        </p:pic>
        <p:sp>
          <p:nvSpPr>
            <p:cNvPr id="13" name="Rectangle 12"/>
            <p:cNvSpPr/>
            <p:nvPr/>
          </p:nvSpPr>
          <p:spPr>
            <a:xfrm>
              <a:off x="0" y="4150337"/>
              <a:ext cx="505302" cy="129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53251" name="ZoneTexte 1"/>
          <p:cNvSpPr txBox="1">
            <a:spLocks noChangeArrowheads="1"/>
          </p:cNvSpPr>
          <p:nvPr/>
        </p:nvSpPr>
        <p:spPr bwMode="auto">
          <a:xfrm>
            <a:off x="1979613" y="260350"/>
            <a:ext cx="5184775" cy="641350"/>
          </a:xfrm>
          <a:prstGeom prst="rect">
            <a:avLst/>
          </a:prstGeom>
          <a:solidFill>
            <a:schemeClr val="bg1"/>
          </a:solidFill>
          <a:ln w="9525">
            <a:noFill/>
            <a:miter lim="800000"/>
            <a:headEnd/>
            <a:tailEnd/>
          </a:ln>
        </p:spPr>
        <p:txBody>
          <a:bodyPr>
            <a:spAutoFit/>
          </a:bodyPr>
          <a:lstStyle/>
          <a:p>
            <a:pPr algn="ctr"/>
            <a:r>
              <a:rPr lang="fr-FR" sz="3600" b="1">
                <a:solidFill>
                  <a:srgbClr val="6F9D20"/>
                </a:solidFill>
              </a:rPr>
              <a:t>The Holstein situation</a:t>
            </a:r>
          </a:p>
        </p:txBody>
      </p:sp>
      <p:grpSp>
        <p:nvGrpSpPr>
          <p:cNvPr id="14" name="Groupe 13"/>
          <p:cNvGrpSpPr>
            <a:grpSpLocks/>
          </p:cNvGrpSpPr>
          <p:nvPr/>
        </p:nvGrpSpPr>
        <p:grpSpPr bwMode="auto">
          <a:xfrm>
            <a:off x="3276600" y="1989138"/>
            <a:ext cx="3959225" cy="3313112"/>
            <a:chOff x="3275856" y="1988840"/>
            <a:chExt cx="3960440" cy="3313113"/>
          </a:xfrm>
        </p:grpSpPr>
        <p:pic>
          <p:nvPicPr>
            <p:cNvPr id="53253" name="Picture 2"/>
            <p:cNvPicPr>
              <a:picLocks noChangeAspect="1" noChangeArrowheads="1"/>
            </p:cNvPicPr>
            <p:nvPr/>
          </p:nvPicPr>
          <p:blipFill>
            <a:blip r:embed="rId4"/>
            <a:srcRect/>
            <a:stretch>
              <a:fillRect/>
            </a:stretch>
          </p:blipFill>
          <p:spPr bwMode="auto">
            <a:xfrm>
              <a:off x="3275856" y="1988840"/>
              <a:ext cx="3298825" cy="3313113"/>
            </a:xfrm>
            <a:prstGeom prst="rect">
              <a:avLst/>
            </a:prstGeom>
            <a:noFill/>
            <a:ln w="9525">
              <a:noFill/>
              <a:miter lim="800000"/>
              <a:headEnd/>
              <a:tailEnd/>
            </a:ln>
          </p:spPr>
        </p:pic>
        <p:pic>
          <p:nvPicPr>
            <p:cNvPr id="53254" name="Picture 9" descr="347-09 logo EuroGenomics version def copie"/>
            <p:cNvPicPr>
              <a:picLocks noChangeAspect="1" noChangeArrowheads="1"/>
            </p:cNvPicPr>
            <p:nvPr/>
          </p:nvPicPr>
          <p:blipFill>
            <a:blip r:embed="rId5"/>
            <a:srcRect/>
            <a:stretch>
              <a:fillRect/>
            </a:stretch>
          </p:blipFill>
          <p:spPr bwMode="auto">
            <a:xfrm>
              <a:off x="5868144" y="2420888"/>
              <a:ext cx="1368152" cy="13681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1"/>
          <p:cNvSpPr txBox="1">
            <a:spLocks noChangeArrowheads="1"/>
          </p:cNvSpPr>
          <p:nvPr/>
        </p:nvSpPr>
        <p:spPr bwMode="auto">
          <a:xfrm>
            <a:off x="0" y="188913"/>
            <a:ext cx="9144000" cy="646112"/>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Issues for countries </a:t>
            </a:r>
            <a:r>
              <a:rPr lang="fr-FR" sz="3600" b="1" dirty="0" err="1">
                <a:solidFill>
                  <a:srgbClr val="6F9D20"/>
                </a:solidFill>
                <a:latin typeface="+mn-lt"/>
              </a:rPr>
              <a:t>with</a:t>
            </a:r>
            <a:r>
              <a:rPr lang="fr-FR" sz="3600" b="1" dirty="0">
                <a:solidFill>
                  <a:srgbClr val="6F9D20"/>
                </a:solidFill>
                <a:latin typeface="+mn-lt"/>
              </a:rPr>
              <a:t> </a:t>
            </a:r>
            <a:r>
              <a:rPr lang="fr-FR" sz="3600" b="1" dirty="0" err="1">
                <a:solidFill>
                  <a:srgbClr val="6F9D20"/>
                </a:solidFill>
                <a:latin typeface="+mn-lt"/>
              </a:rPr>
              <a:t>genomic</a:t>
            </a:r>
            <a:r>
              <a:rPr lang="fr-FR" sz="3600" b="1" dirty="0">
                <a:solidFill>
                  <a:srgbClr val="6F9D20"/>
                </a:solidFill>
                <a:latin typeface="+mn-lt"/>
              </a:rPr>
              <a:t> </a:t>
            </a:r>
            <a:r>
              <a:rPr lang="fr-FR" sz="3600" b="1" dirty="0" err="1">
                <a:solidFill>
                  <a:srgbClr val="6F9D20"/>
                </a:solidFill>
                <a:latin typeface="+mn-lt"/>
              </a:rPr>
              <a:t>evaluations</a:t>
            </a:r>
            <a:endParaRPr lang="fr-FR" sz="3600" b="1" dirty="0">
              <a:solidFill>
                <a:srgbClr val="6F9D20"/>
              </a:solidFill>
              <a:latin typeface="+mn-lt"/>
            </a:endParaRPr>
          </a:p>
        </p:txBody>
      </p:sp>
      <p:sp>
        <p:nvSpPr>
          <p:cNvPr id="55298" name="ZoneTexte 4"/>
          <p:cNvSpPr txBox="1">
            <a:spLocks noChangeArrowheads="1"/>
          </p:cNvSpPr>
          <p:nvPr/>
        </p:nvSpPr>
        <p:spPr bwMode="auto">
          <a:xfrm>
            <a:off x="250825" y="620713"/>
            <a:ext cx="8424863" cy="14636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buClr>
                <a:srgbClr val="6F9D20"/>
              </a:buClr>
              <a:buFont typeface="Wingdings" pitchFamily="2" charset="2"/>
              <a:buChar char="Ø"/>
            </a:pPr>
            <a:r>
              <a:rPr lang="en-US" sz="2800">
                <a:latin typeface="Calibri" pitchFamily="34" charset="0"/>
              </a:rPr>
              <a:t> Each country has its own genomic evaluation with its own particularities and its own scale </a:t>
            </a:r>
          </a:p>
        </p:txBody>
      </p:sp>
      <p:sp>
        <p:nvSpPr>
          <p:cNvPr id="55299" name="ZoneTexte 4"/>
          <p:cNvSpPr txBox="1">
            <a:spLocks noChangeArrowheads="1"/>
          </p:cNvSpPr>
          <p:nvPr/>
        </p:nvSpPr>
        <p:spPr bwMode="auto">
          <a:xfrm>
            <a:off x="250825" y="2349500"/>
            <a:ext cx="8424863" cy="25812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pPr>
            <a:endParaRPr lang="en-US" sz="2400">
              <a:latin typeface="Calibri" pitchFamily="34" charset="0"/>
            </a:endParaRPr>
          </a:p>
          <a:p>
            <a:pPr marL="285750" indent="-285750">
              <a:lnSpc>
                <a:spcPts val="4000"/>
              </a:lnSpc>
              <a:buClr>
                <a:srgbClr val="6F9D20"/>
              </a:buClr>
              <a:buFont typeface="Wingdings" pitchFamily="2" charset="2"/>
              <a:buChar char="ü"/>
            </a:pPr>
            <a:r>
              <a:rPr lang="en-US" sz="2800">
                <a:latin typeface="Calibri" pitchFamily="34" charset="0"/>
              </a:rPr>
              <a:t>How to insure fair across country GEBV comparison?</a:t>
            </a:r>
            <a:endParaRPr lang="en-US" sz="2800">
              <a:latin typeface="Calibri" pitchFamily="34" charset="0"/>
              <a:sym typeface="Wingdings" pitchFamily="2" charset="2"/>
            </a:endParaRPr>
          </a:p>
          <a:p>
            <a:pPr marL="285750" indent="-285750">
              <a:lnSpc>
                <a:spcPts val="4000"/>
              </a:lnSpc>
              <a:buClr>
                <a:srgbClr val="6F9D20"/>
              </a:buClr>
              <a:buFont typeface="Wingdings" pitchFamily="2" charset="2"/>
              <a:buChar char="ü"/>
            </a:pPr>
            <a:r>
              <a:rPr lang="en-US" sz="2800">
                <a:latin typeface="Calibri" pitchFamily="34" charset="0"/>
                <a:sym typeface="Wingdings" pitchFamily="2" charset="2"/>
              </a:rPr>
              <a:t>Interbull is developing a GMACE (extension of MACE) but faces technical + political problems </a:t>
            </a:r>
            <a:endParaRPr lang="en-US" sz="2800">
              <a:latin typeface="Calibri" pitchFamily="34" charset="0"/>
            </a:endParaRPr>
          </a:p>
          <a:p>
            <a:pPr marL="285750" indent="-285750">
              <a:lnSpc>
                <a:spcPts val="4000"/>
              </a:lnSpc>
              <a:buClr>
                <a:srgbClr val="6F9D20"/>
              </a:buClr>
            </a:pPr>
            <a:endParaRPr lang="en-US" sz="2800">
              <a:latin typeface="Calibri" pitchFamily="34" charset="0"/>
            </a:endParaRPr>
          </a:p>
        </p:txBody>
      </p:sp>
      <p:sp>
        <p:nvSpPr>
          <p:cNvPr id="12" name="ZoneTexte 4"/>
          <p:cNvSpPr txBox="1">
            <a:spLocks noChangeArrowheads="1"/>
          </p:cNvSpPr>
          <p:nvPr/>
        </p:nvSpPr>
        <p:spPr bwMode="auto">
          <a:xfrm>
            <a:off x="611188" y="5246688"/>
            <a:ext cx="8424862" cy="10160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defRPr/>
            </a:pPr>
            <a:endParaRPr lang="en-US" sz="2400" dirty="0">
              <a:latin typeface="+mn-lt"/>
            </a:endParaRPr>
          </a:p>
          <a:p>
            <a:pPr marL="285750" indent="-285750">
              <a:lnSpc>
                <a:spcPts val="3600"/>
              </a:lnSpc>
              <a:buClr>
                <a:srgbClr val="6F9D20"/>
              </a:buClr>
              <a:defRPr/>
            </a:pPr>
            <a:endParaRPr lang="en-US" sz="2400" dirty="0">
              <a:latin typeface="+mn-lt"/>
            </a:endParaRPr>
          </a:p>
        </p:txBody>
      </p:sp>
      <p:sp>
        <p:nvSpPr>
          <p:cNvPr id="2" name="ZoneTexte 4"/>
          <p:cNvSpPr txBox="1">
            <a:spLocks noChangeArrowheads="1"/>
          </p:cNvSpPr>
          <p:nvPr/>
        </p:nvSpPr>
        <p:spPr bwMode="auto">
          <a:xfrm>
            <a:off x="250825" y="1774825"/>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latin typeface="+mn-lt"/>
              </a:rPr>
              <a:t> Interbull </a:t>
            </a:r>
            <a:r>
              <a:rPr lang="en-US" sz="2800" b="1" i="1" dirty="0">
                <a:latin typeface="+mn-lt"/>
              </a:rPr>
              <a:t>does not</a:t>
            </a:r>
            <a:r>
              <a:rPr lang="en-US" sz="2800" i="1" dirty="0">
                <a:latin typeface="+mn-lt"/>
              </a:rPr>
              <a:t> </a:t>
            </a:r>
            <a:r>
              <a:rPr lang="en-US" sz="2800" dirty="0">
                <a:latin typeface="+mn-lt"/>
              </a:rPr>
              <a:t>have access to (Holstein) genotypes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1"/>
          <p:cNvSpPr txBox="1">
            <a:spLocks noChangeArrowheads="1"/>
          </p:cNvSpPr>
          <p:nvPr/>
        </p:nvSpPr>
        <p:spPr bwMode="auto">
          <a:xfrm>
            <a:off x="0" y="188913"/>
            <a:ext cx="9144000" cy="646112"/>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Issues for countries </a:t>
            </a:r>
            <a:r>
              <a:rPr lang="fr-FR" sz="3600" b="1" dirty="0" err="1">
                <a:solidFill>
                  <a:srgbClr val="6F9D20"/>
                </a:solidFill>
                <a:latin typeface="+mn-lt"/>
              </a:rPr>
              <a:t>with</a:t>
            </a:r>
            <a:r>
              <a:rPr lang="fr-FR" sz="3600" b="1" dirty="0">
                <a:solidFill>
                  <a:srgbClr val="6F9D20"/>
                </a:solidFill>
                <a:latin typeface="+mn-lt"/>
              </a:rPr>
              <a:t> </a:t>
            </a:r>
            <a:r>
              <a:rPr lang="fr-FR" sz="3600" b="1" dirty="0" err="1">
                <a:solidFill>
                  <a:srgbClr val="6F9D20"/>
                </a:solidFill>
                <a:latin typeface="+mn-lt"/>
              </a:rPr>
              <a:t>genomic</a:t>
            </a:r>
            <a:r>
              <a:rPr lang="fr-FR" sz="3600" b="1" dirty="0">
                <a:solidFill>
                  <a:srgbClr val="6F9D20"/>
                </a:solidFill>
                <a:latin typeface="+mn-lt"/>
              </a:rPr>
              <a:t> </a:t>
            </a:r>
            <a:r>
              <a:rPr lang="fr-FR" sz="3600" b="1" dirty="0" err="1">
                <a:solidFill>
                  <a:srgbClr val="6F9D20"/>
                </a:solidFill>
                <a:latin typeface="+mn-lt"/>
              </a:rPr>
              <a:t>evaluations</a:t>
            </a:r>
            <a:endParaRPr lang="fr-FR" sz="3600" b="1" dirty="0">
              <a:solidFill>
                <a:srgbClr val="6F9D20"/>
              </a:solidFill>
              <a:latin typeface="+mn-lt"/>
            </a:endParaRPr>
          </a:p>
        </p:txBody>
      </p:sp>
      <p:sp>
        <p:nvSpPr>
          <p:cNvPr id="75803" name="ZoneTexte 4"/>
          <p:cNvSpPr txBox="1">
            <a:spLocks noChangeArrowheads="1"/>
          </p:cNvSpPr>
          <p:nvPr/>
        </p:nvSpPr>
        <p:spPr bwMode="auto">
          <a:xfrm>
            <a:off x="250825" y="817563"/>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latin typeface="+mn-lt"/>
              </a:rPr>
              <a:t> Interbull </a:t>
            </a:r>
            <a:r>
              <a:rPr lang="en-US" sz="2800" b="1" i="1" dirty="0">
                <a:latin typeface="+mn-lt"/>
              </a:rPr>
              <a:t>genetic </a:t>
            </a:r>
            <a:r>
              <a:rPr lang="en-US" sz="2800" dirty="0">
                <a:latin typeface="+mn-lt"/>
              </a:rPr>
              <a:t>evaluations are extremely important </a:t>
            </a:r>
          </a:p>
        </p:txBody>
      </p:sp>
      <p:sp>
        <p:nvSpPr>
          <p:cNvPr id="57347" name="ZoneTexte 4"/>
          <p:cNvSpPr txBox="1">
            <a:spLocks noChangeArrowheads="1"/>
          </p:cNvSpPr>
          <p:nvPr/>
        </p:nvSpPr>
        <p:spPr bwMode="auto">
          <a:xfrm>
            <a:off x="611188" y="1550988"/>
            <a:ext cx="8424862" cy="3292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pPr>
            <a:endParaRPr lang="en-US" sz="2400">
              <a:latin typeface="Calibri" pitchFamily="34" charset="0"/>
            </a:endParaRPr>
          </a:p>
          <a:p>
            <a:pPr marL="285750" indent="-285750">
              <a:lnSpc>
                <a:spcPts val="3600"/>
              </a:lnSpc>
              <a:buClr>
                <a:srgbClr val="6F9D20"/>
              </a:buClr>
              <a:buFont typeface="Wingdings" pitchFamily="2" charset="2"/>
              <a:buChar char="ü"/>
            </a:pPr>
            <a:r>
              <a:rPr lang="en-US" sz="2800" b="1">
                <a:latin typeface="Calibri" pitchFamily="34" charset="0"/>
              </a:rPr>
              <a:t>Only way</a:t>
            </a:r>
            <a:r>
              <a:rPr lang="en-US" sz="2800">
                <a:latin typeface="Calibri" pitchFamily="34" charset="0"/>
              </a:rPr>
              <a:t> to combine reference populations from different countries !</a:t>
            </a:r>
          </a:p>
          <a:p>
            <a:pPr marL="285750" indent="-285750">
              <a:lnSpc>
                <a:spcPts val="3600"/>
              </a:lnSpc>
              <a:buClr>
                <a:srgbClr val="6F9D20"/>
              </a:buClr>
              <a:buFont typeface="Wingdings" pitchFamily="2" charset="2"/>
              <a:buChar char="ü"/>
            </a:pPr>
            <a:r>
              <a:rPr lang="en-US" sz="2800">
                <a:latin typeface="Calibri" pitchFamily="34" charset="0"/>
              </a:rPr>
              <a:t>BUT resulting </a:t>
            </a:r>
            <a:r>
              <a:rPr lang="en-US" sz="2800" b="1" i="1">
                <a:latin typeface="Calibri" pitchFamily="34" charset="0"/>
              </a:rPr>
              <a:t>genomic</a:t>
            </a:r>
            <a:r>
              <a:rPr lang="en-US" sz="2800">
                <a:latin typeface="Calibri" pitchFamily="34" charset="0"/>
              </a:rPr>
              <a:t> evaluations are </a:t>
            </a:r>
            <a:r>
              <a:rPr lang="en-US" sz="2800" b="1">
                <a:latin typeface="Calibri" pitchFamily="34" charset="0"/>
              </a:rPr>
              <a:t>better</a:t>
            </a:r>
            <a:r>
              <a:rPr lang="en-US" sz="2800">
                <a:latin typeface="Calibri" pitchFamily="34" charset="0"/>
              </a:rPr>
              <a:t> (G x E free) !</a:t>
            </a:r>
          </a:p>
          <a:p>
            <a:pPr marL="285750" indent="-285750">
              <a:lnSpc>
                <a:spcPts val="3600"/>
              </a:lnSpc>
              <a:buClr>
                <a:srgbClr val="6F9D20"/>
              </a:buClr>
              <a:buFont typeface="Wingdings" pitchFamily="2" charset="2"/>
              <a:buNone/>
            </a:pPr>
            <a:endParaRPr lang="en-US" sz="2800">
              <a:latin typeface="Calibri" pitchFamily="34" charset="0"/>
            </a:endParaRPr>
          </a:p>
          <a:p>
            <a:pPr marL="285750" indent="-285750">
              <a:lnSpc>
                <a:spcPts val="3600"/>
              </a:lnSpc>
              <a:buClr>
                <a:srgbClr val="6F9D20"/>
              </a:buClr>
            </a:pPr>
            <a:endParaRPr lang="en-US" sz="2800">
              <a:latin typeface="Calibri" pitchFamily="34" charset="0"/>
            </a:endParaRPr>
          </a:p>
        </p:txBody>
      </p:sp>
      <p:sp>
        <p:nvSpPr>
          <p:cNvPr id="12" name="ZoneTexte 4"/>
          <p:cNvSpPr txBox="1">
            <a:spLocks noChangeArrowheads="1"/>
          </p:cNvSpPr>
          <p:nvPr/>
        </p:nvSpPr>
        <p:spPr bwMode="auto">
          <a:xfrm>
            <a:off x="611188" y="5246688"/>
            <a:ext cx="8424862" cy="10160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defRPr/>
            </a:pPr>
            <a:endParaRPr lang="en-US" sz="2400" dirty="0">
              <a:latin typeface="+mn-lt"/>
            </a:endParaRPr>
          </a:p>
          <a:p>
            <a:pPr marL="285750" indent="-285750">
              <a:lnSpc>
                <a:spcPts val="3600"/>
              </a:lnSpc>
              <a:buClr>
                <a:srgbClr val="6F9D20"/>
              </a:buClr>
              <a:defRPr/>
            </a:pPr>
            <a:endParaRPr lang="en-US" sz="24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2"/>
          <p:cNvGrpSpPr>
            <a:grpSpLocks/>
          </p:cNvGrpSpPr>
          <p:nvPr/>
        </p:nvGrpSpPr>
        <p:grpSpPr bwMode="auto">
          <a:xfrm>
            <a:off x="1042988" y="3573463"/>
            <a:ext cx="6192837" cy="2408237"/>
            <a:chOff x="703" y="2251"/>
            <a:chExt cx="3901" cy="1517"/>
          </a:xfrm>
        </p:grpSpPr>
        <p:pic>
          <p:nvPicPr>
            <p:cNvPr id="59402" name="Picture 2"/>
            <p:cNvPicPr>
              <a:picLocks noChangeAspect="1" noChangeArrowheads="1"/>
            </p:cNvPicPr>
            <p:nvPr/>
          </p:nvPicPr>
          <p:blipFill>
            <a:blip r:embed="rId3"/>
            <a:srcRect/>
            <a:stretch>
              <a:fillRect/>
            </a:stretch>
          </p:blipFill>
          <p:spPr bwMode="auto">
            <a:xfrm>
              <a:off x="1792" y="2251"/>
              <a:ext cx="2812" cy="1517"/>
            </a:xfrm>
            <a:prstGeom prst="rect">
              <a:avLst/>
            </a:prstGeom>
            <a:noFill/>
            <a:ln w="9525">
              <a:noFill/>
              <a:miter lim="800000"/>
              <a:headEnd/>
              <a:tailEnd/>
            </a:ln>
          </p:spPr>
        </p:pic>
        <p:sp>
          <p:nvSpPr>
            <p:cNvPr id="8" name="ZoneTexte 7"/>
            <p:cNvSpPr txBox="1"/>
            <p:nvPr/>
          </p:nvSpPr>
          <p:spPr>
            <a:xfrm>
              <a:off x="703" y="2886"/>
              <a:ext cx="1119" cy="231"/>
            </a:xfrm>
            <a:prstGeom prst="rect">
              <a:avLst/>
            </a:prstGeom>
            <a:noFill/>
          </p:spPr>
          <p:txBody>
            <a:bodyPr wrap="none">
              <a:spAutoFit/>
            </a:bodyPr>
            <a:lstStyle/>
            <a:p>
              <a:pPr>
                <a:defRPr/>
              </a:pPr>
              <a:r>
                <a:rPr lang="fr-FR" dirty="0">
                  <a:latin typeface="+mn-lt"/>
                </a:rPr>
                <a:t>e.g., on tweeter: </a:t>
              </a:r>
            </a:p>
          </p:txBody>
        </p:sp>
      </p:grpSp>
      <p:sp>
        <p:nvSpPr>
          <p:cNvPr id="59394" name="ZoneTexte 4"/>
          <p:cNvSpPr txBox="1">
            <a:spLocks noChangeArrowheads="1"/>
          </p:cNvSpPr>
          <p:nvPr/>
        </p:nvSpPr>
        <p:spPr bwMode="auto">
          <a:xfrm>
            <a:off x="34925" y="404813"/>
            <a:ext cx="9109075" cy="42068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buClr>
                <a:srgbClr val="6F9D20"/>
              </a:buClr>
              <a:buFont typeface="Wingdings" pitchFamily="2" charset="2"/>
              <a:buChar char="Ø"/>
            </a:pPr>
            <a:r>
              <a:rPr lang="en-US" sz="2800">
                <a:latin typeface="Calibri" pitchFamily="34" charset="0"/>
              </a:rPr>
              <a:t> How to benefit from genomic information ?</a:t>
            </a:r>
          </a:p>
          <a:p>
            <a:pPr marL="742950" lvl="1" indent="-285750">
              <a:lnSpc>
                <a:spcPts val="3600"/>
              </a:lnSpc>
              <a:buClr>
                <a:srgbClr val="6F9D20"/>
              </a:buClr>
              <a:buFont typeface="Wingdings" pitchFamily="2" charset="2"/>
              <a:buChar char="ü"/>
            </a:pPr>
            <a:r>
              <a:rPr lang="en-US" sz="2400">
                <a:latin typeface="Calibri" pitchFamily="34" charset="0"/>
              </a:rPr>
              <a:t> How to create a national reference population large enough?</a:t>
            </a:r>
          </a:p>
          <a:p>
            <a:pPr marL="742950" lvl="1" indent="-285750">
              <a:lnSpc>
                <a:spcPts val="3600"/>
              </a:lnSpc>
              <a:buClr>
                <a:srgbClr val="6F9D20"/>
              </a:buClr>
              <a:buFont typeface="Wingdings" pitchFamily="2" charset="2"/>
              <a:buChar char="ü"/>
            </a:pPr>
            <a:r>
              <a:rPr lang="en-US" sz="2400">
                <a:latin typeface="Calibri" pitchFamily="34" charset="0"/>
              </a:rPr>
              <a:t> How to join a consortium (and which one?)</a:t>
            </a:r>
          </a:p>
          <a:p>
            <a:pPr marL="742950" lvl="1" indent="-285750">
              <a:lnSpc>
                <a:spcPts val="3600"/>
              </a:lnSpc>
              <a:buClr>
                <a:srgbClr val="6F9D20"/>
              </a:buClr>
              <a:buFont typeface="Wingdings" pitchFamily="2" charset="2"/>
              <a:buChar char="ü"/>
            </a:pPr>
            <a:r>
              <a:rPr lang="en-US" sz="2400">
                <a:latin typeface="Calibri" pitchFamily="34" charset="0"/>
              </a:rPr>
              <a:t> How to compare foreign GEBV from different countries ?</a:t>
            </a:r>
          </a:p>
          <a:p>
            <a:pPr marL="1200150" lvl="2" indent="-285750">
              <a:lnSpc>
                <a:spcPts val="3600"/>
              </a:lnSpc>
              <a:buClr>
                <a:srgbClr val="6F9D20"/>
              </a:buClr>
              <a:buFont typeface="Wingdings" pitchFamily="2" charset="2"/>
              <a:buChar char="ü"/>
            </a:pPr>
            <a:r>
              <a:rPr lang="en-US" sz="2400">
                <a:latin typeface="Calibri" pitchFamily="34" charset="0"/>
              </a:rPr>
              <a:t>Rely on GMACE ?  Just starting (trust?)</a:t>
            </a:r>
          </a:p>
          <a:p>
            <a:pPr marL="1200150" lvl="2" indent="-285750">
              <a:lnSpc>
                <a:spcPts val="3600"/>
              </a:lnSpc>
              <a:buClr>
                <a:srgbClr val="6F9D20"/>
              </a:buClr>
              <a:buFont typeface="Wingdings" pitchFamily="2" charset="2"/>
              <a:buChar char="ü"/>
            </a:pPr>
            <a:r>
              <a:rPr lang="en-US" sz="2400">
                <a:latin typeface="Calibri" pitchFamily="34" charset="0"/>
              </a:rPr>
              <a:t>Not comparable scales </a:t>
            </a:r>
            <a:r>
              <a:rPr lang="en-US" sz="2400">
                <a:latin typeface="Calibri" pitchFamily="34" charset="0"/>
                <a:sym typeface="Wingdings" pitchFamily="2" charset="2"/>
              </a:rPr>
              <a:t> Currently the most popular is </a:t>
            </a:r>
            <a:r>
              <a:rPr lang="en-US" sz="2400" b="1">
                <a:latin typeface="Calibri" pitchFamily="34" charset="0"/>
                <a:sym typeface="Wingdings" pitchFamily="2" charset="2"/>
              </a:rPr>
              <a:t>GTPI</a:t>
            </a:r>
            <a:r>
              <a:rPr lang="en-US" sz="2400">
                <a:latin typeface="Calibri" pitchFamily="34" charset="0"/>
                <a:sym typeface="Wingdings" pitchFamily="2" charset="2"/>
              </a:rPr>
              <a:t> !</a:t>
            </a:r>
            <a:endParaRPr lang="en-US" sz="2400">
              <a:latin typeface="Calibri" pitchFamily="34" charset="0"/>
            </a:endParaRPr>
          </a:p>
          <a:p>
            <a:pPr marL="1200150" lvl="2" indent="-285750">
              <a:lnSpc>
                <a:spcPts val="3600"/>
              </a:lnSpc>
              <a:buClr>
                <a:srgbClr val="6F9D20"/>
              </a:buClr>
            </a:pPr>
            <a:endParaRPr lang="en-US" sz="2400">
              <a:latin typeface="Calibri" pitchFamily="34" charset="0"/>
            </a:endParaRPr>
          </a:p>
          <a:p>
            <a:pPr marL="285750" indent="-285750">
              <a:lnSpc>
                <a:spcPts val="3600"/>
              </a:lnSpc>
              <a:buClr>
                <a:srgbClr val="6F9D20"/>
              </a:buClr>
            </a:pPr>
            <a:endParaRPr lang="en-US" sz="2800">
              <a:latin typeface="Calibri" pitchFamily="34" charset="0"/>
            </a:endParaRPr>
          </a:p>
        </p:txBody>
      </p:sp>
      <p:sp>
        <p:nvSpPr>
          <p:cNvPr id="9" name="ZoneTexte 4"/>
          <p:cNvSpPr txBox="1">
            <a:spLocks noChangeArrowheads="1"/>
          </p:cNvSpPr>
          <p:nvPr/>
        </p:nvSpPr>
        <p:spPr bwMode="auto">
          <a:xfrm>
            <a:off x="250825" y="2368550"/>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defRPr/>
            </a:pPr>
            <a:endParaRPr lang="en-US" sz="2800" dirty="0">
              <a:latin typeface="+mn-lt"/>
            </a:endParaRPr>
          </a:p>
        </p:txBody>
      </p:sp>
      <p:sp>
        <p:nvSpPr>
          <p:cNvPr id="12" name="ZoneTexte 4"/>
          <p:cNvSpPr txBox="1">
            <a:spLocks noChangeArrowheads="1"/>
          </p:cNvSpPr>
          <p:nvPr/>
        </p:nvSpPr>
        <p:spPr bwMode="auto">
          <a:xfrm>
            <a:off x="611188" y="5246688"/>
            <a:ext cx="8424862" cy="10160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defRPr/>
            </a:pPr>
            <a:endParaRPr lang="en-US" sz="2400" dirty="0">
              <a:latin typeface="+mn-lt"/>
            </a:endParaRPr>
          </a:p>
          <a:p>
            <a:pPr marL="285750" indent="-285750">
              <a:lnSpc>
                <a:spcPts val="3600"/>
              </a:lnSpc>
              <a:buClr>
                <a:srgbClr val="6F9D20"/>
              </a:buClr>
              <a:defRPr/>
            </a:pPr>
            <a:endParaRPr lang="en-US" sz="2400" dirty="0">
              <a:latin typeface="+mn-lt"/>
            </a:endParaRPr>
          </a:p>
        </p:txBody>
      </p:sp>
      <p:sp>
        <p:nvSpPr>
          <p:cNvPr id="59397" name="ZoneTexte 1"/>
          <p:cNvSpPr txBox="1">
            <a:spLocks noChangeArrowheads="1"/>
          </p:cNvSpPr>
          <p:nvPr/>
        </p:nvSpPr>
        <p:spPr bwMode="auto">
          <a:xfrm>
            <a:off x="0" y="188913"/>
            <a:ext cx="9144000" cy="641350"/>
          </a:xfrm>
          <a:prstGeom prst="rect">
            <a:avLst/>
          </a:prstGeom>
          <a:solidFill>
            <a:schemeClr val="bg1"/>
          </a:solidFill>
          <a:ln w="9525">
            <a:noFill/>
            <a:miter lim="800000"/>
            <a:headEnd/>
            <a:tailEnd/>
          </a:ln>
        </p:spPr>
        <p:txBody>
          <a:bodyPr>
            <a:spAutoFit/>
          </a:bodyPr>
          <a:lstStyle/>
          <a:p>
            <a:pPr algn="ctr"/>
            <a:r>
              <a:rPr lang="fr-FR" sz="3600" b="1">
                <a:solidFill>
                  <a:srgbClr val="6F9D20"/>
                </a:solidFill>
                <a:latin typeface="Calibri" pitchFamily="34" charset="0"/>
              </a:rPr>
              <a:t>… for countries </a:t>
            </a:r>
            <a:r>
              <a:rPr lang="fr-FR" sz="3600" b="1">
                <a:solidFill>
                  <a:srgbClr val="FF0000"/>
                </a:solidFill>
                <a:latin typeface="Calibri" pitchFamily="34" charset="0"/>
              </a:rPr>
              <a:t>without</a:t>
            </a:r>
            <a:r>
              <a:rPr lang="fr-FR" sz="3600" b="1">
                <a:solidFill>
                  <a:srgbClr val="6F9D20"/>
                </a:solidFill>
                <a:latin typeface="Calibri" pitchFamily="34" charset="0"/>
              </a:rPr>
              <a:t> genomic evaluations</a:t>
            </a:r>
          </a:p>
        </p:txBody>
      </p:sp>
      <p:sp>
        <p:nvSpPr>
          <p:cNvPr id="15" name="Oval 4"/>
          <p:cNvSpPr>
            <a:spLocks noChangeArrowheads="1"/>
          </p:cNvSpPr>
          <p:nvPr/>
        </p:nvSpPr>
        <p:spPr bwMode="auto">
          <a:xfrm>
            <a:off x="2868613" y="4289425"/>
            <a:ext cx="3863975" cy="434975"/>
          </a:xfrm>
          <a:prstGeom prst="ellipse">
            <a:avLst/>
          </a:prstGeom>
          <a:noFill/>
          <a:ln w="28575">
            <a:solidFill>
              <a:srgbClr val="FF0000"/>
            </a:solidFill>
            <a:round/>
            <a:headEnd/>
            <a:tailEnd/>
          </a:ln>
        </p:spPr>
        <p:txBody>
          <a:bodyPr wrap="none" anchor="ctr"/>
          <a:lstStyle/>
          <a:p>
            <a:endParaRPr lang="fr-FR"/>
          </a:p>
        </p:txBody>
      </p:sp>
      <p:sp>
        <p:nvSpPr>
          <p:cNvPr id="59399" name="AutoShape 2" descr="data:image/jpeg;base64,/9j/4AAQSkZJRgABAQAAAQABAAD/2wCEAAkGBhQSERQUExQWFRQWGBgYGBUXFBgUFBcYHBcXFRgXGBcYHCYeGBwjGhcXHy8gIycpLCwsFx4xNTAqNSYrLCkBCQoKDgwOGg8PFykcHBwsKSkpLCwsLCwsKSwpLCwsLCwsLCwsLCwpLCksLCwsLCksKSwpLCkpLCwsLCkpKSwpLP/AABEIALcBEwMBIgACEQEDEQH/xAAcAAABBQEBAQAAAAAAAAAAAAAEAAIDBQYBBwj/xAA9EAABAwIDBAkCBQQCAQUBAAABAAIRAyEEEjEFQVFhBhMicYGRobHwMsEHQtHh8RRSYqIjcpIkM4Ky0hb/xAAZAQADAQEBAAAAAAAAAAAAAAABAgMABAX/xAAjEQACAgICAwEAAwEAAAAAAAAAAQIRAyESMRMiQTJSYXFR/9oADAMBAAIRAxEAPwDxldC4nJBhJJLqxhJJLqxiw2FRzVhwDXOPcB+/orrHV9HARce1vSVW7Ap2rO/xDQe839gp6tTSdLnnEGE6EfZDiq0OMaASfYeOa/8ACpNqPuByR2Jq6niZ8Nb+JVVi62Z0+CLYEXfQbAdZiRaQ0E92nFe1bOpRC8w/CzDy+q7k0D1Nl6vhacrgzy9qPQwR9C3wpVhSQGEp2VjTZdvNJG2PI7QMyutNyn0aUFyGwlSXVR/a6/kD91SiRMSo6rbIhsWO5RYzGNZJcRyG+O5ajWCFhXC1VeL6Ry4MpiSTAP2ABThsOo7tVazr/lbYDlb5ZI4sdNIsA7cnsCqx0eZ/e/vDkXhthOb/AO3WeOT4cEIRtgnJJDtot3buX7KlcL3g6a+AvyVnjW1W/W0H/Jv3Crnwbqk3TIpWVePoxdoE77bvv/KodpYeRBg25z5/bRaesy0FU2NpXkW+/cl5lOBlH0xeCebbCR/MKhxYi4gcvSVo9rtDYdNjPIz/ACqTFNmxm/OBqfddMGc81QADbv3RqhsS0Rv740/VTYikQSBbkojiJGV0zxP2/RXIk2wKwbUpn83WZf8AyAGngtzgqJLajIAjPERzvHfC85p9nMR9QLSB3GJ/2XpbCeuLm3Dmz2ZEyA+eeoKZAkZzazes8Yc2NARDvVrh5BVOIoHqzxYRHcbXV9j3wajfqyGQdey0lxHgM3koKFEOc5pG4gjTsm4i242QoyZQNAIuuoXr8vZIMgkHtRcGEkAkS6FxdCmUOrq4F1YIkkk5ovcwOKxi/wBkw2iJH1EnzzNbPflHmq6rWhrd8tIJm/1FwvOolHYqm5rGt/t6vwAM38I80Bim2tv3cCAftJ/hUJg2Nq9inIIzMnxzOaT45QfFVRKsdpv+lvBjPMsaT6qtQMj0j8JmyKx5t9l63s3DTqQBxXlv4V7Mqmg9zey17/qNyYEWHfK3j+j7gwkVDMXnQ+o4rgnBSyNtno45VjSRrcM6m0fUJ7x8hS/1bRDswIbcwQZ+FeV7SxdbD2a4EXsP0I9kDQ29WDHktIItaLHS8blVVXqJTb9j1fYm1xUdW4En2VbV2rkxtUaCpTa4cyJa7XWJZ5qg6EbTzSdJjzI/jzVj0hwr3ND6Y/5KZMA/maRBb4j1gqVuqY7STsr+lPTOrQOVlp/N80/ZYfFdNqtXU6yMxJjXkiele0XiCWOiPzNPZ5ErE1q5qOk7/TmArQVolOVdHo3RXpCGkkPAJIGaRmvuE6CVvW7VaGjM+bx4wT6AFeFM2y3DhzGNzSIc51jPEHytujepavT6u4Q4U4sfpkyBlm53jWybx2J5V9PbTtRuaAbj587kTQ2sN/mvD8F03rBznkMcXcy2O4X7vFanYvTFlU5Kk03nSTaN0HQ2hT8Uo7Q3OMtHqVTFB41HmqavSvI3eqrcLinAjeN0XVxSdmuQpy9v9BXEAqU5QL6Mq3NPVBVqamiiZl9sYYgGIM8QSfDmOKx2Nwrmza88uRPjdb7a7jGhJ5WPn81WOxxdJMgbtLfCV1YiGQzr6vEwfm790PVq8Yg6QDH7KxxeHzTN+N7D9lU4mgG2DgfS8eK6UQHYVwLvSe/dfmvSNmDM2m780NBvBILIB/0I8F5fRqQ4Rcz871vujeOk05knq3RP9zXy0iOTn/CniJIdjKeWvl1OpIHIGfHO6UPhsP8A8rd9i2Z3izZPOVPt3s4kPmZIkjQA5mnygHxUmKw9nwIENcAdbw4nwIGnDmmBZn9p9GS6q5wMB0GIIiQCdOaS2FJwIBLbm5580kKRuTPLAnLi6oFzoXVxdWCdT6TZc0biQPMgKNPpPhzTwIPkZWAa7H4MkOd/j2h4NHv8sq/aOCDQ463iBN8xI8xlPqr7ZTusfXznSn2RviWXFu0Q2b31Kl2uxtQO0EOvpP8AcLxxDl0JWiHKnRgNr0Ye8b25QfBoaqpWu2wWvcDNzN+5rp8iFXUKWaeQJU2UR73sF7cNhqFIflY0WtLokmObp81LtDpDY5YMcDfXUAzMX3Hu0nzna3SR/VMJmHMaWuBg3Gjge7UE+6yuM23WqGXPM/49m+8mOMX5rlhi3bOueVJJI9E2p0zYC4BwJ52iYIJkEx2jFjN4EWNLslzcSXf+rqB30hrYaCOVOC4gC08zwvk8PhM7qbWOD3vJBa1ri5pkxc/VIvZW2I2PVwxD5LSNNMw5RP6K/BUR8js9J6H4I0M0v61znWaB2pMC53m2+IW1rYaudQxojTMSR32ifErK/hlUdiZrOGUMsW5XNl1r3sfDjdb7EVFwz1I7F7KzI4qrMsc6bXFzbyXn+N6KZqlUUsrDGZocDlINiAGzvut50h2CXnOw5XtMtd9jG5VWEwVcTneW1S0gVMgIaJ1aBYu3ie9aE2gOCPNMN0Vq1K1akxuZ9JricotLWkxyuCOcIenhppZG0Gkx268VHvPaziL5acNhptca6r1TYHRVmGLjTfVL3WfULzLtT+WOfHmVZ0tlUmiBAEzAaBfif3XX5YnL4med4DofSdhGvdUiqZ7EF1ibTlBIUD+jVcEBtPrGGJzZRH/WHTuseQsvVKGzac9litsNs4cPb9FnmX/BfEzAbFxHVjKWlv8Ag/MCOUslru8LU4TGWGvLsOj1hXz9ks3i/GVENmtGg+y5pSt2dCTqmCU9FHXpo51BC1hCmFFFtLDAjTSVituYRpdDfaw4+fEr0HFsELHbfwxuRYbr35lUxSpgyRtGJxOCc28eM24qtr1wBBdJ4CCPM/ZXO0cOMxBJJ46j2VJi6cfyu5M5Aei65PAHzIj7q/2HiMmUiTlOkWjK6VmgNysdj4ntwZuDbiSdPnFFAZtukDZFJ5u2cjogCCG5T55kXhGB9OmTc5jSfobQSCTwkkc5UNc9ZgyYsCWyP8YI9ZTdmEnM0fma2oNLuEGPQCAqIkDtqFktzOGUkfTNpMXSVw7Y9N5zuYZdc3OvhZJagWjzCEoT4Shc50jYSXYXYWMNXQUoXQsYscHtMh1/7SJM3+H5ZWTdtlwLDP1CwNjdo14/N6zpfEcRPqEqdXneT8PmqqQjiT7dpZnZx+Yk98BrfsqqhVylWNR0s1+l4I9r+MeSrCLx89UGZFzh9nPq0Q9okNcWnv1EAX0vwWr6Mfhk6uxtSsSGkyB9JI58J+6K/CTZnW4evmPYFQWjU5RPfaLL0YNdGVumnDyH30XPPLx0dEMfLZXYXothqTQBTZLdIaCRYNkE/SSA2Y1iSomNAflY0TwAPmf1hWo2S52pI+cdSrHZuymtMNA5nf4neueU2+zojCK6DNmYbq6Y4703E3VhUpQFW4tRfeyyetHaTARBUT8HB5KOhVINwrDDVw4lpsfdOkpLRGVpg7cC07k9uy2b2g96NNFIMhC2jVZHSwTRoAO4BTtpQutT5R7NVEFRqGc1FvKhc1FILoCqIDEOVnXbZU2LqJ2qRNdgleoqLaDLH1H6KzrVlU42pYqKey9aMdtbBtBMG/EzPH53LL16OZxAWvxlQPzDXW5PDlxWYLgHu4wR6/su+DOGcStOHRWBa1rwRrP7qCu+6dg7uA4z4WN1QmbLoniw5tSm4ghziRMm936d7QPFPNXqyA4wWGAZuGhxB8TmaPBZzZ9cse46RoN5JMnz0Wo2lhG1MrwRDxBjXN/E+ipF6JSVMYdrVW2Y7sjSNI14JKuw9drWgOJzCQbc0k1gr+jOwuKSFyFznQMhKE6EoWMNhIBOhKFjDC1RA6z4IgJu0KGV9jIOh8j90yFYqLZDv/E87Tv3xKAeIMIgPgeM/b7pjqJc8NGriAO8mEQHvP4U7L6rZ9GQJqTUPPMez/rlW5bSAVVsKgGUmNGjWgeAEK4Zdef+nZ6FcVRA9qGwm0msc4niiNr1hSYePivKNr9OalCsRUpTTJjOJkc+DhHMIOL5Uux404t/D03GdJp+kKg2p07p0BNUtA56+HFZmnt8VWhzDLXaH5oVh+kXR7GPrOeabqjZOQtIIyzYAajyTRg5PbFnJQWlZ6tsn8R8NiTlbrzsfIojam1eqb1rTZsHlG/wheW9FOgOL60VHsNNoB1jMZ5DQd69I/8A52pUpGmQe0CDPAoZIKMtGhLlG3pm22JtAV6YcN/8EI57IVR0a2acOzKTvJ5K3rPRStAbp6GLjimGqoalaFgMe5MLxCidXQtXE/PmqZCsWLq2VBjK+qMxmKsqPF15U5zseEAaviFVY2ubqetVuVV4l8nkjFDSZXOpy+R+yzu0qGWoeei2eFw0blRdI6AmQLiD7LohLdHNOOrMqTJVjsgNzSbR7qvqNgnv+6M2RPWDmVV9EY9hO0cKWFpPf4rU7LPWUXsESwZmjlrbn/8ApCdKsODSpR9UAd6bsDEZa4AMAQ0mdQYa6fTyRxOwZo0gfGYEPe5w3mfq37/WV1LE0gHuGYAhxmTvm/quq1EbKKFyE5KFA6BsLkJ8JQsYZCUJ8JQsYZCNq0c9Bzjq1zC3ibODvYWQsKTroYWxqZ+33TIWRWkRz1RGyjOJocOtp6/92qLGUSx0fLgH3UeFrZKjH/2ua7ycCixV2fT2CdDQrChWuFT4WrLR3KUYmPkLzlKj1JKwfbz3V6gpttxO4Df3oepsRohsBzd7XAOB4WKNwLpLnnuHzj+y6K2Z4Fz3arSf36wK6r4iLZ/RShTbApMANyA0BsnUqxpYFg0a0eARMkg6NHMwfLd4qB1Uts4Ed9h56IuLq9k+SeiUUwFIFGHhczpQ2FNch62IXTWsq7FP3o/AEtXFId2LhCvrd6Fe4/P2SWUSDKuNEaoCvjpUNX4FXV3oWMoonxGKVVisTwKc95QtSndMkFkT5KHay6OFK0qNjLpnIkSU6WiyvS/GNZlaLk3PctlTbuWa6Q7EDu05smYB4LYpe2wZI3HRh2UHOl0W4q36O4cF4zGAL6a8uSkr0y1mUhEYSiKVLOdTddblaOdQphvSHFBrZJ0HZGsKi2HistQTeQfOx+3ogNo481X62UlGrlqMMbwI71TGuJLLLkzVY6jNRxtczw1v90l2rhgTcSYE68AFxdBzGjxfQSidLKvq/h6Nz1d7L2uK1MHeu1MQQVnGIiyTWrMzV/D2oPpeCq/EdDcQ38s9y3DNoFTN2il8aGWaR5diNm1GfUxw8EMvWKuIa4Q5oKyvSLo+0gvpCOISShRWOVPTMjCZWHZKlI3JbiOIIUyzIMdWztB3g+doKry3XuU2a8FRFOSPfOie0+uwlB8ySxs8Mw7LvUFWznLzz8Ktq5qNSidaTsw/6vv/APYO81vzoe5eZkjUmj1ISuCYYHZKXqq3D4kiXEAyYDYkd7jwiYE6p2PxE9WwfmcJ7hcqzp7La4DMcsRMH4TKpjjb5DximqYx+MbmALQGeU2G+PspWYlhBGbLedZ1vpCLwmxqVSZZmg/U6XNFtYJ10807FUqVOfot/a25O4aa6eYXVvuwOGPr6U9eq+Q5kZTwPjp4HRDHpFlMVBHNXNbaVJpywZBI3AbuE2580DiqVKt9RZG8GXedkjjFvslLih9HaLXAZXDzUwqSqZ2x8M27C8H/AB7I8idE/CkiRmkDiL+llKUVH6Suww0IJB03d3BRVKKJpvlw8VDjHqUojRkV2Ip+iraolG1qsoVxlQbOhAhppnVoh6iCKZmRPpqMMRLmqB6IpBiMeKbqc6ucAPf7FXO0MKxx45hMATC896Y7SyVaPBpLvYfcrVU9pVXPpMpOdDqFOrla6JeS4kk2JAbEa+qrxcYciMsiujPbfw4Du7WbEeCze2tp9kMbwXof4rYui9jHtzis2kwPblaADmDTnOpJBnfeOJXkbpcZOi68atWc8slnaHFFOJDm8RHuosJRzO0tvRVRkuHeP1+6uSNrRzFoI05lJDVm3sYEC0TuHJJXOegfoztLK8tmy1FevN153sGoetWy66yVM01sL65OFZAdanCqtYtB4rJ/Xbiq4Vk8VkTUZ3b2EyVCRoVWLRdIWywFZ5c8tM7IO4gGKpXlQ6o2uxBPEFFAZoOgG0OqxtMbqgNM+N2/7ADxXt1NstP/AFK+d6VY0qjKjIJaWVG7xIIcA7xEEL3vYePFagHt0ezMByIn0XNnjtM6cEtNETqpzg3sI1jgT7Imp0tfRENoioYAGYAxcngOP+oUDhaVAGSVzKTT0dietkzul+MqWADQN0ANHcAIK47E16hmo8k95t3eQ8gpWUtFK6jvRlb+ickukR0cM3U3PM/qj6JaAgDVhQ1cfGiVaFlstnFp4KHEVmsFlUHaa63Hb4TNk+JY4OufqOu5DY3FAn59kKMWSTaAhK1YyhIZImdVUYchnPTm/CotFkS1XprAuBieUUgNjahQ1Qqd5QOKqwE6ViNmG6biajDuhw9kV0Q6dDCForUzWawEMHZJbJmIeCHDyi8alW+0tjtr0spkOmWuG46ab1htp7LdRdD4PAjf+i7ocZR4s5MkXdll0m6SU6ziMOx9NhguzlpLjObRogAHv0WfEk801TUKUmArJJKkRLbZdDsm3In3+yJp4YdY3gIHIXhPwLoaGCOE+OY+vsFPSq5XC/5tbc48IlUEZd0MWA0CZtwSVAcff90k3ITiAbFPblahtRZ3ANylXTKlkqYZdhJekHIfrEs6wtBIentehQ9Pa5GwUR7bf/xgKgVntnESQ3gqxRltnTBUhpCGxNC0+aKK7lB1QQzKlp1C9P8Awt21NF1Im9I/6OkjyOYeS83xOGLdeX6hGdG9s/02IbU/Key//qdfIwfBbJHlGjY5cWe14moGmNyWGGYoKm/OAWndxsd8hGbPfadOWkLzumej8LzDYEWt+ikr4YAIEbXIFtVx+PJvKtaI0yOrhL8EK/Z45eCK/q55eil6wcQkozKp+BUAwpBn+Crao4bgg6jgCeazYECYmqYiEL1ZO5HuIUboSMdEAocl1zIUlSohalZIOPkBRVaqgrY0BAPxsmypGArYXVrWQlS5TA8orD4clWqiZ2nR7J8Fh+l9PtD5v/Zeg16eWn84QvP+lbu1APj85ymx/oXJ+TMimrDC08onedFHhMNeSPnIIxwjUXK7DjCKBgEu+bvNcpmzjO6PFR1X9nLNzrG4cI3KLGVwBlFh3yjYAV2KdNgPKUlPRwJe0O4/qkgEKwjkf/UIRmUb13M3ihYOIV/ULv8AUoWW8UusatyNxDBiE44vKJQDsSNwUL6hKFhUDtWoXGSmri6lKiTqOoHNNT2ceAJ9FkBkGLdmzHmq1pR9VsW5H2VY1OTPQ/w927mYaDj2mXZzZNxPKfKOC3rK/YJXg+BxrqNRtRlnMMj2IPIiy9i2Jtdlei17TZw03tO9p7lxZ8dPkvp24clri/gaypLt898Qpa+NyiC4mNbCPkIaoMgznf56IHEYsZRFgpIux9bazny1ov4EePBJlGpqXC+6Sd3JV9TbbA2AI7tSY4qlxePdmDmujj2ifcp6sRs3OGxhaIdcqV2LBWMo7bdv1RdPaqRpgL99W6hfX43VUNpAlDYragmxQphLGtjPkoCvtHmquvjSVEySqKAGwt1clS0WFNw1HirXC4dOTFhMJMfsrmjh4bYT3QhWPDRBtaePZ4/wo8dtxgFokDVpB9t3ON63GzNg21XBo0IjmsFtR8v4nzVztPb7nmOzHdB9FVGrA5n28dAr44Ndkck09IGyxE6gaDQeKidVEybn5bl37lzFYyIAEe5QHWFxhWIhefhc8tBz8FwYXM4Am5jmePtbvKJw2HDW3FzzRGHo5SHm8ab7xp4b+8IpAsVIhojNEbp5pKrxD5cbTdJazUTykCmArsqZQeCnSo5XQVgkkrqZK7KBh0rqbKcxYI5Pp/S7mI81FKJoU5bzlFdivorMW6/ggi39EdiPr8dUJUHPXXvTiEbuKs+j3SF+EqSLsd9TJseY4FVi4NErVhTo9bw/SBlVgcw527xvB4EHQoPHVmuBIPa1i4XmmHxj6ZzMcWnfBse8b1a0ekzwO01ru6W/quaWH+J0xzfJF+5hTRh43obBbWFVpcGnsxI1InQ9ynZiwdCptSRZOLJMvNNLk11ZRvqjcl2HR11QqN7o3+sqKpUTWMLjZUSFbJ6Va90fQAQdLBngjaeHIRFDabgIk/O9FM2o243jSfcctVUV3uiPXXzVRisaRbf8+WTKNk3KjUY/FuAaW3A3cOKpcaGOMwN8gXvvMHRVrdvuFt3zzUgxofv7jv7k8YtdCuUWtg1WoNPnkg6uJMQLe6KrYds/VHguOpM/uLjxAkfuq7I6KdzSTxJ3K12fsk/U4RG8/PdPoQLNA+d2qnrYki0h27KJgHyuUyFbJsWGtaI36cdNTwCrsRW0DdBf9Un1XEnifnjwUNQagf8AyP2CLZkiBtQpLjnncklCTSuykkgMdldlJJAJ0FOBSSWMdBTg5JJAJ1G4SMhJ3EH1v6FJJMuxZdFbtWnFRwHE+6EqGb8fdJJMxSB+qbTckkgEeWrg0ASSWMWXR7F9XXZ/a85CO+w9YW1xvR8Puzsu9CupLnzaOnCrTKCvTcwkO1FioM6SSRDsXsrTD0gbgQkkgwFvh6Mi4+cUNi8WGHS0d6SSEdsEnSH0mh4nj88FU7UwnUkB4DgR803riSeP6o0vzZnsVSE9iY+WQgqQkkulHKEUsYefn+ikGJPAW+b5SSRARuxx4nwKcxtpcYHDjy5JJLGFWfG6J8z+iiFMk8B84JJLGJDhecLqSSID/9k="/>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p>
        </p:txBody>
      </p:sp>
      <p:sp>
        <p:nvSpPr>
          <p:cNvPr id="16" name="Rectangle 15"/>
          <p:cNvSpPr/>
          <p:nvPr/>
        </p:nvSpPr>
        <p:spPr>
          <a:xfrm>
            <a:off x="6300788" y="3716338"/>
            <a:ext cx="1150937"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0364" name="Picture 12" descr="ANd9GcSaGWy2b8YKfG30vJkhmEfkpDACq6IGHcUJDL3k64mpjCj8nYde6A"/>
          <p:cNvPicPr>
            <a:picLocks noChangeAspect="1" noChangeArrowheads="1"/>
          </p:cNvPicPr>
          <p:nvPr/>
        </p:nvPicPr>
        <p:blipFill>
          <a:blip r:embed="rId4"/>
          <a:srcRect l="29713" r="29713"/>
          <a:stretch>
            <a:fillRect/>
          </a:stretch>
        </p:blipFill>
        <p:spPr bwMode="auto">
          <a:xfrm>
            <a:off x="7235825" y="4149725"/>
            <a:ext cx="1230313" cy="151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3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3" name="ZoneTexte 4"/>
          <p:cNvSpPr txBox="1">
            <a:spLocks noChangeArrowheads="1"/>
          </p:cNvSpPr>
          <p:nvPr/>
        </p:nvSpPr>
        <p:spPr bwMode="auto">
          <a:xfrm>
            <a:off x="250825" y="385763"/>
            <a:ext cx="9074150" cy="4246562"/>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latin typeface="+mn-lt"/>
              </a:rPr>
              <a:t> Help (sufficiently large) countries with performance recordings </a:t>
            </a:r>
          </a:p>
          <a:p>
            <a:pPr marL="742950" lvl="1" indent="-285750">
              <a:lnSpc>
                <a:spcPts val="3600"/>
              </a:lnSpc>
              <a:buClr>
                <a:srgbClr val="6F9D20"/>
              </a:buClr>
              <a:buFont typeface="Wingdings" pitchFamily="2" charset="2"/>
              <a:buChar char="ü"/>
              <a:defRPr/>
            </a:pPr>
            <a:r>
              <a:rPr lang="en-US" sz="2400" b="1" dirty="0">
                <a:latin typeface="+mn-lt"/>
              </a:rPr>
              <a:t> to join Interbull</a:t>
            </a:r>
          </a:p>
          <a:p>
            <a:pPr marL="742950" lvl="1" indent="-285750">
              <a:lnSpc>
                <a:spcPts val="3600"/>
              </a:lnSpc>
              <a:buClr>
                <a:srgbClr val="6F9D20"/>
              </a:buClr>
              <a:buFont typeface="Wingdings" pitchFamily="2" charset="2"/>
              <a:buChar char="ü"/>
              <a:defRPr/>
            </a:pPr>
            <a:r>
              <a:rPr lang="en-US" sz="2400" dirty="0">
                <a:latin typeface="+mn-lt"/>
              </a:rPr>
              <a:t> and </a:t>
            </a:r>
            <a:r>
              <a:rPr lang="en-US" sz="2400" b="1" dirty="0">
                <a:latin typeface="+mn-lt"/>
              </a:rPr>
              <a:t>to benefit from existing reference populations</a:t>
            </a:r>
          </a:p>
          <a:p>
            <a:pPr marL="742950" lvl="1" indent="-285750">
              <a:lnSpc>
                <a:spcPts val="3600"/>
              </a:lnSpc>
              <a:buClr>
                <a:srgbClr val="6F9D20"/>
              </a:buClr>
              <a:defRPr/>
            </a:pPr>
            <a:r>
              <a:rPr lang="en-US" sz="2400" dirty="0">
                <a:latin typeface="+mn-lt"/>
              </a:rPr>
              <a:t>… in order to develop genomic evaluations adapted to the local conditions and to import the best young bulls worldwide for</a:t>
            </a:r>
          </a:p>
          <a:p>
            <a:pPr marL="742950" lvl="1" indent="-285750">
              <a:lnSpc>
                <a:spcPts val="3600"/>
              </a:lnSpc>
              <a:buClr>
                <a:srgbClr val="6F9D20"/>
              </a:buClr>
              <a:defRPr/>
            </a:pPr>
            <a:r>
              <a:rPr lang="en-US" sz="2400" dirty="0">
                <a:latin typeface="+mn-lt"/>
              </a:rPr>
              <a:t>    the local needs</a:t>
            </a:r>
          </a:p>
          <a:p>
            <a:pPr marL="285750" indent="-285750">
              <a:lnSpc>
                <a:spcPts val="3600"/>
              </a:lnSpc>
              <a:buClr>
                <a:srgbClr val="6F9D20"/>
              </a:buClr>
              <a:defRPr/>
            </a:pPr>
            <a:endParaRPr lang="en-US" sz="2800" dirty="0">
              <a:latin typeface="+mn-lt"/>
            </a:endParaRPr>
          </a:p>
        </p:txBody>
      </p:sp>
      <p:sp>
        <p:nvSpPr>
          <p:cNvPr id="9" name="ZoneTexte 4"/>
          <p:cNvSpPr txBox="1">
            <a:spLocks noChangeArrowheads="1"/>
          </p:cNvSpPr>
          <p:nvPr/>
        </p:nvSpPr>
        <p:spPr bwMode="auto">
          <a:xfrm>
            <a:off x="250825" y="2368550"/>
            <a:ext cx="8424863"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defRPr/>
            </a:pPr>
            <a:endParaRPr lang="en-US" sz="2800" dirty="0">
              <a:latin typeface="+mn-lt"/>
            </a:endParaRPr>
          </a:p>
        </p:txBody>
      </p:sp>
      <p:sp>
        <p:nvSpPr>
          <p:cNvPr id="12" name="ZoneTexte 4"/>
          <p:cNvSpPr txBox="1">
            <a:spLocks noChangeArrowheads="1"/>
          </p:cNvSpPr>
          <p:nvPr/>
        </p:nvSpPr>
        <p:spPr bwMode="auto">
          <a:xfrm>
            <a:off x="611188" y="5246688"/>
            <a:ext cx="8424862" cy="10160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ü"/>
              <a:defRPr/>
            </a:pPr>
            <a:endParaRPr lang="en-US" sz="2400" dirty="0">
              <a:latin typeface="+mn-lt"/>
            </a:endParaRPr>
          </a:p>
          <a:p>
            <a:pPr marL="285750" indent="-285750">
              <a:lnSpc>
                <a:spcPts val="3600"/>
              </a:lnSpc>
              <a:buClr>
                <a:srgbClr val="6F9D20"/>
              </a:buClr>
              <a:defRPr/>
            </a:pPr>
            <a:endParaRPr lang="en-US" sz="2400" dirty="0">
              <a:latin typeface="+mn-lt"/>
            </a:endParaRPr>
          </a:p>
        </p:txBody>
      </p:sp>
      <p:sp>
        <p:nvSpPr>
          <p:cNvPr id="13" name="ZoneTexte 1"/>
          <p:cNvSpPr txBox="1">
            <a:spLocks noChangeArrowheads="1"/>
          </p:cNvSpPr>
          <p:nvPr/>
        </p:nvSpPr>
        <p:spPr bwMode="auto">
          <a:xfrm>
            <a:off x="0" y="188913"/>
            <a:ext cx="9144000" cy="646112"/>
          </a:xfrm>
          <a:prstGeom prst="rect">
            <a:avLst/>
          </a:prstGeom>
          <a:solidFill>
            <a:schemeClr val="bg1"/>
          </a:solidFill>
          <a:ln w="9525">
            <a:noFill/>
            <a:miter lim="800000"/>
            <a:headEnd/>
            <a:tailEnd/>
          </a:ln>
        </p:spPr>
        <p:txBody>
          <a:bodyPr>
            <a:spAutoFit/>
          </a:bodyPr>
          <a:lstStyle/>
          <a:p>
            <a:pPr algn="ctr">
              <a:defRPr/>
            </a:pPr>
            <a:r>
              <a:rPr lang="fr-FR" sz="3600" b="1" dirty="0">
                <a:solidFill>
                  <a:srgbClr val="6F9D20"/>
                </a:solidFill>
                <a:latin typeface="+mn-lt"/>
              </a:rPr>
              <a:t>A longer </a:t>
            </a:r>
            <a:r>
              <a:rPr lang="fr-FR" sz="3600" b="1" dirty="0" err="1">
                <a:solidFill>
                  <a:srgbClr val="6F9D20"/>
                </a:solidFill>
                <a:latin typeface="+mn-lt"/>
              </a:rPr>
              <a:t>term</a:t>
            </a:r>
            <a:r>
              <a:rPr lang="fr-FR" sz="3600" b="1" dirty="0">
                <a:solidFill>
                  <a:srgbClr val="6F9D20"/>
                </a:solidFill>
                <a:latin typeface="+mn-lt"/>
              </a:rPr>
              <a:t>, more </a:t>
            </a:r>
            <a:r>
              <a:rPr lang="fr-FR" sz="3600" b="1" dirty="0" err="1">
                <a:solidFill>
                  <a:srgbClr val="FF0000"/>
                </a:solidFill>
                <a:latin typeface="+mn-lt"/>
              </a:rPr>
              <a:t>sustainable</a:t>
            </a:r>
            <a:r>
              <a:rPr lang="fr-FR" sz="3600" b="1" dirty="0">
                <a:solidFill>
                  <a:srgbClr val="6F9D20"/>
                </a:solidFill>
                <a:latin typeface="+mn-lt"/>
              </a:rPr>
              <a:t> alternative</a:t>
            </a:r>
          </a:p>
        </p:txBody>
      </p:sp>
      <p:sp>
        <p:nvSpPr>
          <p:cNvPr id="10" name="ZoneTexte 4"/>
          <p:cNvSpPr txBox="1">
            <a:spLocks noChangeArrowheads="1"/>
          </p:cNvSpPr>
          <p:nvPr/>
        </p:nvSpPr>
        <p:spPr bwMode="auto">
          <a:xfrm>
            <a:off x="250825" y="3717925"/>
            <a:ext cx="9074150" cy="193992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latin typeface="+mn-lt"/>
              </a:rPr>
              <a:t> e.g., INRA program GENOSOUTH with South Africa, Brazil and India</a:t>
            </a:r>
          </a:p>
          <a:p>
            <a:pPr marL="742950" lvl="1" indent="-285750">
              <a:lnSpc>
                <a:spcPts val="3600"/>
              </a:lnSpc>
              <a:buClr>
                <a:srgbClr val="6F9D20"/>
              </a:buClr>
              <a:defRPr/>
            </a:pP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ZoneTexte 1"/>
          <p:cNvSpPr txBox="1">
            <a:spLocks noChangeArrowheads="1"/>
          </p:cNvSpPr>
          <p:nvPr/>
        </p:nvSpPr>
        <p:spPr bwMode="auto">
          <a:xfrm>
            <a:off x="179388" y="260350"/>
            <a:ext cx="7593012" cy="708025"/>
          </a:xfrm>
          <a:prstGeom prst="rect">
            <a:avLst/>
          </a:prstGeom>
          <a:solidFill>
            <a:schemeClr val="bg1"/>
          </a:solidFill>
          <a:ln w="9525">
            <a:noFill/>
            <a:miter lim="800000"/>
            <a:headEnd/>
            <a:tailEnd/>
          </a:ln>
        </p:spPr>
        <p:txBody>
          <a:bodyPr>
            <a:spAutoFit/>
          </a:bodyPr>
          <a:lstStyle/>
          <a:p>
            <a:pPr algn="ctr"/>
            <a:r>
              <a:rPr lang="fr-FR" sz="4000" b="1">
                <a:solidFill>
                  <a:srgbClr val="6F9D20"/>
                </a:solidFill>
              </a:rPr>
              <a:t>Key messages</a:t>
            </a:r>
          </a:p>
        </p:txBody>
      </p:sp>
      <p:sp>
        <p:nvSpPr>
          <p:cNvPr id="63490" name="ZoneTexte 4"/>
          <p:cNvSpPr txBox="1">
            <a:spLocks noChangeArrowheads="1"/>
          </p:cNvSpPr>
          <p:nvPr/>
        </p:nvSpPr>
        <p:spPr bwMode="auto">
          <a:xfrm>
            <a:off x="179388" y="1200150"/>
            <a:ext cx="8820150" cy="2012950"/>
          </a:xfrm>
          <a:prstGeom prst="rect">
            <a:avLst/>
          </a:prstGeom>
          <a:noFill/>
          <a:ln w="9525">
            <a:noFill/>
            <a:miter lim="800000"/>
            <a:headEnd/>
            <a:tailEnd/>
          </a:ln>
        </p:spPr>
        <p:txBody>
          <a:bodyPr>
            <a:spAutoFit/>
          </a:bodyPr>
          <a:lstStyle/>
          <a:p>
            <a:pPr>
              <a:lnSpc>
                <a:spcPct val="130000"/>
              </a:lnSpc>
              <a:buClr>
                <a:srgbClr val="6F9D20"/>
              </a:buClr>
              <a:buFont typeface="Wingdings" pitchFamily="2" charset="2"/>
              <a:buChar char="Ø"/>
            </a:pPr>
            <a:r>
              <a:rPr lang="en-US" sz="2400">
                <a:latin typeface="Calibri" pitchFamily="34" charset="0"/>
              </a:rPr>
              <a:t> Genomic selection </a:t>
            </a:r>
            <a:r>
              <a:rPr lang="fr-FR" sz="2400">
                <a:latin typeface="Calibri" pitchFamily="34" charset="0"/>
              </a:rPr>
              <a:t>is characterized </a:t>
            </a:r>
          </a:p>
          <a:p>
            <a:pPr>
              <a:lnSpc>
                <a:spcPct val="130000"/>
              </a:lnSpc>
              <a:buClr>
                <a:srgbClr val="6F9D20"/>
              </a:buClr>
            </a:pPr>
            <a:r>
              <a:rPr lang="fr-FR" sz="2400">
                <a:latin typeface="Calibri" pitchFamily="34" charset="0"/>
              </a:rPr>
              <a:t>   both by intense international </a:t>
            </a:r>
            <a:r>
              <a:rPr lang="fr-FR" sz="2400" b="1">
                <a:latin typeface="Calibri" pitchFamily="34" charset="0"/>
              </a:rPr>
              <a:t>collaboration </a:t>
            </a:r>
          </a:p>
          <a:p>
            <a:pPr>
              <a:lnSpc>
                <a:spcPct val="130000"/>
              </a:lnSpc>
              <a:buClr>
                <a:srgbClr val="6F9D20"/>
              </a:buClr>
            </a:pPr>
            <a:r>
              <a:rPr lang="fr-FR" sz="2400" b="1">
                <a:latin typeface="Calibri" pitchFamily="34" charset="0"/>
              </a:rPr>
              <a:t>   </a:t>
            </a:r>
            <a:r>
              <a:rPr lang="fr-FR" sz="2400">
                <a:latin typeface="Calibri" pitchFamily="34" charset="0"/>
              </a:rPr>
              <a:t>and strong economic </a:t>
            </a:r>
            <a:r>
              <a:rPr lang="fr-FR" sz="2400" b="1">
                <a:latin typeface="Calibri" pitchFamily="34" charset="0"/>
              </a:rPr>
              <a:t>competition</a:t>
            </a:r>
            <a:r>
              <a:rPr lang="fr-FR" sz="2400">
                <a:latin typeface="Calibri" pitchFamily="34" charset="0"/>
              </a:rPr>
              <a:t>, </a:t>
            </a:r>
          </a:p>
          <a:p>
            <a:pPr>
              <a:lnSpc>
                <a:spcPct val="130000"/>
              </a:lnSpc>
              <a:buClr>
                <a:srgbClr val="6F9D20"/>
              </a:buClr>
            </a:pPr>
            <a:r>
              <a:rPr lang="fr-FR" sz="2400">
                <a:latin typeface="Calibri" pitchFamily="34" charset="0"/>
              </a:rPr>
              <a:t>   in particular in Holstein</a:t>
            </a:r>
            <a:endParaRPr lang="en-US" sz="2400">
              <a:latin typeface="Calibri" pitchFamily="34" charset="0"/>
            </a:endParaRPr>
          </a:p>
        </p:txBody>
      </p:sp>
      <p:pic>
        <p:nvPicPr>
          <p:cNvPr id="63491" name="Picture 3"/>
          <p:cNvPicPr>
            <a:picLocks noChangeAspect="1" noChangeArrowheads="1"/>
          </p:cNvPicPr>
          <p:nvPr/>
        </p:nvPicPr>
        <p:blipFill>
          <a:blip r:embed="rId3"/>
          <a:srcRect b="12529"/>
          <a:stretch>
            <a:fillRect/>
          </a:stretch>
        </p:blipFill>
        <p:spPr bwMode="auto">
          <a:xfrm>
            <a:off x="6875463" y="188913"/>
            <a:ext cx="1976437" cy="2393950"/>
          </a:xfrm>
          <a:prstGeom prst="rect">
            <a:avLst/>
          </a:prstGeom>
          <a:noFill/>
          <a:ln w="9525">
            <a:noFill/>
            <a:miter lim="800000"/>
            <a:headEnd/>
            <a:tailEnd/>
          </a:ln>
        </p:spPr>
      </p:pic>
      <p:sp>
        <p:nvSpPr>
          <p:cNvPr id="63492" name="ZoneTexte 4"/>
          <p:cNvSpPr txBox="1">
            <a:spLocks noChangeArrowheads="1"/>
          </p:cNvSpPr>
          <p:nvPr/>
        </p:nvSpPr>
        <p:spPr bwMode="auto">
          <a:xfrm>
            <a:off x="250825" y="3141663"/>
            <a:ext cx="8820150" cy="2465387"/>
          </a:xfrm>
          <a:prstGeom prst="rect">
            <a:avLst/>
          </a:prstGeom>
          <a:noFill/>
          <a:ln w="9525">
            <a:noFill/>
            <a:miter lim="800000"/>
            <a:headEnd/>
            <a:tailEnd/>
          </a:ln>
        </p:spPr>
        <p:txBody>
          <a:bodyPr>
            <a:spAutoFit/>
          </a:bodyPr>
          <a:lstStyle/>
          <a:p>
            <a:pPr>
              <a:lnSpc>
                <a:spcPct val="130000"/>
              </a:lnSpc>
              <a:buClr>
                <a:srgbClr val="6F9D20"/>
              </a:buClr>
              <a:buFont typeface="Wingdings" pitchFamily="2" charset="2"/>
              <a:buChar char="Ø"/>
            </a:pPr>
            <a:r>
              <a:rPr lang="fr-FR" sz="2400">
                <a:latin typeface="Calibri" pitchFamily="34" charset="0"/>
              </a:rPr>
              <a:t> </a:t>
            </a:r>
            <a:r>
              <a:rPr lang="en-US" sz="2400">
                <a:latin typeface="Calibri" pitchFamily="34" charset="0"/>
              </a:rPr>
              <a:t>Even for large exporting countries, collaborations are still needed </a:t>
            </a:r>
          </a:p>
          <a:p>
            <a:pPr lvl="1">
              <a:lnSpc>
                <a:spcPct val="130000"/>
              </a:lnSpc>
              <a:buClr>
                <a:srgbClr val="6F9D20"/>
              </a:buClr>
              <a:buFont typeface="Wingdings" pitchFamily="2" charset="2"/>
              <a:buChar char="§"/>
            </a:pPr>
            <a:r>
              <a:rPr lang="en-US" sz="2400">
                <a:latin typeface="Calibri" pitchFamily="34" charset="0"/>
              </a:rPr>
              <a:t> use of sequence data: 1000 genome projects</a:t>
            </a:r>
          </a:p>
          <a:p>
            <a:pPr lvl="1">
              <a:lnSpc>
                <a:spcPct val="130000"/>
              </a:lnSpc>
              <a:buClr>
                <a:srgbClr val="6F9D20"/>
              </a:buClr>
              <a:buFont typeface="Wingdings" pitchFamily="2" charset="2"/>
              <a:buChar char="§"/>
            </a:pPr>
            <a:r>
              <a:rPr lang="en-US" sz="2400">
                <a:latin typeface="Calibri" pitchFamily="34" charset="0"/>
              </a:rPr>
              <a:t> phenotyping of new traits  (feed efficiency, methane emission)</a:t>
            </a:r>
          </a:p>
          <a:p>
            <a:pPr>
              <a:lnSpc>
                <a:spcPct val="130000"/>
              </a:lnSpc>
              <a:buClr>
                <a:srgbClr val="6F9D20"/>
              </a:buClr>
            </a:pPr>
            <a:endParaRPr lang="fr-FR" sz="2400">
              <a:latin typeface="Calibri" pitchFamily="34" charset="0"/>
            </a:endParaRPr>
          </a:p>
          <a:p>
            <a:pPr>
              <a:lnSpc>
                <a:spcPct val="130000"/>
              </a:lnSpc>
              <a:buClr>
                <a:srgbClr val="6F9D20"/>
              </a:buClr>
              <a:buFont typeface="Wingdings" pitchFamily="2" charset="2"/>
              <a:buChar char="Ø"/>
            </a:pPr>
            <a:endParaRPr lang="en-US" sz="2400">
              <a:latin typeface="Calibri" pitchFamily="34" charset="0"/>
            </a:endParaRPr>
          </a:p>
        </p:txBody>
      </p:sp>
      <p:sp>
        <p:nvSpPr>
          <p:cNvPr id="63493" name="ZoneTexte 6"/>
          <p:cNvSpPr txBox="1">
            <a:spLocks noChangeArrowheads="1"/>
          </p:cNvSpPr>
          <p:nvPr/>
        </p:nvSpPr>
        <p:spPr bwMode="auto">
          <a:xfrm>
            <a:off x="288925" y="4619625"/>
            <a:ext cx="8820150" cy="1041400"/>
          </a:xfrm>
          <a:prstGeom prst="rect">
            <a:avLst/>
          </a:prstGeom>
          <a:noFill/>
          <a:ln w="9525">
            <a:noFill/>
            <a:miter lim="800000"/>
            <a:headEnd/>
            <a:tailEnd/>
          </a:ln>
        </p:spPr>
        <p:txBody>
          <a:bodyPr>
            <a:spAutoFit/>
          </a:bodyPr>
          <a:lstStyle/>
          <a:p>
            <a:pPr>
              <a:lnSpc>
                <a:spcPct val="130000"/>
              </a:lnSpc>
              <a:buClr>
                <a:srgbClr val="6F9D20"/>
              </a:buClr>
              <a:buFont typeface="Wingdings" pitchFamily="2" charset="2"/>
              <a:buChar char="Ø"/>
            </a:pPr>
            <a:r>
              <a:rPr lang="fr-FR" sz="2400">
                <a:latin typeface="Calibri" pitchFamily="34" charset="0"/>
              </a:rPr>
              <a:t>The gap between leading countries and the others is widening fast,          	to such an extent that </a:t>
            </a:r>
            <a:r>
              <a:rPr lang="fr-FR" sz="2400" b="1">
                <a:latin typeface="Calibri" pitchFamily="34" charset="0"/>
              </a:rPr>
              <a:t>« collaborative spirit » is declining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ZoneTexte 1"/>
          <p:cNvSpPr txBox="1">
            <a:spLocks noChangeArrowheads="1"/>
          </p:cNvSpPr>
          <p:nvPr/>
        </p:nvSpPr>
        <p:spPr bwMode="auto">
          <a:xfrm>
            <a:off x="468313" y="260350"/>
            <a:ext cx="7593012" cy="708025"/>
          </a:xfrm>
          <a:prstGeom prst="rect">
            <a:avLst/>
          </a:prstGeom>
          <a:solidFill>
            <a:schemeClr val="bg1"/>
          </a:solidFill>
          <a:ln w="9525">
            <a:noFill/>
            <a:miter lim="800000"/>
            <a:headEnd/>
            <a:tailEnd/>
          </a:ln>
        </p:spPr>
        <p:txBody>
          <a:bodyPr>
            <a:spAutoFit/>
          </a:bodyPr>
          <a:lstStyle/>
          <a:p>
            <a:pPr algn="ctr">
              <a:defRPr/>
            </a:pPr>
            <a:r>
              <a:rPr lang="fr-FR" sz="4000" b="1" dirty="0">
                <a:solidFill>
                  <a:srgbClr val="6F9D20"/>
                </a:solidFill>
                <a:latin typeface="+mn-lt"/>
              </a:rPr>
              <a:t>Key messages</a:t>
            </a:r>
          </a:p>
        </p:txBody>
      </p:sp>
      <p:sp>
        <p:nvSpPr>
          <p:cNvPr id="65538" name="ZoneTexte 4"/>
          <p:cNvSpPr txBox="1">
            <a:spLocks noChangeArrowheads="1"/>
          </p:cNvSpPr>
          <p:nvPr/>
        </p:nvSpPr>
        <p:spPr bwMode="auto">
          <a:xfrm>
            <a:off x="323850" y="981075"/>
            <a:ext cx="8640763" cy="5727700"/>
          </a:xfrm>
          <a:prstGeom prst="rect">
            <a:avLst/>
          </a:prstGeom>
          <a:noFill/>
          <a:ln w="9525">
            <a:noFill/>
            <a:miter lim="800000"/>
            <a:headEnd/>
            <a:tailEnd/>
          </a:ln>
        </p:spPr>
        <p:txBody>
          <a:bodyPr>
            <a:spAutoFit/>
          </a:bodyPr>
          <a:lstStyle/>
          <a:p>
            <a:pPr>
              <a:lnSpc>
                <a:spcPct val="130000"/>
              </a:lnSpc>
              <a:buClr>
                <a:srgbClr val="6F9D20"/>
              </a:buClr>
              <a:buFont typeface="Wingdings" pitchFamily="2" charset="2"/>
              <a:buChar char="Ø"/>
            </a:pPr>
            <a:r>
              <a:rPr lang="en-US" sz="2400">
                <a:latin typeface="Calibri" pitchFamily="34" charset="0"/>
              </a:rPr>
              <a:t> Fair across-country comparisons are (and will </a:t>
            </a:r>
          </a:p>
          <a:p>
            <a:pPr>
              <a:lnSpc>
                <a:spcPct val="130000"/>
              </a:lnSpc>
              <a:buClr>
                <a:srgbClr val="6F9D20"/>
              </a:buClr>
            </a:pPr>
            <a:r>
              <a:rPr lang="en-US" sz="2400">
                <a:latin typeface="Calibri" pitchFamily="34" charset="0"/>
              </a:rPr>
              <a:t>           remain) a necessity</a:t>
            </a:r>
          </a:p>
          <a:p>
            <a:pPr>
              <a:lnSpc>
                <a:spcPct val="130000"/>
              </a:lnSpc>
              <a:buClr>
                <a:srgbClr val="6F9D20"/>
              </a:buClr>
              <a:buFont typeface="Wingdings" pitchFamily="2" charset="2"/>
              <a:buChar char="Ø"/>
            </a:pPr>
            <a:r>
              <a:rPr lang="en-US" sz="2400">
                <a:latin typeface="Calibri" pitchFamily="34" charset="0"/>
              </a:rPr>
              <a:t> </a:t>
            </a:r>
            <a:r>
              <a:rPr lang="en-US" sz="2400" b="1">
                <a:latin typeface="Calibri" pitchFamily="34" charset="0"/>
              </a:rPr>
              <a:t>Interbull plays (and will play) a central role</a:t>
            </a:r>
          </a:p>
          <a:p>
            <a:pPr>
              <a:lnSpc>
                <a:spcPct val="130000"/>
              </a:lnSpc>
              <a:buClr>
                <a:srgbClr val="6F9D20"/>
              </a:buClr>
            </a:pPr>
            <a:endParaRPr lang="en-US" sz="800" b="1">
              <a:latin typeface="Calibri" pitchFamily="34" charset="0"/>
            </a:endParaRPr>
          </a:p>
          <a:p>
            <a:pPr>
              <a:lnSpc>
                <a:spcPct val="130000"/>
              </a:lnSpc>
              <a:buClr>
                <a:srgbClr val="6F9D20"/>
              </a:buClr>
              <a:buFont typeface="Wingdings" pitchFamily="2" charset="2"/>
              <a:buChar char="Ø"/>
            </a:pPr>
            <a:r>
              <a:rPr lang="en-US" sz="2400">
                <a:latin typeface="Calibri" pitchFamily="34" charset="0"/>
              </a:rPr>
              <a:t> For importing countries without own genetic/genomic evaluation: </a:t>
            </a:r>
            <a:r>
              <a:rPr lang="en-US" sz="2400" b="1">
                <a:latin typeface="Calibri" pitchFamily="34" charset="0"/>
              </a:rPr>
              <a:t>a proper choice of scale is essential </a:t>
            </a:r>
            <a:r>
              <a:rPr lang="en-US" sz="2400">
                <a:latin typeface="Calibri" pitchFamily="34" charset="0"/>
              </a:rPr>
              <a:t>and the (G)TPI is certainly NOT the most sustainable one</a:t>
            </a:r>
          </a:p>
          <a:p>
            <a:pPr>
              <a:lnSpc>
                <a:spcPct val="130000"/>
              </a:lnSpc>
              <a:buClr>
                <a:srgbClr val="6F9D20"/>
              </a:buClr>
              <a:buFont typeface="Wingdings" pitchFamily="2" charset="2"/>
              <a:buChar char="Ø"/>
            </a:pPr>
            <a:r>
              <a:rPr lang="en-US" sz="2400">
                <a:latin typeface="Calibri" pitchFamily="34" charset="0"/>
              </a:rPr>
              <a:t> For (large) importing countries, </a:t>
            </a:r>
            <a:r>
              <a:rPr lang="en-US" sz="2400" b="1">
                <a:latin typeface="Calibri" pitchFamily="34" charset="0"/>
              </a:rPr>
              <a:t>becoming an Interbull member and developing an own genomic evaluation is strategic  </a:t>
            </a:r>
          </a:p>
          <a:p>
            <a:pPr>
              <a:lnSpc>
                <a:spcPct val="130000"/>
              </a:lnSpc>
              <a:buClr>
                <a:srgbClr val="6F9D20"/>
              </a:buClr>
              <a:buFont typeface="Wingdings" pitchFamily="2" charset="2"/>
              <a:buChar char="Ø"/>
            </a:pPr>
            <a:r>
              <a:rPr lang="en-US" sz="2400" b="1">
                <a:latin typeface="Calibri" pitchFamily="34" charset="0"/>
              </a:rPr>
              <a:t> </a:t>
            </a:r>
            <a:r>
              <a:rPr lang="en-US" sz="2400">
                <a:latin typeface="Calibri" pitchFamily="34" charset="0"/>
              </a:rPr>
              <a:t>A unique (€) scale for genetic evaluations would make Europe stronger on the international market</a:t>
            </a:r>
            <a:r>
              <a:rPr lang="en-US" sz="2400" b="1">
                <a:latin typeface="Calibri" pitchFamily="34" charset="0"/>
              </a:rPr>
              <a:t>                              </a:t>
            </a:r>
            <a:endParaRPr lang="fr-FR" sz="2400" b="1">
              <a:latin typeface="Calibri" pitchFamily="34" charset="0"/>
            </a:endParaRPr>
          </a:p>
          <a:p>
            <a:r>
              <a:rPr lang="en-US" sz="2400">
                <a:latin typeface="Calibri" pitchFamily="34" charset="0"/>
              </a:rPr>
              <a:t> </a:t>
            </a:r>
            <a:endParaRPr lang="fr-FR" sz="2400">
              <a:latin typeface="Calibri" pitchFamily="34" charset="0"/>
            </a:endParaRPr>
          </a:p>
          <a:p>
            <a:endParaRPr lang="fr-FR" sz="2400">
              <a:latin typeface="Calibri" pitchFamily="34" charset="0"/>
            </a:endParaRPr>
          </a:p>
        </p:txBody>
      </p:sp>
      <p:pic>
        <p:nvPicPr>
          <p:cNvPr id="65539" name="Picture 3"/>
          <p:cNvPicPr>
            <a:picLocks noChangeAspect="1" noChangeArrowheads="1"/>
          </p:cNvPicPr>
          <p:nvPr/>
        </p:nvPicPr>
        <p:blipFill>
          <a:blip r:embed="rId2"/>
          <a:srcRect b="12529"/>
          <a:stretch>
            <a:fillRect/>
          </a:stretch>
        </p:blipFill>
        <p:spPr bwMode="auto">
          <a:xfrm>
            <a:off x="6875463" y="188913"/>
            <a:ext cx="1976437" cy="2393950"/>
          </a:xfrm>
          <a:prstGeom prst="rect">
            <a:avLst/>
          </a:prstGeom>
          <a:noFill/>
          <a:ln w="9525">
            <a:noFill/>
            <a:miter lim="800000"/>
            <a:headEnd/>
            <a:tailEnd/>
          </a:ln>
        </p:spPr>
      </p:pic>
      <p:sp>
        <p:nvSpPr>
          <p:cNvPr id="65540" name="ZoneTexte 4"/>
          <p:cNvSpPr txBox="1">
            <a:spLocks noChangeArrowheads="1"/>
          </p:cNvSpPr>
          <p:nvPr/>
        </p:nvSpPr>
        <p:spPr bwMode="auto">
          <a:xfrm>
            <a:off x="323850" y="5229225"/>
            <a:ext cx="8820150" cy="1052513"/>
          </a:xfrm>
          <a:prstGeom prst="rect">
            <a:avLst/>
          </a:prstGeom>
          <a:noFill/>
          <a:ln w="9525">
            <a:noFill/>
            <a:miter lim="800000"/>
            <a:headEnd/>
            <a:tailEnd/>
          </a:ln>
        </p:spPr>
        <p:txBody>
          <a:bodyPr>
            <a:spAutoFit/>
          </a:bodyPr>
          <a:lstStyle/>
          <a:p>
            <a:pPr>
              <a:lnSpc>
                <a:spcPct val="130000"/>
              </a:lnSpc>
              <a:buClr>
                <a:srgbClr val="6F9D20"/>
              </a:buClr>
            </a:pPr>
            <a:endParaRPr lang="fr-FR" sz="2400">
              <a:latin typeface="Calibri" pitchFamily="34" charset="0"/>
            </a:endParaRPr>
          </a:p>
          <a:p>
            <a:pPr>
              <a:lnSpc>
                <a:spcPct val="130000"/>
              </a:lnSpc>
              <a:buClr>
                <a:srgbClr val="6F9D20"/>
              </a:buClr>
              <a:buFont typeface="Wingdings" pitchFamily="2" charset="2"/>
              <a:buChar char="Ø"/>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ZoneTexte 4"/>
          <p:cNvSpPr txBox="1">
            <a:spLocks noChangeArrowheads="1"/>
          </p:cNvSpPr>
          <p:nvPr/>
        </p:nvSpPr>
        <p:spPr bwMode="auto">
          <a:xfrm>
            <a:off x="250825" y="333375"/>
            <a:ext cx="8929688" cy="45212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spcBef>
                <a:spcPct val="30000"/>
              </a:spcBef>
              <a:buClr>
                <a:srgbClr val="6F9D20"/>
              </a:buClr>
              <a:buFont typeface="Wingdings" pitchFamily="2" charset="2"/>
              <a:buChar char="Ø"/>
            </a:pPr>
            <a:r>
              <a:rPr lang="en-US" sz="2800">
                <a:latin typeface="Calibri" pitchFamily="34" charset="0"/>
              </a:rPr>
              <a:t> Started between 2008 and 2010</a:t>
            </a:r>
          </a:p>
          <a:p>
            <a:pPr marL="285750" indent="-285750">
              <a:lnSpc>
                <a:spcPts val="3600"/>
              </a:lnSpc>
              <a:spcBef>
                <a:spcPct val="30000"/>
              </a:spcBef>
              <a:buClr>
                <a:srgbClr val="6F9D20"/>
              </a:buClr>
              <a:buFont typeface="Wingdings" pitchFamily="2" charset="2"/>
              <a:buChar char="Ø"/>
            </a:pPr>
            <a:r>
              <a:rPr lang="en-US" sz="2800">
                <a:latin typeface="Calibri" pitchFamily="34" charset="0"/>
              </a:rPr>
              <a:t> </a:t>
            </a:r>
            <a:r>
              <a:rPr lang="en-US" sz="2800" b="1">
                <a:latin typeface="Calibri" pitchFamily="34" charset="0"/>
              </a:rPr>
              <a:t>Reference population</a:t>
            </a:r>
            <a:r>
              <a:rPr lang="en-US" sz="2800">
                <a:latin typeface="Calibri" pitchFamily="34" charset="0"/>
              </a:rPr>
              <a:t> = genotyped progeny-tested bulls</a:t>
            </a:r>
          </a:p>
          <a:p>
            <a:pPr marL="285750" indent="-285750">
              <a:lnSpc>
                <a:spcPts val="3600"/>
              </a:lnSpc>
              <a:spcBef>
                <a:spcPct val="30000"/>
              </a:spcBef>
              <a:buClr>
                <a:srgbClr val="6F9D20"/>
              </a:buClr>
              <a:buFont typeface="Wingdings" pitchFamily="2" charset="2"/>
              <a:buNone/>
            </a:pPr>
            <a:r>
              <a:rPr lang="en-US" sz="2800">
                <a:latin typeface="Calibri" pitchFamily="34" charset="0"/>
              </a:rPr>
              <a:t>     from which estimates of the effect of tiny chromosome</a:t>
            </a:r>
          </a:p>
          <a:p>
            <a:pPr marL="285750" indent="-285750">
              <a:lnSpc>
                <a:spcPts val="3600"/>
              </a:lnSpc>
              <a:spcBef>
                <a:spcPct val="30000"/>
              </a:spcBef>
              <a:buClr>
                <a:srgbClr val="6F9D20"/>
              </a:buClr>
              <a:buFont typeface="Wingdings" pitchFamily="2" charset="2"/>
              <a:buNone/>
            </a:pPr>
            <a:r>
              <a:rPr lang="en-US" sz="2800">
                <a:latin typeface="Calibri" pitchFamily="34" charset="0"/>
              </a:rPr>
              <a:t>     segments are computed</a:t>
            </a:r>
          </a:p>
          <a:p>
            <a:pPr marL="285750" indent="-285750">
              <a:lnSpc>
                <a:spcPts val="3600"/>
              </a:lnSpc>
              <a:spcBef>
                <a:spcPct val="30000"/>
              </a:spcBef>
              <a:buClr>
                <a:srgbClr val="6F9D20"/>
              </a:buClr>
              <a:buFont typeface="Wingdings" pitchFamily="2" charset="2"/>
              <a:buChar char="Ø"/>
            </a:pPr>
            <a:r>
              <a:rPr lang="en-US" sz="2800">
                <a:latin typeface="Calibri" pitchFamily="34" charset="0"/>
              </a:rPr>
              <a:t>  Reference population size  = key parameter of accuracy of genomic selection</a:t>
            </a:r>
          </a:p>
          <a:p>
            <a:pPr marL="285750" indent="-285750">
              <a:lnSpc>
                <a:spcPts val="3600"/>
              </a:lnSpc>
              <a:spcBef>
                <a:spcPct val="30000"/>
              </a:spcBef>
              <a:buClr>
                <a:srgbClr val="6F9D20"/>
              </a:buClr>
              <a:buFont typeface="Wingdings" pitchFamily="2" charset="2"/>
              <a:buNone/>
            </a:pPr>
            <a:endParaRPr lang="en-US" sz="2800" b="1">
              <a:latin typeface="Calibri" pitchFamily="34" charset="0"/>
            </a:endParaRPr>
          </a:p>
        </p:txBody>
      </p:sp>
      <p:sp>
        <p:nvSpPr>
          <p:cNvPr id="12290" name="ZoneTexte 1"/>
          <p:cNvSpPr txBox="1">
            <a:spLocks noChangeArrowheads="1"/>
          </p:cNvSpPr>
          <p:nvPr/>
        </p:nvSpPr>
        <p:spPr bwMode="auto">
          <a:xfrm>
            <a:off x="539750" y="260350"/>
            <a:ext cx="7593013" cy="641350"/>
          </a:xfrm>
          <a:prstGeom prst="rect">
            <a:avLst/>
          </a:prstGeom>
          <a:solidFill>
            <a:schemeClr val="bg1"/>
          </a:solidFill>
          <a:ln w="9525">
            <a:noFill/>
            <a:miter lim="800000"/>
            <a:headEnd/>
            <a:tailEnd/>
          </a:ln>
        </p:spPr>
        <p:txBody>
          <a:bodyPr>
            <a:spAutoFit/>
          </a:bodyPr>
          <a:lstStyle/>
          <a:p>
            <a:pPr algn="ctr"/>
            <a:r>
              <a:rPr lang="fr-FR" sz="3600" b="1">
                <a:solidFill>
                  <a:srgbClr val="6F9D20"/>
                </a:solidFill>
                <a:latin typeface="Calibri" pitchFamily="34" charset="0"/>
              </a:rPr>
              <a:t>Genomic selection: very fast adoption</a:t>
            </a:r>
          </a:p>
        </p:txBody>
      </p:sp>
      <p:sp>
        <p:nvSpPr>
          <p:cNvPr id="67588" name="ZoneTexte 4"/>
          <p:cNvSpPr txBox="1">
            <a:spLocks noChangeArrowheads="1"/>
          </p:cNvSpPr>
          <p:nvPr/>
        </p:nvSpPr>
        <p:spPr bwMode="auto">
          <a:xfrm>
            <a:off x="395288" y="522288"/>
            <a:ext cx="8424862"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a:latin typeface="+mn-lt"/>
            </a:endParaRPr>
          </a:p>
          <a:p>
            <a:pPr marL="285750" indent="-285750">
              <a:lnSpc>
                <a:spcPts val="3600"/>
              </a:lnSpc>
              <a:buClr>
                <a:srgbClr val="6F9D20"/>
              </a:buClr>
              <a:buFont typeface="Wingdings" pitchFamily="2" charset="2"/>
              <a:buNone/>
              <a:defRPr/>
            </a:pPr>
            <a:endParaRPr lang="en-US" sz="240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647700" y="1952625"/>
            <a:ext cx="4171950" cy="3662363"/>
          </a:xfrm>
          <a:prstGeom prst="rect">
            <a:avLst/>
          </a:prstGeom>
          <a:noFill/>
          <a:ln w="9525">
            <a:noFill/>
            <a:miter lim="800000"/>
            <a:headEnd/>
            <a:tailEnd/>
          </a:ln>
        </p:spPr>
        <p:txBody>
          <a:bodyPr>
            <a:spAutoFit/>
          </a:bodyPr>
          <a:lstStyle/>
          <a:p>
            <a:pPr marL="342900" indent="-342900" eaLnBrk="0" hangingPunct="0">
              <a:defRPr/>
            </a:pPr>
            <a:r>
              <a:rPr lang="en-US" sz="2400" b="1" dirty="0">
                <a:latin typeface="+mn-lt"/>
                <a:cs typeface="Times New Roman" pitchFamily="18" charset="0"/>
              </a:rPr>
              <a:t>    </a:t>
            </a:r>
          </a:p>
          <a:p>
            <a:pPr marL="342900" indent="-342900" eaLnBrk="0" hangingPunct="0">
              <a:defRPr/>
            </a:pPr>
            <a:endParaRPr lang="en-US" sz="2400" b="1" dirty="0">
              <a:latin typeface="+mn-lt"/>
              <a:cs typeface="Times New Roman" pitchFamily="18" charset="0"/>
            </a:endParaRPr>
          </a:p>
          <a:p>
            <a:pPr marL="342900" indent="-342900" eaLnBrk="0" hangingPunct="0">
              <a:defRPr/>
            </a:pPr>
            <a:r>
              <a:rPr lang="en-US" sz="2000" b="1" dirty="0">
                <a:latin typeface="+mn-lt"/>
                <a:cs typeface="Times New Roman" pitchFamily="18" charset="0"/>
              </a:rPr>
              <a:t>D. </a:t>
            </a:r>
            <a:r>
              <a:rPr lang="en-US" sz="2000" b="1" dirty="0" err="1">
                <a:latin typeface="+mn-lt"/>
                <a:cs typeface="Times New Roman" pitchFamily="18" charset="0"/>
              </a:rPr>
              <a:t>Boichard</a:t>
            </a:r>
            <a:endParaRPr lang="en-US" sz="2000" b="1" dirty="0">
              <a:latin typeface="+mn-lt"/>
              <a:cs typeface="Times New Roman" pitchFamily="18" charset="0"/>
            </a:endParaRPr>
          </a:p>
          <a:p>
            <a:pPr marL="342900" indent="-342900" eaLnBrk="0" hangingPunct="0">
              <a:defRPr/>
            </a:pPr>
            <a:r>
              <a:rPr lang="en-US" sz="2000" b="1" dirty="0">
                <a:latin typeface="+mn-lt"/>
                <a:cs typeface="Times New Roman" pitchFamily="18" charset="0"/>
              </a:rPr>
              <a:t>P. </a:t>
            </a:r>
            <a:r>
              <a:rPr lang="en-US" sz="2000" b="1" dirty="0" err="1">
                <a:latin typeface="+mn-lt"/>
                <a:cs typeface="Times New Roman" pitchFamily="18" charset="0"/>
              </a:rPr>
              <a:t>Croiseau</a:t>
            </a:r>
            <a:endParaRPr lang="en-US" sz="2000" b="1" dirty="0">
              <a:latin typeface="+mn-lt"/>
              <a:cs typeface="Times New Roman" pitchFamily="18" charset="0"/>
            </a:endParaRPr>
          </a:p>
          <a:p>
            <a:pPr marL="342900" indent="-342900" eaLnBrk="0" hangingPunct="0">
              <a:defRPr/>
            </a:pPr>
            <a:r>
              <a:rPr lang="en-US" sz="2000" b="1" dirty="0">
                <a:latin typeface="+mn-lt"/>
                <a:cs typeface="Times New Roman" pitchFamily="18" charset="0"/>
              </a:rPr>
              <a:t>C. </a:t>
            </a:r>
            <a:r>
              <a:rPr lang="en-US" sz="2000" b="1" dirty="0" err="1">
                <a:latin typeface="+mn-lt"/>
                <a:cs typeface="Times New Roman" pitchFamily="18" charset="0"/>
              </a:rPr>
              <a:t>Patry</a:t>
            </a:r>
            <a:r>
              <a:rPr lang="en-US" sz="2000" b="1" dirty="0">
                <a:latin typeface="+mn-lt"/>
                <a:cs typeface="Times New Roman" pitchFamily="18" charset="0"/>
              </a:rPr>
              <a:t> </a:t>
            </a:r>
          </a:p>
          <a:p>
            <a:pPr marL="342900" indent="-342900" eaLnBrk="0" hangingPunct="0">
              <a:defRPr/>
            </a:pPr>
            <a:endParaRPr lang="en-US" sz="2000" b="1" dirty="0">
              <a:latin typeface="+mn-lt"/>
              <a:cs typeface="Times New Roman" pitchFamily="18" charset="0"/>
            </a:endParaRPr>
          </a:p>
          <a:p>
            <a:pPr marL="342900" indent="-342900" eaLnBrk="0" hangingPunct="0">
              <a:defRPr/>
            </a:pPr>
            <a:endParaRPr lang="en-US" sz="2000" b="1" dirty="0">
              <a:latin typeface="+mn-lt"/>
              <a:cs typeface="Times New Roman" pitchFamily="18" charset="0"/>
            </a:endParaRPr>
          </a:p>
          <a:p>
            <a:pPr marL="342900" indent="-342900" eaLnBrk="0" hangingPunct="0">
              <a:defRPr/>
            </a:pPr>
            <a:endParaRPr lang="en-US" sz="2000" b="1" dirty="0">
              <a:latin typeface="+mn-lt"/>
              <a:cs typeface="Times New Roman" pitchFamily="18" charset="0"/>
            </a:endParaRPr>
          </a:p>
          <a:p>
            <a:pPr marL="342900" indent="-342900" eaLnBrk="0" hangingPunct="0">
              <a:defRPr/>
            </a:pPr>
            <a:endParaRPr lang="en-US" sz="2000" b="1" dirty="0">
              <a:latin typeface="+mn-lt"/>
              <a:cs typeface="Times New Roman" pitchFamily="18" charset="0"/>
            </a:endParaRPr>
          </a:p>
          <a:p>
            <a:pPr marL="342900" indent="-342900" eaLnBrk="0" hangingPunct="0">
              <a:defRPr/>
            </a:pPr>
            <a:endParaRPr lang="en-US" sz="2000" b="1" dirty="0">
              <a:latin typeface="+mn-lt"/>
              <a:cs typeface="Times New Roman" pitchFamily="18" charset="0"/>
            </a:endParaRPr>
          </a:p>
          <a:p>
            <a:pPr marL="342900" indent="-342900" algn="ctr" eaLnBrk="0" hangingPunct="0">
              <a:buFontTx/>
              <a:buAutoNum type="alphaUcPeriod"/>
              <a:defRPr/>
            </a:pPr>
            <a:endParaRPr lang="fr-FR" sz="2400" dirty="0">
              <a:solidFill>
                <a:schemeClr val="accent2"/>
              </a:solidFill>
              <a:latin typeface="+mn-lt"/>
              <a:cs typeface="Times New Roman" pitchFamily="18" charset="0"/>
            </a:endParaRPr>
          </a:p>
        </p:txBody>
      </p:sp>
      <p:cxnSp>
        <p:nvCxnSpPr>
          <p:cNvPr id="66562" name="Connecteur droit 8"/>
          <p:cNvCxnSpPr>
            <a:cxnSpLocks noChangeShapeType="1"/>
          </p:cNvCxnSpPr>
          <p:nvPr/>
        </p:nvCxnSpPr>
        <p:spPr bwMode="auto">
          <a:xfrm>
            <a:off x="250825" y="5302250"/>
            <a:ext cx="9001125" cy="12700"/>
          </a:xfrm>
          <a:prstGeom prst="line">
            <a:avLst/>
          </a:prstGeom>
          <a:noFill/>
          <a:ln w="12700" algn="ctr">
            <a:noFill/>
            <a:round/>
            <a:headEnd/>
            <a:tailEnd/>
          </a:ln>
        </p:spPr>
      </p:cxnSp>
      <p:sp>
        <p:nvSpPr>
          <p:cNvPr id="12" name="Rectangle 11"/>
          <p:cNvSpPr>
            <a:spLocks noChangeArrowheads="1"/>
          </p:cNvSpPr>
          <p:nvPr/>
        </p:nvSpPr>
        <p:spPr bwMode="auto">
          <a:xfrm>
            <a:off x="3646488" y="1971675"/>
            <a:ext cx="2509837" cy="5202238"/>
          </a:xfrm>
          <a:prstGeom prst="rect">
            <a:avLst/>
          </a:prstGeom>
          <a:noFill/>
          <a:ln w="9525">
            <a:noFill/>
            <a:miter lim="800000"/>
            <a:headEnd/>
            <a:tailEnd/>
          </a:ln>
        </p:spPr>
        <p:txBody>
          <a:bodyPr>
            <a:spAutoFit/>
          </a:bodyPr>
          <a:lstStyle/>
          <a:p>
            <a:pPr marL="342900" indent="-342900" eaLnBrk="0" hangingPunct="0">
              <a:defRPr/>
            </a:pPr>
            <a:r>
              <a:rPr lang="en-US" sz="2400" b="1" dirty="0">
                <a:solidFill>
                  <a:srgbClr val="0070C0"/>
                </a:solidFill>
                <a:latin typeface="+mn-lt"/>
                <a:cs typeface="Times New Roman" pitchFamily="18" charset="0"/>
              </a:rPr>
              <a:t> </a:t>
            </a: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r>
              <a:rPr lang="en-US" sz="2000" b="1" dirty="0">
                <a:solidFill>
                  <a:srgbClr val="0070C0"/>
                </a:solidFill>
                <a:latin typeface="+mn-lt"/>
                <a:cs typeface="Times New Roman" pitchFamily="18" charset="0"/>
              </a:rPr>
              <a:t>S. Fritz</a:t>
            </a:r>
          </a:p>
          <a:p>
            <a:pPr marL="342900" indent="-342900" eaLnBrk="0" hangingPunct="0">
              <a:defRPr/>
            </a:pPr>
            <a:r>
              <a:rPr lang="en-US" sz="2000" b="1" dirty="0">
                <a:solidFill>
                  <a:srgbClr val="0070C0"/>
                </a:solidFill>
                <a:latin typeface="+mn-lt"/>
                <a:cs typeface="Times New Roman" pitchFamily="18" charset="0"/>
              </a:rPr>
              <a:t>C. </a:t>
            </a:r>
            <a:r>
              <a:rPr lang="en-US" sz="2000" b="1" dirty="0" err="1">
                <a:solidFill>
                  <a:srgbClr val="0070C0"/>
                </a:solidFill>
                <a:latin typeface="+mn-lt"/>
                <a:cs typeface="Times New Roman" pitchFamily="18" charset="0"/>
              </a:rPr>
              <a:t>Hoze</a:t>
            </a:r>
            <a:endParaRPr lang="en-US" sz="2000" b="1" dirty="0">
              <a:solidFill>
                <a:srgbClr val="0070C0"/>
              </a:solidFill>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r>
              <a:rPr lang="en-US" sz="2000" b="1" dirty="0">
                <a:solidFill>
                  <a:srgbClr val="0070C0"/>
                </a:solidFill>
                <a:latin typeface="+mn-lt"/>
                <a:cs typeface="Times New Roman" pitchFamily="18" charset="0"/>
              </a:rPr>
              <a:t>X. David</a:t>
            </a: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000" b="1" dirty="0">
              <a:latin typeface="+mn-lt"/>
              <a:cs typeface="Times New Roman" pitchFamily="18" charset="0"/>
            </a:endParaRPr>
          </a:p>
          <a:p>
            <a:pPr marL="342900" indent="-342900" eaLnBrk="0" hangingPunct="0">
              <a:defRPr/>
            </a:pPr>
            <a:endParaRPr lang="en-US" sz="2000" b="1" dirty="0">
              <a:solidFill>
                <a:srgbClr val="0070C0"/>
              </a:solidFill>
              <a:latin typeface="+mn-lt"/>
              <a:cs typeface="Times New Roman" pitchFamily="18" charset="0"/>
            </a:endParaRPr>
          </a:p>
          <a:p>
            <a:pPr marL="342900" indent="-342900" eaLnBrk="0" hangingPunct="0">
              <a:defRPr/>
            </a:pPr>
            <a:endParaRPr lang="en-US" sz="2400" b="1" dirty="0">
              <a:solidFill>
                <a:srgbClr val="0070C0"/>
              </a:solidFill>
              <a:latin typeface="+mn-lt"/>
              <a:cs typeface="Times New Roman" pitchFamily="18" charset="0"/>
            </a:endParaRPr>
          </a:p>
          <a:p>
            <a:pPr marL="342900" indent="-342900" algn="ctr" eaLnBrk="0" hangingPunct="0">
              <a:defRPr/>
            </a:pPr>
            <a:endParaRPr lang="en-US" sz="2400" b="1" dirty="0">
              <a:solidFill>
                <a:srgbClr val="0070C0"/>
              </a:solidFill>
              <a:latin typeface="+mn-lt"/>
              <a:cs typeface="Times New Roman" pitchFamily="18" charset="0"/>
            </a:endParaRPr>
          </a:p>
        </p:txBody>
      </p:sp>
      <p:sp>
        <p:nvSpPr>
          <p:cNvPr id="59398" name="Rectangle 12"/>
          <p:cNvSpPr>
            <a:spLocks noChangeArrowheads="1"/>
          </p:cNvSpPr>
          <p:nvPr/>
        </p:nvSpPr>
        <p:spPr bwMode="auto">
          <a:xfrm>
            <a:off x="755650" y="4221163"/>
            <a:ext cx="2592388" cy="457200"/>
          </a:xfrm>
          <a:prstGeom prst="rect">
            <a:avLst/>
          </a:prstGeom>
          <a:noFill/>
          <a:ln w="9525">
            <a:noFill/>
            <a:miter lim="800000"/>
            <a:headEnd/>
            <a:tailEnd/>
          </a:ln>
        </p:spPr>
        <p:txBody>
          <a:bodyPr>
            <a:spAutoFit/>
          </a:bodyPr>
          <a:lstStyle/>
          <a:p>
            <a:pPr eaLnBrk="0" hangingPunct="0">
              <a:defRPr/>
            </a:pPr>
            <a:r>
              <a:rPr lang="en-US" sz="2400" b="1" dirty="0">
                <a:solidFill>
                  <a:schemeClr val="hlink"/>
                </a:solidFill>
                <a:latin typeface="+mn-lt"/>
                <a:cs typeface="Times New Roman" pitchFamily="18" charset="0"/>
              </a:rPr>
              <a:t>LABOGENA</a:t>
            </a:r>
            <a:endParaRPr lang="fr-FR" sz="2400" dirty="0">
              <a:solidFill>
                <a:srgbClr val="C00000"/>
              </a:solidFill>
              <a:latin typeface="+mn-lt"/>
              <a:cs typeface="Times New Roman" pitchFamily="18" charset="0"/>
            </a:endParaRPr>
          </a:p>
        </p:txBody>
      </p:sp>
      <p:pic>
        <p:nvPicPr>
          <p:cNvPr id="66565" name="Picture 7"/>
          <p:cNvPicPr>
            <a:picLocks noChangeAspect="1" noChangeArrowheads="1"/>
          </p:cNvPicPr>
          <p:nvPr/>
        </p:nvPicPr>
        <p:blipFill>
          <a:blip r:embed="rId3"/>
          <a:srcRect/>
          <a:stretch>
            <a:fillRect/>
          </a:stretch>
        </p:blipFill>
        <p:spPr bwMode="auto">
          <a:xfrm>
            <a:off x="7812088" y="5445125"/>
            <a:ext cx="1079500" cy="814388"/>
          </a:xfrm>
          <a:prstGeom prst="rect">
            <a:avLst/>
          </a:prstGeom>
          <a:noFill/>
          <a:ln w="9525">
            <a:noFill/>
            <a:miter lim="800000"/>
            <a:headEnd/>
            <a:tailEnd/>
          </a:ln>
        </p:spPr>
      </p:pic>
      <p:pic>
        <p:nvPicPr>
          <p:cNvPr id="66566" name="Picture 2"/>
          <p:cNvPicPr>
            <a:picLocks noChangeAspect="1" noChangeArrowheads="1"/>
          </p:cNvPicPr>
          <p:nvPr/>
        </p:nvPicPr>
        <p:blipFill>
          <a:blip r:embed="rId4"/>
          <a:srcRect/>
          <a:stretch>
            <a:fillRect/>
          </a:stretch>
        </p:blipFill>
        <p:spPr bwMode="auto">
          <a:xfrm>
            <a:off x="6083300" y="5422900"/>
            <a:ext cx="1428750" cy="771525"/>
          </a:xfrm>
          <a:prstGeom prst="rect">
            <a:avLst/>
          </a:prstGeom>
          <a:noFill/>
          <a:ln w="9525">
            <a:noFill/>
            <a:miter lim="800000"/>
            <a:headEnd/>
            <a:tailEnd/>
          </a:ln>
        </p:spPr>
      </p:pic>
      <p:sp>
        <p:nvSpPr>
          <p:cNvPr id="59402" name="Rectangle 11"/>
          <p:cNvSpPr>
            <a:spLocks noChangeArrowheads="1"/>
          </p:cNvSpPr>
          <p:nvPr/>
        </p:nvSpPr>
        <p:spPr bwMode="auto">
          <a:xfrm>
            <a:off x="5795963" y="1916113"/>
            <a:ext cx="2663825" cy="3416300"/>
          </a:xfrm>
          <a:prstGeom prst="rect">
            <a:avLst/>
          </a:prstGeom>
          <a:noFill/>
          <a:ln w="9525">
            <a:noFill/>
            <a:miter lim="800000"/>
            <a:headEnd/>
            <a:tailEnd/>
          </a:ln>
        </p:spPr>
        <p:txBody>
          <a:bodyPr>
            <a:spAutoFit/>
          </a:bodyPr>
          <a:lstStyle/>
          <a:p>
            <a:pPr eaLnBrk="0" hangingPunct="0">
              <a:defRPr/>
            </a:pPr>
            <a:r>
              <a:rPr lang="en-US" sz="2400" b="1" dirty="0">
                <a:solidFill>
                  <a:srgbClr val="000099"/>
                </a:solidFill>
                <a:latin typeface="+mn-lt"/>
                <a:cs typeface="Times New Roman" pitchFamily="18" charset="0"/>
              </a:rPr>
              <a:t> </a:t>
            </a:r>
          </a:p>
          <a:p>
            <a:pPr eaLnBrk="0" hangingPunct="0">
              <a:defRPr/>
            </a:pPr>
            <a:endParaRPr lang="en-US" sz="2400" b="1" dirty="0">
              <a:solidFill>
                <a:srgbClr val="000099"/>
              </a:solidFill>
              <a:latin typeface="+mn-lt"/>
              <a:cs typeface="Times New Roman" pitchFamily="18" charset="0"/>
            </a:endParaRPr>
          </a:p>
          <a:p>
            <a:pPr eaLnBrk="0" hangingPunct="0">
              <a:defRPr/>
            </a:pPr>
            <a:r>
              <a:rPr lang="en-US" sz="2000" b="1" dirty="0">
                <a:solidFill>
                  <a:srgbClr val="000099"/>
                </a:solidFill>
                <a:latin typeface="+mn-lt"/>
                <a:cs typeface="Times New Roman" pitchFamily="18" charset="0"/>
              </a:rPr>
              <a:t>S. </a:t>
            </a:r>
            <a:r>
              <a:rPr lang="en-US" sz="2000" b="1" dirty="0" err="1">
                <a:solidFill>
                  <a:srgbClr val="000099"/>
                </a:solidFill>
                <a:latin typeface="+mn-lt"/>
                <a:cs typeface="Times New Roman" pitchFamily="18" charset="0"/>
              </a:rPr>
              <a:t>Mattalia</a:t>
            </a:r>
            <a:endParaRPr lang="en-US" sz="2000" b="1" dirty="0">
              <a:solidFill>
                <a:srgbClr val="000099"/>
              </a:solidFill>
              <a:latin typeface="+mn-lt"/>
              <a:cs typeface="Times New Roman" pitchFamily="18" charset="0"/>
            </a:endParaRPr>
          </a:p>
          <a:p>
            <a:pPr eaLnBrk="0" hangingPunct="0">
              <a:defRPr/>
            </a:pPr>
            <a:r>
              <a:rPr lang="en-US" sz="2000" b="1" dirty="0">
                <a:solidFill>
                  <a:srgbClr val="000099"/>
                </a:solidFill>
                <a:latin typeface="+mn-lt"/>
                <a:cs typeface="Times New Roman" pitchFamily="18" charset="0"/>
              </a:rPr>
              <a:t>S. </a:t>
            </a:r>
            <a:r>
              <a:rPr lang="en-US" sz="2000" b="1" dirty="0" err="1">
                <a:solidFill>
                  <a:srgbClr val="000099"/>
                </a:solidFill>
                <a:latin typeface="+mn-lt"/>
                <a:cs typeface="Times New Roman" pitchFamily="18" charset="0"/>
              </a:rPr>
              <a:t>Minéry</a:t>
            </a:r>
            <a:endParaRPr lang="en-US" sz="2000" b="1" dirty="0">
              <a:solidFill>
                <a:srgbClr val="000099"/>
              </a:solidFill>
              <a:latin typeface="+mn-lt"/>
              <a:cs typeface="Times New Roman" pitchFamily="18" charset="0"/>
            </a:endParaRPr>
          </a:p>
          <a:p>
            <a:pPr eaLnBrk="0" hangingPunct="0">
              <a:defRPr/>
            </a:pPr>
            <a:r>
              <a:rPr lang="en-US" sz="2000" b="1" dirty="0">
                <a:solidFill>
                  <a:srgbClr val="000099"/>
                </a:solidFill>
                <a:latin typeface="+mn-lt"/>
                <a:cs typeface="Times New Roman" pitchFamily="18" charset="0"/>
              </a:rPr>
              <a:t>J. </a:t>
            </a:r>
            <a:r>
              <a:rPr lang="en-US" sz="2000" b="1" dirty="0" err="1">
                <a:solidFill>
                  <a:srgbClr val="000099"/>
                </a:solidFill>
                <a:latin typeface="+mn-lt"/>
                <a:cs typeface="Times New Roman" pitchFamily="18" charset="0"/>
              </a:rPr>
              <a:t>Promp</a:t>
            </a:r>
            <a:endParaRPr lang="en-US" sz="2000" b="1" dirty="0">
              <a:solidFill>
                <a:srgbClr val="000099"/>
              </a:solidFill>
              <a:latin typeface="+mn-lt"/>
              <a:cs typeface="Times New Roman" pitchFamily="18" charset="0"/>
            </a:endParaRPr>
          </a:p>
          <a:p>
            <a:pPr eaLnBrk="0" hangingPunct="0">
              <a:defRPr/>
            </a:pPr>
            <a:endParaRPr lang="en-US" sz="2000" b="1" dirty="0">
              <a:solidFill>
                <a:srgbClr val="000099"/>
              </a:solidFill>
              <a:latin typeface="+mn-lt"/>
              <a:cs typeface="Times New Roman" pitchFamily="18" charset="0"/>
            </a:endParaRPr>
          </a:p>
          <a:p>
            <a:pPr eaLnBrk="0" hangingPunct="0">
              <a:defRPr/>
            </a:pPr>
            <a:r>
              <a:rPr lang="en-US" sz="2000" b="1" dirty="0">
                <a:solidFill>
                  <a:srgbClr val="000099"/>
                </a:solidFill>
                <a:latin typeface="+mn-lt"/>
                <a:cs typeface="Times New Roman" pitchFamily="18" charset="0"/>
              </a:rPr>
              <a:t>L. </a:t>
            </a:r>
            <a:r>
              <a:rPr lang="en-US" sz="2000" b="1" dirty="0" err="1">
                <a:solidFill>
                  <a:srgbClr val="000099"/>
                </a:solidFill>
                <a:latin typeface="+mn-lt"/>
                <a:cs typeface="Times New Roman" pitchFamily="18" charset="0"/>
              </a:rPr>
              <a:t>Journaux</a:t>
            </a:r>
            <a:endParaRPr lang="en-US" sz="2000" b="1" dirty="0">
              <a:solidFill>
                <a:srgbClr val="000099"/>
              </a:solidFill>
              <a:latin typeface="+mn-lt"/>
              <a:cs typeface="Times New Roman" pitchFamily="18" charset="0"/>
            </a:endParaRPr>
          </a:p>
          <a:p>
            <a:pPr eaLnBrk="0" hangingPunct="0">
              <a:defRPr/>
            </a:pPr>
            <a:endParaRPr lang="en-US" sz="2000" b="1" dirty="0">
              <a:solidFill>
                <a:srgbClr val="000099"/>
              </a:solidFill>
              <a:latin typeface="+mn-lt"/>
              <a:cs typeface="Times New Roman" pitchFamily="18" charset="0"/>
            </a:endParaRPr>
          </a:p>
          <a:p>
            <a:pPr eaLnBrk="0" hangingPunct="0">
              <a:defRPr/>
            </a:pPr>
            <a:endParaRPr lang="en-US" sz="2400" b="1" dirty="0">
              <a:solidFill>
                <a:srgbClr val="99CC00"/>
              </a:solidFill>
              <a:latin typeface="+mn-lt"/>
              <a:cs typeface="Times New Roman" pitchFamily="18" charset="0"/>
            </a:endParaRPr>
          </a:p>
          <a:p>
            <a:pPr algn="ctr" eaLnBrk="0" hangingPunct="0">
              <a:defRPr/>
            </a:pPr>
            <a:endParaRPr lang="en-US" sz="2400" b="1" dirty="0">
              <a:solidFill>
                <a:srgbClr val="99CC00"/>
              </a:solidFill>
              <a:latin typeface="+mn-lt"/>
              <a:cs typeface="Times New Roman" pitchFamily="18" charset="0"/>
            </a:endParaRPr>
          </a:p>
        </p:txBody>
      </p:sp>
      <p:sp>
        <p:nvSpPr>
          <p:cNvPr id="21517" name="Text Box 5"/>
          <p:cNvSpPr txBox="1">
            <a:spLocks noChangeArrowheads="1"/>
          </p:cNvSpPr>
          <p:nvPr/>
        </p:nvSpPr>
        <p:spPr bwMode="auto">
          <a:xfrm>
            <a:off x="2195513" y="549275"/>
            <a:ext cx="4556125" cy="830263"/>
          </a:xfrm>
          <a:prstGeom prst="rect">
            <a:avLst/>
          </a:prstGeom>
          <a:noFill/>
          <a:ln w="9525">
            <a:noFill/>
            <a:miter lim="800000"/>
            <a:headEnd/>
            <a:tailEnd/>
          </a:ln>
        </p:spPr>
        <p:txBody>
          <a:bodyPr wrap="none">
            <a:spAutoFit/>
          </a:bodyPr>
          <a:lstStyle/>
          <a:p>
            <a:pPr>
              <a:defRPr/>
            </a:pPr>
            <a:r>
              <a:rPr lang="fr-FR" sz="4800" b="1" dirty="0" err="1">
                <a:solidFill>
                  <a:srgbClr val="6F9D20"/>
                </a:solidFill>
                <a:latin typeface="+mn-lt"/>
                <a:cs typeface="Times New Roman" pitchFamily="18" charset="0"/>
              </a:rPr>
              <a:t>Ackowledgments</a:t>
            </a:r>
            <a:endParaRPr lang="fr-FR" sz="5400" b="1" dirty="0">
              <a:solidFill>
                <a:srgbClr val="6F9D20"/>
              </a:solidFill>
              <a:latin typeface="+mn-lt"/>
              <a:cs typeface="Times New Roman" pitchFamily="18" charset="0"/>
            </a:endParaRPr>
          </a:p>
        </p:txBody>
      </p:sp>
      <p:pic>
        <p:nvPicPr>
          <p:cNvPr id="13" name="Image 12"/>
          <p:cNvPicPr>
            <a:picLocks noChangeAspect="1"/>
          </p:cNvPicPr>
          <p:nvPr/>
        </p:nvPicPr>
        <p:blipFill>
          <a:blip r:embed="rId5" cstate="print">
            <a:duotone>
              <a:prstClr val="black"/>
              <a:schemeClr val="accent3">
                <a:tint val="45000"/>
                <a:satMod val="400000"/>
              </a:schemeClr>
            </a:duotone>
            <a:lum bright="-100000"/>
          </a:blip>
          <a:srcRect/>
          <a:stretch>
            <a:fillRect/>
          </a:stretch>
        </p:blipFill>
        <p:spPr bwMode="auto">
          <a:xfrm>
            <a:off x="467544" y="1687210"/>
            <a:ext cx="1944216" cy="805686"/>
          </a:xfrm>
          <a:prstGeom prst="rect">
            <a:avLst/>
          </a:prstGeom>
          <a:noFill/>
          <a:ln w="9525">
            <a:noFill/>
            <a:miter lim="800000"/>
            <a:headEnd/>
            <a:tailEnd/>
          </a:ln>
        </p:spPr>
      </p:pic>
      <p:pic>
        <p:nvPicPr>
          <p:cNvPr id="66570" name="Image 14" descr="3G.jpg"/>
          <p:cNvPicPr>
            <a:picLocks noChangeAspect="1"/>
          </p:cNvPicPr>
          <p:nvPr/>
        </p:nvPicPr>
        <p:blipFill>
          <a:blip r:embed="rId6"/>
          <a:srcRect/>
          <a:stretch>
            <a:fillRect/>
          </a:stretch>
        </p:blipFill>
        <p:spPr bwMode="auto">
          <a:xfrm>
            <a:off x="7704138" y="2852738"/>
            <a:ext cx="1281112" cy="711200"/>
          </a:xfrm>
          <a:prstGeom prst="rect">
            <a:avLst/>
          </a:prstGeom>
          <a:noFill/>
          <a:ln w="9525">
            <a:noFill/>
            <a:miter lim="800000"/>
            <a:headEnd/>
            <a:tailEnd/>
          </a:ln>
        </p:spPr>
      </p:pic>
      <p:pic>
        <p:nvPicPr>
          <p:cNvPr id="66571" name="Image 15" descr="02_Logo UNCEIA petit.jpg"/>
          <p:cNvPicPr>
            <a:picLocks noChangeAspect="1"/>
          </p:cNvPicPr>
          <p:nvPr/>
        </p:nvPicPr>
        <p:blipFill>
          <a:blip r:embed="rId7"/>
          <a:srcRect/>
          <a:stretch>
            <a:fillRect/>
          </a:stretch>
        </p:blipFill>
        <p:spPr bwMode="auto">
          <a:xfrm>
            <a:off x="3348038" y="1849438"/>
            <a:ext cx="1954212" cy="500062"/>
          </a:xfrm>
          <a:prstGeom prst="rect">
            <a:avLst/>
          </a:prstGeom>
          <a:noFill/>
          <a:ln w="9525">
            <a:noFill/>
            <a:miter lim="800000"/>
            <a:headEnd/>
            <a:tailEnd/>
          </a:ln>
        </p:spPr>
      </p:pic>
      <p:pic>
        <p:nvPicPr>
          <p:cNvPr id="66572" name="Image 16" descr="Logo Institut RVB300.jpg"/>
          <p:cNvPicPr>
            <a:picLocks noChangeAspect="1"/>
          </p:cNvPicPr>
          <p:nvPr/>
        </p:nvPicPr>
        <p:blipFill>
          <a:blip r:embed="rId8"/>
          <a:srcRect/>
          <a:stretch>
            <a:fillRect/>
          </a:stretch>
        </p:blipFill>
        <p:spPr bwMode="auto">
          <a:xfrm>
            <a:off x="5795963" y="1557338"/>
            <a:ext cx="1220787" cy="1023937"/>
          </a:xfrm>
          <a:prstGeom prst="rect">
            <a:avLst/>
          </a:prstGeom>
          <a:noFill/>
          <a:ln w="9525">
            <a:noFill/>
            <a:miter lim="800000"/>
            <a:headEnd/>
            <a:tailEnd/>
          </a:ln>
        </p:spPr>
      </p:pic>
      <p:sp>
        <p:nvSpPr>
          <p:cNvPr id="18" name="Rectangle 17"/>
          <p:cNvSpPr/>
          <p:nvPr/>
        </p:nvSpPr>
        <p:spPr>
          <a:xfrm>
            <a:off x="647700" y="2682875"/>
            <a:ext cx="7019925" cy="1177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6574" name="Picture 9" descr="347-09 logo EuroGenomics version def copie"/>
          <p:cNvPicPr>
            <a:picLocks noChangeAspect="1" noChangeArrowheads="1"/>
          </p:cNvPicPr>
          <p:nvPr/>
        </p:nvPicPr>
        <p:blipFill>
          <a:blip r:embed="rId9"/>
          <a:srcRect/>
          <a:stretch>
            <a:fillRect/>
          </a:stretch>
        </p:blipFill>
        <p:spPr bwMode="auto">
          <a:xfrm>
            <a:off x="4167188" y="5327650"/>
            <a:ext cx="1341437" cy="1341438"/>
          </a:xfrm>
          <a:prstGeom prst="rect">
            <a:avLst/>
          </a:prstGeom>
          <a:noFill/>
          <a:ln w="9525">
            <a:noFill/>
            <a:miter lim="800000"/>
            <a:headEnd/>
            <a:tailEnd/>
          </a:ln>
        </p:spPr>
      </p:pic>
      <p:pic>
        <p:nvPicPr>
          <p:cNvPr id="66575" name="Picture 16" descr="http://t1.gstatic.com/images?q=tbn:ANd9GcQzsZ1fUenBjXNycwwyrt-XJNWSmFC5nbBWwiyig5-qyuW2iYNN"/>
          <p:cNvPicPr>
            <a:picLocks noChangeAspect="1" noChangeArrowheads="1"/>
          </p:cNvPicPr>
          <p:nvPr/>
        </p:nvPicPr>
        <p:blipFill>
          <a:blip r:embed="rId10"/>
          <a:srcRect b="20467"/>
          <a:stretch>
            <a:fillRect/>
          </a:stretch>
        </p:blipFill>
        <p:spPr bwMode="auto">
          <a:xfrm>
            <a:off x="639763" y="4940300"/>
            <a:ext cx="1306512" cy="1584325"/>
          </a:xfrm>
          <a:prstGeom prst="rect">
            <a:avLst/>
          </a:prstGeom>
          <a:noFill/>
          <a:ln w="9525">
            <a:noFill/>
            <a:miter lim="800000"/>
            <a:headEnd/>
            <a:tailEnd/>
          </a:ln>
        </p:spPr>
      </p:pic>
      <p:pic>
        <p:nvPicPr>
          <p:cNvPr id="66576" name="Picture 2" descr="Welcome to EAAP 2013"/>
          <p:cNvPicPr>
            <a:picLocks noChangeAspect="1" noChangeArrowheads="1"/>
          </p:cNvPicPr>
          <p:nvPr/>
        </p:nvPicPr>
        <p:blipFill>
          <a:blip r:embed="rId11"/>
          <a:srcRect r="84447"/>
          <a:stretch>
            <a:fillRect/>
          </a:stretch>
        </p:blipFill>
        <p:spPr bwMode="auto">
          <a:xfrm>
            <a:off x="2439988" y="5157788"/>
            <a:ext cx="1230312" cy="1228725"/>
          </a:xfrm>
          <a:prstGeom prst="rect">
            <a:avLst/>
          </a:prstGeom>
          <a:noFill/>
          <a:ln w="9525">
            <a:noFill/>
            <a:miter lim="800000"/>
            <a:headEnd/>
            <a:tailEnd/>
          </a:ln>
        </p:spPr>
      </p:pic>
      <p:sp>
        <p:nvSpPr>
          <p:cNvPr id="19" name="Rectangle 18"/>
          <p:cNvSpPr/>
          <p:nvPr/>
        </p:nvSpPr>
        <p:spPr>
          <a:xfrm>
            <a:off x="2883364" y="4305870"/>
            <a:ext cx="370486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r-FR"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a:t>
            </a:r>
            <a:r>
              <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58788"/>
            <a:ext cx="9144000" cy="7316788"/>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68610" name="Groupe 1"/>
          <p:cNvGrpSpPr>
            <a:grpSpLocks/>
          </p:cNvGrpSpPr>
          <p:nvPr/>
        </p:nvGrpSpPr>
        <p:grpSpPr bwMode="auto">
          <a:xfrm>
            <a:off x="468313" y="125413"/>
            <a:ext cx="1304925" cy="6327775"/>
            <a:chOff x="1403648" y="44624"/>
            <a:chExt cx="1304925" cy="6327146"/>
          </a:xfrm>
        </p:grpSpPr>
        <p:pic>
          <p:nvPicPr>
            <p:cNvPr id="68620" name="Image 9"/>
            <p:cNvPicPr>
              <a:picLocks noChangeAspect="1"/>
            </p:cNvPicPr>
            <p:nvPr/>
          </p:nvPicPr>
          <p:blipFill>
            <a:blip r:embed="rId2"/>
            <a:srcRect/>
            <a:stretch>
              <a:fillRect/>
            </a:stretch>
          </p:blipFill>
          <p:spPr bwMode="auto">
            <a:xfrm>
              <a:off x="1403648" y="44624"/>
              <a:ext cx="1304925" cy="2076450"/>
            </a:xfrm>
            <a:prstGeom prst="rect">
              <a:avLst/>
            </a:prstGeom>
            <a:noFill/>
            <a:ln w="9525">
              <a:noFill/>
              <a:miter lim="800000"/>
              <a:headEnd/>
              <a:tailEnd/>
            </a:ln>
          </p:spPr>
        </p:pic>
        <p:pic>
          <p:nvPicPr>
            <p:cNvPr id="68621" name="Image 11"/>
            <p:cNvPicPr>
              <a:picLocks noChangeAspect="1"/>
            </p:cNvPicPr>
            <p:nvPr/>
          </p:nvPicPr>
          <p:blipFill>
            <a:blip r:embed="rId3"/>
            <a:srcRect/>
            <a:stretch>
              <a:fillRect/>
            </a:stretch>
          </p:blipFill>
          <p:spPr bwMode="auto">
            <a:xfrm>
              <a:off x="1403648" y="5733256"/>
              <a:ext cx="1260000" cy="638514"/>
            </a:xfrm>
            <a:prstGeom prst="rect">
              <a:avLst/>
            </a:prstGeom>
            <a:noFill/>
            <a:ln w="9525">
              <a:noFill/>
              <a:miter lim="800000"/>
              <a:headEnd/>
              <a:tailEnd/>
            </a:ln>
          </p:spPr>
        </p:pic>
      </p:grpSp>
      <p:sp>
        <p:nvSpPr>
          <p:cNvPr id="68611" name="ZoneTexte 5"/>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fr-FR" sz="900" b="1">
                <a:solidFill>
                  <a:schemeClr val="bg1"/>
                </a:solidFill>
              </a:rPr>
              <a:t> </a:t>
            </a:r>
            <a:endParaRPr lang="fr-FR" sz="900" b="1">
              <a:solidFill>
                <a:srgbClr val="C5DD01"/>
              </a:solidFill>
            </a:endParaRPr>
          </a:p>
        </p:txBody>
      </p:sp>
      <p:sp>
        <p:nvSpPr>
          <p:cNvPr id="68612" name="ZoneTexte 4"/>
          <p:cNvSpPr txBox="1">
            <a:spLocks noChangeArrowheads="1"/>
          </p:cNvSpPr>
          <p:nvPr/>
        </p:nvSpPr>
        <p:spPr bwMode="auto">
          <a:xfrm>
            <a:off x="827088" y="4149725"/>
            <a:ext cx="6769100" cy="646113"/>
          </a:xfrm>
          <a:prstGeom prst="rect">
            <a:avLst/>
          </a:prstGeom>
          <a:noFill/>
          <a:ln w="9525">
            <a:noFill/>
            <a:miter lim="800000"/>
            <a:headEnd/>
            <a:tailEnd/>
          </a:ln>
        </p:spPr>
        <p:txBody>
          <a:bodyPr>
            <a:spAutoFit/>
          </a:bodyPr>
          <a:lstStyle/>
          <a:p>
            <a:r>
              <a:rPr lang="fr-FR" sz="3600" b="1">
                <a:solidFill>
                  <a:schemeClr val="bg1"/>
                </a:solidFill>
                <a:latin typeface="Times New Roman" pitchFamily="18" charset="0"/>
                <a:cs typeface="Times New Roman" pitchFamily="18" charset="0"/>
              </a:rPr>
              <a:t>Vincent</a:t>
            </a:r>
            <a:r>
              <a:rPr lang="fr-FR" sz="3600" b="1">
                <a:solidFill>
                  <a:schemeClr val="bg1"/>
                </a:solidFill>
                <a:latin typeface="Calibri" pitchFamily="34" charset="0"/>
              </a:rPr>
              <a:t> Ducrocq</a:t>
            </a:r>
          </a:p>
        </p:txBody>
      </p:sp>
      <p:grpSp>
        <p:nvGrpSpPr>
          <p:cNvPr id="68613" name="Groupe 16"/>
          <p:cNvGrpSpPr>
            <a:grpSpLocks/>
          </p:cNvGrpSpPr>
          <p:nvPr/>
        </p:nvGrpSpPr>
        <p:grpSpPr bwMode="auto">
          <a:xfrm>
            <a:off x="0" y="-777875"/>
            <a:ext cx="8064500" cy="7159625"/>
            <a:chOff x="0" y="0"/>
            <a:chExt cx="8064656" cy="7159145"/>
          </a:xfrm>
        </p:grpSpPr>
        <p:sp>
          <p:nvSpPr>
            <p:cNvPr id="18" name="Rectangle 17"/>
            <p:cNvSpPr/>
            <p:nvPr/>
          </p:nvSpPr>
          <p:spPr>
            <a:xfrm>
              <a:off x="0" y="0"/>
              <a:ext cx="2771829" cy="3843080"/>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p>
          </p:txBody>
        </p:sp>
        <p:pic>
          <p:nvPicPr>
            <p:cNvPr id="68618" name="Image 18"/>
            <p:cNvPicPr>
              <a:picLocks noChangeAspect="1"/>
            </p:cNvPicPr>
            <p:nvPr/>
          </p:nvPicPr>
          <p:blipFill>
            <a:blip r:embed="rId2"/>
            <a:srcRect/>
            <a:stretch>
              <a:fillRect/>
            </a:stretch>
          </p:blipFill>
          <p:spPr bwMode="auto">
            <a:xfrm>
              <a:off x="746795" y="762215"/>
              <a:ext cx="1304925" cy="2076450"/>
            </a:xfrm>
            <a:prstGeom prst="rect">
              <a:avLst/>
            </a:prstGeom>
            <a:noFill/>
            <a:ln w="9525">
              <a:noFill/>
              <a:miter lim="800000"/>
              <a:headEnd/>
              <a:tailEnd/>
            </a:ln>
          </p:spPr>
        </p:pic>
        <p:pic>
          <p:nvPicPr>
            <p:cNvPr id="68619" name="Image 19"/>
            <p:cNvPicPr>
              <a:picLocks noChangeAspect="1"/>
            </p:cNvPicPr>
            <p:nvPr/>
          </p:nvPicPr>
          <p:blipFill>
            <a:blip r:embed="rId4"/>
            <a:srcRect/>
            <a:stretch>
              <a:fillRect/>
            </a:stretch>
          </p:blipFill>
          <p:spPr bwMode="auto">
            <a:xfrm>
              <a:off x="5904656" y="6264696"/>
              <a:ext cx="2160000" cy="894449"/>
            </a:xfrm>
            <a:prstGeom prst="rect">
              <a:avLst/>
            </a:prstGeom>
            <a:noFill/>
            <a:ln w="9525">
              <a:noFill/>
              <a:miter lim="800000"/>
              <a:headEnd/>
              <a:tailEnd/>
            </a:ln>
          </p:spPr>
        </p:pic>
      </p:grpSp>
      <p:sp>
        <p:nvSpPr>
          <p:cNvPr id="68614" name="ZoneTexte 3"/>
          <p:cNvSpPr txBox="1">
            <a:spLocks noChangeArrowheads="1"/>
          </p:cNvSpPr>
          <p:nvPr/>
        </p:nvSpPr>
        <p:spPr bwMode="auto">
          <a:xfrm>
            <a:off x="-900113" y="1341438"/>
            <a:ext cx="6767513" cy="2122487"/>
          </a:xfrm>
          <a:prstGeom prst="rect">
            <a:avLst/>
          </a:prstGeom>
          <a:noFill/>
          <a:ln w="9525">
            <a:noFill/>
            <a:miter lim="800000"/>
            <a:headEnd/>
            <a:tailEnd/>
          </a:ln>
        </p:spPr>
        <p:txBody>
          <a:bodyPr>
            <a:spAutoFit/>
          </a:bodyPr>
          <a:lstStyle/>
          <a:p>
            <a:pPr algn="ctr"/>
            <a:r>
              <a:rPr lang="en-GB" sz="4400" b="1">
                <a:solidFill>
                  <a:schemeClr val="bg1"/>
                </a:solidFill>
                <a:latin typeface="Calibri" pitchFamily="34" charset="0"/>
              </a:rPr>
              <a:t>International issues </a:t>
            </a:r>
          </a:p>
          <a:p>
            <a:pPr algn="ctr"/>
            <a:r>
              <a:rPr lang="en-GB" sz="4400" b="1">
                <a:solidFill>
                  <a:schemeClr val="bg1"/>
                </a:solidFill>
                <a:latin typeface="Calibri" pitchFamily="34" charset="0"/>
              </a:rPr>
              <a:t>in dairy cattle </a:t>
            </a:r>
          </a:p>
          <a:p>
            <a:pPr algn="ctr"/>
            <a:r>
              <a:rPr lang="en-GB" sz="4400" b="1">
                <a:solidFill>
                  <a:schemeClr val="bg1"/>
                </a:solidFill>
                <a:latin typeface="Calibri" pitchFamily="34" charset="0"/>
              </a:rPr>
              <a:t>genetics</a:t>
            </a:r>
            <a:endParaRPr lang="fr-FR" sz="4400" b="1">
              <a:solidFill>
                <a:schemeClr val="bg1"/>
              </a:solidFill>
            </a:endParaRPr>
          </a:p>
        </p:txBody>
      </p:sp>
      <p:sp>
        <p:nvSpPr>
          <p:cNvPr id="68615" name="Rectangle 21"/>
          <p:cNvSpPr>
            <a:spLocks noChangeArrowheads="1"/>
          </p:cNvSpPr>
          <p:nvPr/>
        </p:nvSpPr>
        <p:spPr bwMode="auto">
          <a:xfrm>
            <a:off x="1403350" y="4797425"/>
            <a:ext cx="2433638" cy="400050"/>
          </a:xfrm>
          <a:prstGeom prst="rect">
            <a:avLst/>
          </a:prstGeom>
          <a:noFill/>
          <a:ln w="9525">
            <a:noFill/>
            <a:miter lim="800000"/>
            <a:headEnd/>
            <a:tailEnd/>
          </a:ln>
        </p:spPr>
        <p:txBody>
          <a:bodyPr wrap="none">
            <a:spAutoFit/>
          </a:bodyPr>
          <a:lstStyle/>
          <a:p>
            <a:r>
              <a:rPr lang="fr-FR" sz="2000">
                <a:solidFill>
                  <a:schemeClr val="bg1"/>
                </a:solidFill>
                <a:latin typeface="Calibri" pitchFamily="34" charset="0"/>
              </a:rPr>
              <a:t>Jouy-en-Josas, France</a:t>
            </a:r>
          </a:p>
        </p:txBody>
      </p:sp>
      <p:pic>
        <p:nvPicPr>
          <p:cNvPr id="68616" name="Image 1" descr="la plus belle.JPG"/>
          <p:cNvPicPr>
            <a:picLocks noChangeAspect="1"/>
          </p:cNvPicPr>
          <p:nvPr/>
        </p:nvPicPr>
        <p:blipFill>
          <a:blip r:embed="rId5"/>
          <a:srcRect/>
          <a:stretch>
            <a:fillRect/>
          </a:stretch>
        </p:blipFill>
        <p:spPr bwMode="auto">
          <a:xfrm>
            <a:off x="4391025" y="2133600"/>
            <a:ext cx="4752975"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971550" y="1325563"/>
            <a:ext cx="6626225" cy="4695825"/>
          </a:xfrm>
          <a:prstGeom prst="rect">
            <a:avLst/>
          </a:prstGeom>
          <a:noFill/>
          <a:ln w="9525">
            <a:noFill/>
            <a:miter lim="800000"/>
            <a:headEnd/>
            <a:tailEnd/>
          </a:ln>
        </p:spPr>
      </p:pic>
      <p:sp>
        <p:nvSpPr>
          <p:cNvPr id="14338" name="Text Box 11"/>
          <p:cNvSpPr txBox="1">
            <a:spLocks noChangeArrowheads="1"/>
          </p:cNvSpPr>
          <p:nvPr/>
        </p:nvSpPr>
        <p:spPr bwMode="auto">
          <a:xfrm>
            <a:off x="2124075" y="1685925"/>
            <a:ext cx="2774950" cy="641350"/>
          </a:xfrm>
          <a:prstGeom prst="rect">
            <a:avLst/>
          </a:prstGeom>
          <a:noFill/>
          <a:ln w="9525">
            <a:noFill/>
            <a:miter lim="800000"/>
            <a:headEnd/>
            <a:tailEnd/>
          </a:ln>
        </p:spPr>
        <p:txBody>
          <a:bodyPr wrap="none">
            <a:spAutoFit/>
          </a:bodyPr>
          <a:lstStyle/>
          <a:p>
            <a:pPr algn="ctr"/>
            <a:r>
              <a:rPr lang="fr-FR"/>
              <a:t>Goddard M.E, Hayes J.E.</a:t>
            </a:r>
          </a:p>
          <a:p>
            <a:pPr algn="ctr"/>
            <a:r>
              <a:rPr lang="fr-FR"/>
              <a:t>Genetics, 2009</a:t>
            </a:r>
          </a:p>
        </p:txBody>
      </p:sp>
      <p:sp>
        <p:nvSpPr>
          <p:cNvPr id="14339" name="ZoneTexte 1"/>
          <p:cNvSpPr txBox="1">
            <a:spLocks noChangeArrowheads="1"/>
          </p:cNvSpPr>
          <p:nvPr/>
        </p:nvSpPr>
        <p:spPr bwMode="auto">
          <a:xfrm>
            <a:off x="144463" y="260350"/>
            <a:ext cx="8964612" cy="641350"/>
          </a:xfrm>
          <a:prstGeom prst="rect">
            <a:avLst/>
          </a:prstGeom>
          <a:solidFill>
            <a:schemeClr val="bg1"/>
          </a:solidFill>
          <a:ln w="9525">
            <a:noFill/>
            <a:miter lim="800000"/>
            <a:headEnd/>
            <a:tailEnd/>
          </a:ln>
        </p:spPr>
        <p:txBody>
          <a:bodyPr>
            <a:spAutoFit/>
          </a:bodyPr>
          <a:lstStyle/>
          <a:p>
            <a:pPr algn="ctr"/>
            <a:r>
              <a:rPr lang="fr-FR" sz="3600" b="1">
                <a:solidFill>
                  <a:srgbClr val="6F9D20"/>
                </a:solidFill>
              </a:rPr>
              <a:t>Importance of reference population size</a:t>
            </a:r>
          </a:p>
        </p:txBody>
      </p:sp>
      <p:sp>
        <p:nvSpPr>
          <p:cNvPr id="14340" name="Oval 12"/>
          <p:cNvSpPr>
            <a:spLocks noChangeArrowheads="1"/>
          </p:cNvSpPr>
          <p:nvPr/>
        </p:nvSpPr>
        <p:spPr bwMode="auto">
          <a:xfrm>
            <a:off x="2843213" y="2852738"/>
            <a:ext cx="215900" cy="431800"/>
          </a:xfrm>
          <a:prstGeom prst="ellipse">
            <a:avLst/>
          </a:prstGeom>
          <a:noFill/>
          <a:ln w="38100">
            <a:solidFill>
              <a:schemeClr val="tx2"/>
            </a:solidFill>
            <a:round/>
            <a:headEnd/>
            <a:tailEnd/>
          </a:ln>
        </p:spPr>
        <p:txBody>
          <a:bodyPr wrap="none" anchor="ctr"/>
          <a:lstStyle/>
          <a:p>
            <a:pPr algn="ctr"/>
            <a:endParaRPr lang="fr-FR"/>
          </a:p>
        </p:txBody>
      </p:sp>
      <p:sp>
        <p:nvSpPr>
          <p:cNvPr id="131080" name="Oval 13"/>
          <p:cNvSpPr>
            <a:spLocks noChangeArrowheads="1"/>
          </p:cNvSpPr>
          <p:nvPr/>
        </p:nvSpPr>
        <p:spPr bwMode="auto">
          <a:xfrm>
            <a:off x="7164388" y="1916113"/>
            <a:ext cx="215900" cy="431800"/>
          </a:xfrm>
          <a:prstGeom prst="ellipse">
            <a:avLst/>
          </a:prstGeom>
          <a:noFill/>
          <a:ln w="38100">
            <a:solidFill>
              <a:schemeClr val="tx2"/>
            </a:solidFill>
            <a:round/>
            <a:headEnd/>
            <a:tailEnd/>
          </a:ln>
        </p:spPr>
        <p:txBody>
          <a:bodyPr wrap="none" anchor="ctr"/>
          <a:lstStyle/>
          <a:p>
            <a:pPr algn="ctr"/>
            <a:endParaRPr lang="fr-FR"/>
          </a:p>
        </p:txBody>
      </p:sp>
      <p:cxnSp>
        <p:nvCxnSpPr>
          <p:cNvPr id="11" name="Connecteur droit avec flèche 10"/>
          <p:cNvCxnSpPr/>
          <p:nvPr/>
        </p:nvCxnSpPr>
        <p:spPr>
          <a:xfrm flipV="1">
            <a:off x="3132138" y="2133600"/>
            <a:ext cx="3960812" cy="935038"/>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7088" y="1341438"/>
            <a:ext cx="50482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oneTexte 4"/>
          <p:cNvSpPr txBox="1">
            <a:spLocks noChangeArrowheads="1"/>
          </p:cNvSpPr>
          <p:nvPr/>
        </p:nvSpPr>
        <p:spPr bwMode="auto">
          <a:xfrm>
            <a:off x="250825" y="-171450"/>
            <a:ext cx="8929688" cy="289242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pPr>
            <a:endParaRPr lang="en-US" sz="2400">
              <a:latin typeface="Calibri" pitchFamily="34" charset="0"/>
            </a:endParaRPr>
          </a:p>
          <a:p>
            <a:pPr marL="285750" indent="-285750">
              <a:lnSpc>
                <a:spcPts val="3600"/>
              </a:lnSpc>
              <a:spcBef>
                <a:spcPct val="30000"/>
              </a:spcBef>
              <a:buClr>
                <a:srgbClr val="6F9D20"/>
              </a:buClr>
              <a:buFont typeface="Wingdings" pitchFamily="2" charset="2"/>
              <a:buNone/>
            </a:pPr>
            <a:endParaRPr lang="en-US" sz="2800">
              <a:latin typeface="Calibri" pitchFamily="34" charset="0"/>
            </a:endParaRPr>
          </a:p>
          <a:p>
            <a:pPr marL="285750" indent="-285750">
              <a:lnSpc>
                <a:spcPts val="3600"/>
              </a:lnSpc>
              <a:spcBef>
                <a:spcPct val="30000"/>
              </a:spcBef>
              <a:buClr>
                <a:srgbClr val="6F9D20"/>
              </a:buClr>
              <a:buFont typeface="Wingdings" pitchFamily="2" charset="2"/>
              <a:buChar char="Ø"/>
            </a:pPr>
            <a:r>
              <a:rPr lang="en-US" sz="2800">
                <a:latin typeface="Calibri" pitchFamily="34" charset="0"/>
              </a:rPr>
              <a:t> Tens of thousands of young calves genotyped each year </a:t>
            </a:r>
          </a:p>
          <a:p>
            <a:pPr marL="285750" indent="-285750">
              <a:lnSpc>
                <a:spcPts val="3600"/>
              </a:lnSpc>
              <a:spcBef>
                <a:spcPct val="30000"/>
              </a:spcBef>
              <a:buClr>
                <a:srgbClr val="6F9D20"/>
              </a:buClr>
              <a:buFont typeface="Wingdings" pitchFamily="2" charset="2"/>
              <a:buChar char="Ø"/>
            </a:pPr>
            <a:r>
              <a:rPr lang="en-US" sz="2800">
                <a:latin typeface="Calibri" pitchFamily="34" charset="0"/>
              </a:rPr>
              <a:t> Organized progeny testing: decreased or abandoned</a:t>
            </a:r>
          </a:p>
          <a:p>
            <a:pPr marL="285750" indent="-285750">
              <a:lnSpc>
                <a:spcPts val="3600"/>
              </a:lnSpc>
              <a:spcBef>
                <a:spcPct val="30000"/>
              </a:spcBef>
              <a:buClr>
                <a:srgbClr val="6F9D20"/>
              </a:buClr>
              <a:buFont typeface="Wingdings" pitchFamily="2" charset="2"/>
              <a:buChar char="Ø"/>
            </a:pPr>
            <a:r>
              <a:rPr lang="en-US" sz="2800">
                <a:latin typeface="Calibri" pitchFamily="34" charset="0"/>
              </a:rPr>
              <a:t> </a:t>
            </a:r>
            <a:r>
              <a:rPr lang="en-US" sz="2800" b="1">
                <a:latin typeface="Calibri" pitchFamily="34" charset="0"/>
              </a:rPr>
              <a:t>Market share of semen from young bulls: 40 to 75%</a:t>
            </a:r>
          </a:p>
        </p:txBody>
      </p:sp>
      <p:sp>
        <p:nvSpPr>
          <p:cNvPr id="16386" name="ZoneTexte 1"/>
          <p:cNvSpPr txBox="1">
            <a:spLocks noChangeArrowheads="1"/>
          </p:cNvSpPr>
          <p:nvPr/>
        </p:nvSpPr>
        <p:spPr bwMode="auto">
          <a:xfrm>
            <a:off x="539750" y="260350"/>
            <a:ext cx="7593013" cy="641350"/>
          </a:xfrm>
          <a:prstGeom prst="rect">
            <a:avLst/>
          </a:prstGeom>
          <a:solidFill>
            <a:schemeClr val="bg1"/>
          </a:solidFill>
          <a:ln w="9525">
            <a:noFill/>
            <a:miter lim="800000"/>
            <a:headEnd/>
            <a:tailEnd/>
          </a:ln>
        </p:spPr>
        <p:txBody>
          <a:bodyPr>
            <a:spAutoFit/>
          </a:bodyPr>
          <a:lstStyle/>
          <a:p>
            <a:pPr algn="ctr"/>
            <a:r>
              <a:rPr lang="fr-FR" sz="3600" b="1">
                <a:solidFill>
                  <a:srgbClr val="6F9D20"/>
                </a:solidFill>
                <a:latin typeface="Calibri" pitchFamily="34" charset="0"/>
              </a:rPr>
              <a:t>Genomic selection: very fast adoption</a:t>
            </a:r>
          </a:p>
        </p:txBody>
      </p:sp>
      <p:sp>
        <p:nvSpPr>
          <p:cNvPr id="67588" name="ZoneTexte 4"/>
          <p:cNvSpPr txBox="1">
            <a:spLocks noChangeArrowheads="1"/>
          </p:cNvSpPr>
          <p:nvPr/>
        </p:nvSpPr>
        <p:spPr bwMode="auto">
          <a:xfrm>
            <a:off x="395288" y="522288"/>
            <a:ext cx="8424862"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a:latin typeface="+mn-lt"/>
            </a:endParaRPr>
          </a:p>
          <a:p>
            <a:pPr marL="285750" indent="-285750">
              <a:lnSpc>
                <a:spcPts val="3600"/>
              </a:lnSpc>
              <a:buClr>
                <a:srgbClr val="6F9D20"/>
              </a:buClr>
              <a:buFont typeface="Wingdings" pitchFamily="2" charset="2"/>
              <a:buNone/>
              <a:defRPr/>
            </a:pPr>
            <a:endParaRPr lang="en-US" sz="240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ZoneTexte 4"/>
          <p:cNvSpPr txBox="1">
            <a:spLocks noChangeArrowheads="1"/>
          </p:cNvSpPr>
          <p:nvPr/>
        </p:nvSpPr>
        <p:spPr bwMode="auto">
          <a:xfrm>
            <a:off x="395288" y="2349500"/>
            <a:ext cx="8424862" cy="19208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solidFill>
                  <a:srgbClr val="FF0000"/>
                </a:solidFill>
                <a:latin typeface="+mn-lt"/>
              </a:rPr>
              <a:t> </a:t>
            </a:r>
            <a:r>
              <a:rPr lang="en-US" sz="2800" dirty="0">
                <a:latin typeface="+mn-lt"/>
              </a:rPr>
              <a:t>For the past 30 years, </a:t>
            </a:r>
            <a:r>
              <a:rPr lang="en-US" sz="2800" dirty="0">
                <a:solidFill>
                  <a:srgbClr val="FF0000"/>
                </a:solidFill>
                <a:latin typeface="+mn-lt"/>
              </a:rPr>
              <a:t>Interbull</a:t>
            </a:r>
            <a:r>
              <a:rPr lang="en-US" sz="2800" dirty="0">
                <a:latin typeface="+mn-lt"/>
              </a:rPr>
              <a:t> has made such comparisons possible </a:t>
            </a:r>
            <a:r>
              <a:rPr lang="en-US" sz="2400" dirty="0">
                <a:latin typeface="+mn-lt"/>
              </a:rPr>
              <a:t>(+ has contributed to the international recognition of national evaluations (harmonization, validation))</a:t>
            </a:r>
          </a:p>
        </p:txBody>
      </p:sp>
      <p:sp>
        <p:nvSpPr>
          <p:cNvPr id="68610"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a:solidFill>
                  <a:srgbClr val="6F9D20"/>
                </a:solidFill>
                <a:latin typeface="+mn-lt"/>
              </a:rPr>
              <a:t>International Genetic Evaluations</a:t>
            </a:r>
          </a:p>
        </p:txBody>
      </p:sp>
      <p:sp>
        <p:nvSpPr>
          <p:cNvPr id="68613" name="ZoneTexte 4"/>
          <p:cNvSpPr txBox="1">
            <a:spLocks noChangeArrowheads="1"/>
          </p:cNvSpPr>
          <p:nvPr/>
        </p:nvSpPr>
        <p:spPr bwMode="auto">
          <a:xfrm>
            <a:off x="395288" y="522288"/>
            <a:ext cx="8424862" cy="2400300"/>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latin typeface="+mn-lt"/>
              </a:rPr>
              <a:t>National evaluations are not directly comparable</a:t>
            </a:r>
          </a:p>
          <a:p>
            <a:pPr marL="285750" indent="-285750">
              <a:lnSpc>
                <a:spcPts val="3600"/>
              </a:lnSpc>
              <a:buClr>
                <a:srgbClr val="6F9D20"/>
              </a:buClr>
              <a:buFont typeface="Wingdings" pitchFamily="2" charset="2"/>
              <a:buNone/>
              <a:defRPr/>
            </a:pPr>
            <a:r>
              <a:rPr lang="en-US" sz="2800" dirty="0">
                <a:latin typeface="+mn-lt"/>
              </a:rPr>
              <a:t>   </a:t>
            </a:r>
            <a:r>
              <a:rPr lang="en-US" sz="2400" dirty="0">
                <a:latin typeface="+mn-lt"/>
              </a:rPr>
              <a:t>(different traits, different production system and environments,</a:t>
            </a:r>
            <a:r>
              <a:rPr lang="en-US" sz="2400" dirty="0"/>
              <a:t> </a:t>
            </a:r>
            <a:r>
              <a:rPr lang="en-US" sz="2400" dirty="0">
                <a:latin typeface="+mn-lt"/>
              </a:rPr>
              <a:t>different recording systems, different models of analysis)</a:t>
            </a:r>
          </a:p>
          <a:p>
            <a:pPr marL="285750" indent="-285750">
              <a:lnSpc>
                <a:spcPts val="3600"/>
              </a:lnSpc>
              <a:buClr>
                <a:srgbClr val="6F9D20"/>
              </a:buClr>
              <a:buFont typeface="Wingdings" pitchFamily="2" charset="2"/>
              <a:buNone/>
              <a:defRPr/>
            </a:pPr>
            <a:endParaRPr lang="en-US" sz="2400" dirty="0">
              <a:latin typeface="+mn-lt"/>
            </a:endParaRPr>
          </a:p>
        </p:txBody>
      </p:sp>
      <p:sp>
        <p:nvSpPr>
          <p:cNvPr id="68617" name="AutoShape 1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pic>
        <p:nvPicPr>
          <p:cNvPr id="18437" name="Picture 16" descr="http://t1.gstatic.com/images?q=tbn:ANd9GcQzsZ1fUenBjXNycwwyrt-XJNWSmFC5nbBWwiyig5-qyuW2iYNN"/>
          <p:cNvPicPr>
            <a:picLocks noChangeAspect="1" noChangeArrowheads="1"/>
          </p:cNvPicPr>
          <p:nvPr/>
        </p:nvPicPr>
        <p:blipFill>
          <a:blip r:embed="rId3"/>
          <a:srcRect/>
          <a:stretch>
            <a:fillRect/>
          </a:stretch>
        </p:blipFill>
        <p:spPr bwMode="auto">
          <a:xfrm>
            <a:off x="3851275" y="4365625"/>
            <a:ext cx="898525" cy="1368425"/>
          </a:xfrm>
          <a:prstGeom prst="rect">
            <a:avLst/>
          </a:prstGeom>
          <a:noFill/>
          <a:ln w="9525">
            <a:noFill/>
            <a:miter lim="800000"/>
            <a:headEnd/>
            <a:tailEnd/>
          </a:ln>
        </p:spPr>
      </p:pic>
      <p:sp>
        <p:nvSpPr>
          <p:cNvPr id="67601" name="AutoShape 1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defRPr/>
            </a:pPr>
            <a:endParaRPr lang="fr-FR">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oneTexte 1"/>
          <p:cNvSpPr txBox="1">
            <a:spLocks noChangeArrowheads="1"/>
          </p:cNvSpPr>
          <p:nvPr/>
        </p:nvSpPr>
        <p:spPr bwMode="auto">
          <a:xfrm>
            <a:off x="755650" y="188913"/>
            <a:ext cx="7593013" cy="708025"/>
          </a:xfrm>
          <a:prstGeom prst="rect">
            <a:avLst/>
          </a:prstGeom>
          <a:solidFill>
            <a:schemeClr val="bg1"/>
          </a:solidFill>
          <a:ln w="9525">
            <a:noFill/>
            <a:miter lim="800000"/>
            <a:headEnd/>
            <a:tailEnd/>
          </a:ln>
        </p:spPr>
        <p:txBody>
          <a:bodyPr>
            <a:spAutoFit/>
          </a:bodyPr>
          <a:lstStyle/>
          <a:p>
            <a:pPr algn="ctr">
              <a:defRPr/>
            </a:pPr>
            <a:r>
              <a:rPr lang="fr-FR" sz="4000" b="1" dirty="0">
                <a:solidFill>
                  <a:srgbClr val="6F9D20"/>
                </a:solidFill>
                <a:latin typeface="+mn-lt"/>
              </a:rPr>
              <a:t>Interbull</a:t>
            </a:r>
          </a:p>
        </p:txBody>
      </p:sp>
      <p:sp>
        <p:nvSpPr>
          <p:cNvPr id="69636" name="ZoneTexte 4"/>
          <p:cNvSpPr txBox="1">
            <a:spLocks noChangeArrowheads="1"/>
          </p:cNvSpPr>
          <p:nvPr/>
        </p:nvSpPr>
        <p:spPr bwMode="auto">
          <a:xfrm>
            <a:off x="323850" y="144463"/>
            <a:ext cx="8424863" cy="14763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400" dirty="0">
                <a:latin typeface="+mn-lt"/>
              </a:rPr>
              <a:t>32 member countries</a:t>
            </a:r>
          </a:p>
        </p:txBody>
      </p:sp>
      <p:grpSp>
        <p:nvGrpSpPr>
          <p:cNvPr id="20483" name="Groupe 13"/>
          <p:cNvGrpSpPr>
            <a:grpSpLocks/>
          </p:cNvGrpSpPr>
          <p:nvPr/>
        </p:nvGrpSpPr>
        <p:grpSpPr bwMode="auto">
          <a:xfrm>
            <a:off x="1979613" y="1557338"/>
            <a:ext cx="4811712" cy="2735262"/>
            <a:chOff x="3995936" y="1"/>
            <a:chExt cx="4741699" cy="2348880"/>
          </a:xfrm>
        </p:grpSpPr>
        <p:pic>
          <p:nvPicPr>
            <p:cNvPr id="20487" name="Picture 4"/>
            <p:cNvPicPr>
              <a:picLocks noChangeAspect="1" noChangeArrowheads="1"/>
            </p:cNvPicPr>
            <p:nvPr/>
          </p:nvPicPr>
          <p:blipFill>
            <a:blip r:embed="rId3"/>
            <a:srcRect/>
            <a:stretch>
              <a:fillRect/>
            </a:stretch>
          </p:blipFill>
          <p:spPr bwMode="auto">
            <a:xfrm>
              <a:off x="4020871" y="1"/>
              <a:ext cx="4716764" cy="2348880"/>
            </a:xfrm>
            <a:prstGeom prst="rect">
              <a:avLst/>
            </a:prstGeom>
            <a:noFill/>
            <a:ln w="9525">
              <a:noFill/>
              <a:miter lim="800000"/>
              <a:headEnd/>
              <a:tailEnd/>
            </a:ln>
          </p:spPr>
        </p:pic>
        <p:sp>
          <p:nvSpPr>
            <p:cNvPr id="13" name="Rectangle 12"/>
            <p:cNvSpPr/>
            <p:nvPr/>
          </p:nvSpPr>
          <p:spPr>
            <a:xfrm>
              <a:off x="3995936" y="1052430"/>
              <a:ext cx="503737" cy="129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69638" name="ZoneTexte 4"/>
          <p:cNvSpPr txBox="1">
            <a:spLocks noChangeArrowheads="1"/>
          </p:cNvSpPr>
          <p:nvPr/>
        </p:nvSpPr>
        <p:spPr bwMode="auto">
          <a:xfrm>
            <a:off x="250825" y="3644900"/>
            <a:ext cx="8893175" cy="23780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Char char="Ø"/>
            </a:pPr>
            <a:endParaRPr lang="en-US" sz="2400">
              <a:latin typeface="Calibri" pitchFamily="34" charset="0"/>
            </a:endParaRPr>
          </a:p>
          <a:p>
            <a:pPr marL="285750" indent="-285750">
              <a:lnSpc>
                <a:spcPts val="3600"/>
              </a:lnSpc>
              <a:buClr>
                <a:srgbClr val="6F9D20"/>
              </a:buClr>
              <a:buFont typeface="Wingdings" pitchFamily="2" charset="2"/>
              <a:buChar char="Ø"/>
            </a:pPr>
            <a:r>
              <a:rPr lang="en-US" sz="2400">
                <a:latin typeface="Calibri" pitchFamily="34" charset="0"/>
              </a:rPr>
              <a:t>6 (groups of) breeds: Holstein, Simmental (including Montbéliarde)  Brown Swiss, “Red” Dairy cattle, Jersey, Guernsey.</a:t>
            </a:r>
          </a:p>
          <a:p>
            <a:pPr marL="285750" indent="-285750">
              <a:lnSpc>
                <a:spcPts val="3600"/>
              </a:lnSpc>
              <a:buClr>
                <a:srgbClr val="6F9D20"/>
              </a:buClr>
              <a:buFont typeface="Wingdings" pitchFamily="2" charset="2"/>
              <a:buChar char="Ø"/>
            </a:pPr>
            <a:r>
              <a:rPr lang="en-US" sz="2400">
                <a:latin typeface="Calibri" pitchFamily="34" charset="0"/>
              </a:rPr>
              <a:t>Traits: Production, Type, Udder Health, Fertility, Longevity, Workability, Calving traits</a:t>
            </a:r>
            <a:endParaRPr lang="fr-FR" sz="2400">
              <a:latin typeface="Calibri" pitchFamily="34" charset="0"/>
            </a:endParaRPr>
          </a:p>
        </p:txBody>
      </p:sp>
      <p:pic>
        <p:nvPicPr>
          <p:cNvPr id="10" name="Picture 16" descr="http://t1.gstatic.com/images?q=tbn:ANd9GcQzsZ1fUenBjXNycwwyrt-XJNWSmFC5nbBWwiyig5-qyuW2iYNN"/>
          <p:cNvPicPr>
            <a:picLocks noChangeAspect="1" noChangeArrowheads="1"/>
          </p:cNvPicPr>
          <p:nvPr/>
        </p:nvPicPr>
        <p:blipFill>
          <a:blip r:embed="rId4"/>
          <a:srcRect/>
          <a:stretch>
            <a:fillRect/>
          </a:stretch>
        </p:blipFill>
        <p:spPr bwMode="auto">
          <a:xfrm>
            <a:off x="3708400" y="1077913"/>
            <a:ext cx="503238" cy="766762"/>
          </a:xfrm>
          <a:prstGeom prst="rect">
            <a:avLst/>
          </a:prstGeom>
          <a:noFill/>
          <a:ln w="9525">
            <a:noFill/>
            <a:miter lim="800000"/>
            <a:headEnd/>
            <a:tailEnd/>
          </a:ln>
        </p:spPr>
      </p:pic>
      <p:cxnSp>
        <p:nvCxnSpPr>
          <p:cNvPr id="12" name="Connecteur droit avec flèche 11"/>
          <p:cNvCxnSpPr/>
          <p:nvPr/>
        </p:nvCxnSpPr>
        <p:spPr>
          <a:xfrm>
            <a:off x="4067175" y="1628775"/>
            <a:ext cx="433388" cy="57626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a:solidFill>
                  <a:srgbClr val="6F9D20"/>
                </a:solidFill>
                <a:latin typeface="+mn-lt"/>
              </a:rPr>
              <a:t>International genetic evaluations</a:t>
            </a:r>
          </a:p>
        </p:txBody>
      </p:sp>
      <p:sp>
        <p:nvSpPr>
          <p:cNvPr id="70660" name="ZoneTexte 4"/>
          <p:cNvSpPr txBox="1">
            <a:spLocks noChangeArrowheads="1"/>
          </p:cNvSpPr>
          <p:nvPr/>
        </p:nvSpPr>
        <p:spPr bwMode="auto">
          <a:xfrm>
            <a:off x="539750" y="123825"/>
            <a:ext cx="7775575" cy="14636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None/>
              <a:defRPr/>
            </a:pPr>
            <a:endParaRPr lang="en-US" sz="2400" dirty="0">
              <a:latin typeface="+mn-lt"/>
            </a:endParaRPr>
          </a:p>
          <a:p>
            <a:pPr marL="285750" indent="-285750">
              <a:lnSpc>
                <a:spcPts val="3600"/>
              </a:lnSpc>
              <a:buClr>
                <a:srgbClr val="6F9D20"/>
              </a:buClr>
              <a:buFont typeface="Wingdings" pitchFamily="2" charset="2"/>
              <a:buChar char="Ø"/>
              <a:defRPr/>
            </a:pPr>
            <a:r>
              <a:rPr lang="en-US" sz="2800" dirty="0">
                <a:latin typeface="+mn-lt"/>
              </a:rPr>
              <a:t>  Meta-analyses of national results of </a:t>
            </a:r>
            <a:r>
              <a:rPr lang="en-US" sz="2800" u="sng" dirty="0">
                <a:latin typeface="+mn-lt"/>
              </a:rPr>
              <a:t>bulls</a:t>
            </a:r>
            <a:endParaRPr lang="fr-FR" sz="1600" b="1" u="sng" dirty="0">
              <a:solidFill>
                <a:srgbClr val="7F7F7F"/>
              </a:solidFill>
              <a:latin typeface="+mn-lt"/>
            </a:endParaRPr>
          </a:p>
        </p:txBody>
      </p:sp>
      <p:pic>
        <p:nvPicPr>
          <p:cNvPr id="22531" name="Picture 16" descr="http://t1.gstatic.com/images?q=tbn:ANd9GcQzsZ1fUenBjXNycwwyrt-XJNWSmFC5nbBWwiyig5-qyuW2iYNN"/>
          <p:cNvPicPr>
            <a:picLocks noChangeAspect="1" noChangeArrowheads="1"/>
          </p:cNvPicPr>
          <p:nvPr/>
        </p:nvPicPr>
        <p:blipFill>
          <a:blip r:embed="rId3"/>
          <a:srcRect/>
          <a:stretch>
            <a:fillRect/>
          </a:stretch>
        </p:blipFill>
        <p:spPr bwMode="auto">
          <a:xfrm>
            <a:off x="1619250" y="3727450"/>
            <a:ext cx="898525" cy="1368425"/>
          </a:xfrm>
          <a:prstGeom prst="rect">
            <a:avLst/>
          </a:prstGeom>
          <a:noFill/>
          <a:ln w="9525">
            <a:noFill/>
            <a:miter lim="800000"/>
            <a:headEnd/>
            <a:tailEnd/>
          </a:ln>
        </p:spPr>
      </p:pic>
      <p:sp>
        <p:nvSpPr>
          <p:cNvPr id="70662" name="Line 9"/>
          <p:cNvSpPr>
            <a:spLocks noChangeShapeType="1"/>
          </p:cNvSpPr>
          <p:nvPr/>
        </p:nvSpPr>
        <p:spPr bwMode="auto">
          <a:xfrm>
            <a:off x="1120775" y="3654425"/>
            <a:ext cx="504825" cy="287338"/>
          </a:xfrm>
          <a:prstGeom prst="line">
            <a:avLst/>
          </a:prstGeom>
          <a:noFill/>
          <a:ln w="28575">
            <a:solidFill>
              <a:schemeClr val="tx1"/>
            </a:solidFill>
            <a:round/>
            <a:headEnd/>
            <a:tailEnd type="triangle" w="med" len="med"/>
          </a:ln>
        </p:spPr>
        <p:txBody>
          <a:bodyPr/>
          <a:lstStyle/>
          <a:p>
            <a:pPr>
              <a:defRPr/>
            </a:pPr>
            <a:endParaRPr lang="fr-FR">
              <a:latin typeface="+mn-lt"/>
            </a:endParaRPr>
          </a:p>
        </p:txBody>
      </p:sp>
      <p:sp>
        <p:nvSpPr>
          <p:cNvPr id="70663" name="Line 10"/>
          <p:cNvSpPr>
            <a:spLocks noChangeShapeType="1"/>
          </p:cNvSpPr>
          <p:nvPr/>
        </p:nvSpPr>
        <p:spPr bwMode="auto">
          <a:xfrm flipH="1">
            <a:off x="2560638" y="3654425"/>
            <a:ext cx="504825" cy="287338"/>
          </a:xfrm>
          <a:prstGeom prst="line">
            <a:avLst/>
          </a:prstGeom>
          <a:noFill/>
          <a:ln w="28575">
            <a:solidFill>
              <a:schemeClr val="tx1"/>
            </a:solidFill>
            <a:round/>
            <a:headEnd/>
            <a:tailEnd type="triangle" w="med" len="med"/>
          </a:ln>
        </p:spPr>
        <p:txBody>
          <a:bodyPr/>
          <a:lstStyle/>
          <a:p>
            <a:pPr>
              <a:defRPr/>
            </a:pPr>
            <a:endParaRPr lang="fr-FR">
              <a:latin typeface="+mn-lt"/>
            </a:endParaRPr>
          </a:p>
        </p:txBody>
      </p:sp>
      <p:sp>
        <p:nvSpPr>
          <p:cNvPr id="70664" name="Line 11"/>
          <p:cNvSpPr>
            <a:spLocks noChangeShapeType="1"/>
          </p:cNvSpPr>
          <p:nvPr/>
        </p:nvSpPr>
        <p:spPr bwMode="auto">
          <a:xfrm flipV="1">
            <a:off x="1119188" y="4664075"/>
            <a:ext cx="504825" cy="287338"/>
          </a:xfrm>
          <a:prstGeom prst="line">
            <a:avLst/>
          </a:prstGeom>
          <a:noFill/>
          <a:ln w="28575">
            <a:solidFill>
              <a:schemeClr val="tx1"/>
            </a:solidFill>
            <a:round/>
            <a:headEnd/>
            <a:tailEnd type="triangle" w="med" len="med"/>
          </a:ln>
        </p:spPr>
        <p:txBody>
          <a:bodyPr/>
          <a:lstStyle/>
          <a:p>
            <a:pPr>
              <a:defRPr/>
            </a:pPr>
            <a:endParaRPr lang="fr-FR">
              <a:latin typeface="+mn-lt"/>
            </a:endParaRPr>
          </a:p>
        </p:txBody>
      </p:sp>
      <p:sp>
        <p:nvSpPr>
          <p:cNvPr id="70665" name="Line 12"/>
          <p:cNvSpPr>
            <a:spLocks noChangeShapeType="1"/>
          </p:cNvSpPr>
          <p:nvPr/>
        </p:nvSpPr>
        <p:spPr bwMode="auto">
          <a:xfrm flipH="1" flipV="1">
            <a:off x="2560638" y="4662488"/>
            <a:ext cx="504825" cy="287337"/>
          </a:xfrm>
          <a:prstGeom prst="line">
            <a:avLst/>
          </a:prstGeom>
          <a:noFill/>
          <a:ln w="28575">
            <a:solidFill>
              <a:schemeClr val="tx1"/>
            </a:solidFill>
            <a:round/>
            <a:headEnd/>
            <a:tailEnd type="triangle" w="med" len="med"/>
          </a:ln>
        </p:spPr>
        <p:txBody>
          <a:bodyPr/>
          <a:lstStyle/>
          <a:p>
            <a:pPr>
              <a:defRPr/>
            </a:pPr>
            <a:endParaRPr lang="fr-FR">
              <a:latin typeface="+mn-lt"/>
            </a:endParaRPr>
          </a:p>
        </p:txBody>
      </p:sp>
      <p:sp>
        <p:nvSpPr>
          <p:cNvPr id="70666" name="Text Box 15"/>
          <p:cNvSpPr txBox="1">
            <a:spLocks noChangeArrowheads="1"/>
          </p:cNvSpPr>
          <p:nvPr/>
        </p:nvSpPr>
        <p:spPr bwMode="auto">
          <a:xfrm>
            <a:off x="684213" y="4951413"/>
            <a:ext cx="714375" cy="701675"/>
          </a:xfrm>
          <a:prstGeom prst="rect">
            <a:avLst/>
          </a:prstGeom>
          <a:noFill/>
          <a:ln w="9525">
            <a:noFill/>
            <a:miter lim="800000"/>
            <a:headEnd/>
            <a:tailEnd/>
          </a:ln>
        </p:spPr>
        <p:txBody>
          <a:bodyPr wrap="none">
            <a:spAutoFit/>
          </a:bodyPr>
          <a:lstStyle/>
          <a:p>
            <a:pPr>
              <a:defRPr/>
            </a:pPr>
            <a:r>
              <a:rPr lang="fr-FR" sz="1000" dirty="0">
                <a:solidFill>
                  <a:srgbClr val="0033CC"/>
                </a:solidFill>
                <a:latin typeface="+mn-lt"/>
              </a:rPr>
              <a:t>EBV bull C</a:t>
            </a:r>
          </a:p>
          <a:p>
            <a:pPr>
              <a:defRPr/>
            </a:pPr>
            <a:r>
              <a:rPr lang="fr-FR" sz="1000" dirty="0">
                <a:solidFill>
                  <a:srgbClr val="0033CC"/>
                </a:solidFill>
                <a:latin typeface="+mn-lt"/>
              </a:rPr>
              <a:t>EBV bull F</a:t>
            </a:r>
          </a:p>
          <a:p>
            <a:pPr>
              <a:defRPr/>
            </a:pPr>
            <a:r>
              <a:rPr lang="fr-FR" sz="1000" dirty="0">
                <a:solidFill>
                  <a:srgbClr val="0033CC"/>
                </a:solidFill>
                <a:latin typeface="+mn-lt"/>
              </a:rPr>
              <a:t>EBV bull G</a:t>
            </a:r>
          </a:p>
          <a:p>
            <a:pPr>
              <a:defRPr/>
            </a:pPr>
            <a:r>
              <a:rPr lang="fr-FR" sz="1000" dirty="0">
                <a:solidFill>
                  <a:srgbClr val="0033CC"/>
                </a:solidFill>
                <a:latin typeface="+mn-lt"/>
              </a:rPr>
              <a:t>EBV bull H</a:t>
            </a:r>
          </a:p>
        </p:txBody>
      </p:sp>
      <p:sp>
        <p:nvSpPr>
          <p:cNvPr id="70667" name="Text Box 16"/>
          <p:cNvSpPr txBox="1">
            <a:spLocks noChangeArrowheads="1"/>
          </p:cNvSpPr>
          <p:nvPr/>
        </p:nvSpPr>
        <p:spPr bwMode="auto">
          <a:xfrm>
            <a:off x="2771775" y="4951413"/>
            <a:ext cx="712788" cy="701675"/>
          </a:xfrm>
          <a:prstGeom prst="rect">
            <a:avLst/>
          </a:prstGeom>
          <a:noFill/>
          <a:ln w="9525">
            <a:noFill/>
            <a:miter lim="800000"/>
            <a:headEnd/>
            <a:tailEnd/>
          </a:ln>
        </p:spPr>
        <p:txBody>
          <a:bodyPr wrap="none">
            <a:spAutoFit/>
          </a:bodyPr>
          <a:lstStyle/>
          <a:p>
            <a:pPr>
              <a:defRPr/>
            </a:pPr>
            <a:r>
              <a:rPr lang="fr-FR" sz="1000" dirty="0">
                <a:solidFill>
                  <a:srgbClr val="006600"/>
                </a:solidFill>
                <a:latin typeface="+mn-lt"/>
              </a:rPr>
              <a:t>EBV bull D</a:t>
            </a:r>
          </a:p>
          <a:p>
            <a:pPr>
              <a:defRPr/>
            </a:pPr>
            <a:r>
              <a:rPr lang="fr-FR" sz="1000" dirty="0">
                <a:solidFill>
                  <a:srgbClr val="006600"/>
                </a:solidFill>
                <a:latin typeface="+mn-lt"/>
              </a:rPr>
              <a:t>EBV bull F</a:t>
            </a:r>
          </a:p>
          <a:p>
            <a:pPr>
              <a:defRPr/>
            </a:pPr>
            <a:r>
              <a:rPr lang="fr-FR" sz="1000" dirty="0">
                <a:solidFill>
                  <a:srgbClr val="006600"/>
                </a:solidFill>
                <a:latin typeface="+mn-lt"/>
              </a:rPr>
              <a:t>EBV bull I</a:t>
            </a:r>
          </a:p>
          <a:p>
            <a:pPr>
              <a:defRPr/>
            </a:pPr>
            <a:r>
              <a:rPr lang="fr-FR" sz="1000" dirty="0">
                <a:solidFill>
                  <a:srgbClr val="006600"/>
                </a:solidFill>
                <a:latin typeface="+mn-lt"/>
              </a:rPr>
              <a:t>EBV bull J</a:t>
            </a:r>
          </a:p>
        </p:txBody>
      </p:sp>
      <p:sp>
        <p:nvSpPr>
          <p:cNvPr id="70668" name="Text Box 17"/>
          <p:cNvSpPr txBox="1">
            <a:spLocks noChangeArrowheads="1"/>
          </p:cNvSpPr>
          <p:nvPr/>
        </p:nvSpPr>
        <p:spPr bwMode="auto">
          <a:xfrm>
            <a:off x="687388" y="2935288"/>
            <a:ext cx="712787" cy="701675"/>
          </a:xfrm>
          <a:prstGeom prst="rect">
            <a:avLst/>
          </a:prstGeom>
          <a:noFill/>
          <a:ln w="9525">
            <a:noFill/>
            <a:miter lim="800000"/>
            <a:headEnd/>
            <a:tailEnd/>
          </a:ln>
        </p:spPr>
        <p:txBody>
          <a:bodyPr wrap="none">
            <a:spAutoFit/>
          </a:bodyPr>
          <a:lstStyle/>
          <a:p>
            <a:pPr>
              <a:defRPr/>
            </a:pPr>
            <a:r>
              <a:rPr lang="fr-FR" sz="1000" dirty="0">
                <a:latin typeface="+mn-lt"/>
              </a:rPr>
              <a:t>EBV bull A</a:t>
            </a:r>
          </a:p>
          <a:p>
            <a:pPr>
              <a:defRPr/>
            </a:pPr>
            <a:r>
              <a:rPr lang="fr-FR" sz="1000" dirty="0">
                <a:latin typeface="+mn-lt"/>
              </a:rPr>
              <a:t>EBV bull B</a:t>
            </a:r>
          </a:p>
          <a:p>
            <a:pPr>
              <a:defRPr/>
            </a:pPr>
            <a:r>
              <a:rPr lang="fr-FR" sz="1000" dirty="0">
                <a:latin typeface="+mn-lt"/>
              </a:rPr>
              <a:t>EBV bull C</a:t>
            </a:r>
          </a:p>
          <a:p>
            <a:pPr>
              <a:defRPr/>
            </a:pPr>
            <a:r>
              <a:rPr lang="fr-FR" sz="1000" dirty="0">
                <a:latin typeface="+mn-lt"/>
              </a:rPr>
              <a:t>EBV bull D</a:t>
            </a:r>
          </a:p>
        </p:txBody>
      </p:sp>
      <p:sp>
        <p:nvSpPr>
          <p:cNvPr id="70669" name="Text Box 18"/>
          <p:cNvSpPr txBox="1">
            <a:spLocks noChangeArrowheads="1"/>
          </p:cNvSpPr>
          <p:nvPr/>
        </p:nvSpPr>
        <p:spPr bwMode="auto">
          <a:xfrm>
            <a:off x="2773363" y="2952750"/>
            <a:ext cx="712787" cy="701675"/>
          </a:xfrm>
          <a:prstGeom prst="rect">
            <a:avLst/>
          </a:prstGeom>
          <a:noFill/>
          <a:ln w="9525">
            <a:noFill/>
            <a:miter lim="800000"/>
            <a:headEnd/>
            <a:tailEnd/>
          </a:ln>
        </p:spPr>
        <p:txBody>
          <a:bodyPr wrap="none">
            <a:spAutoFit/>
          </a:bodyPr>
          <a:lstStyle/>
          <a:p>
            <a:pPr>
              <a:defRPr/>
            </a:pPr>
            <a:r>
              <a:rPr lang="fr-FR" sz="1000" dirty="0">
                <a:solidFill>
                  <a:srgbClr val="FF0000"/>
                </a:solidFill>
                <a:latin typeface="+mn-lt"/>
              </a:rPr>
              <a:t>EBV bull B</a:t>
            </a:r>
          </a:p>
          <a:p>
            <a:pPr>
              <a:defRPr/>
            </a:pPr>
            <a:r>
              <a:rPr lang="fr-FR" sz="1000" dirty="0">
                <a:solidFill>
                  <a:srgbClr val="FF0000"/>
                </a:solidFill>
                <a:latin typeface="+mn-lt"/>
              </a:rPr>
              <a:t>EBV bull D</a:t>
            </a:r>
          </a:p>
          <a:p>
            <a:pPr>
              <a:defRPr/>
            </a:pPr>
            <a:r>
              <a:rPr lang="fr-FR" sz="1000" dirty="0">
                <a:solidFill>
                  <a:srgbClr val="FF0000"/>
                </a:solidFill>
                <a:latin typeface="+mn-lt"/>
              </a:rPr>
              <a:t>EBV bull E</a:t>
            </a:r>
          </a:p>
          <a:p>
            <a:pPr>
              <a:defRPr/>
            </a:pPr>
            <a:r>
              <a:rPr lang="fr-FR" sz="1000" dirty="0">
                <a:solidFill>
                  <a:srgbClr val="FF0000"/>
                </a:solidFill>
                <a:latin typeface="+mn-lt"/>
              </a:rPr>
              <a:t>EBV bull F</a:t>
            </a:r>
          </a:p>
        </p:txBody>
      </p:sp>
      <p:pic>
        <p:nvPicPr>
          <p:cNvPr id="22540" name="Picture 2" descr="http://www.newkadolille.com/image2/drapeaueu/DrapeauFrance.gif"/>
          <p:cNvPicPr>
            <a:picLocks noChangeAspect="1" noChangeArrowheads="1"/>
          </p:cNvPicPr>
          <p:nvPr/>
        </p:nvPicPr>
        <p:blipFill>
          <a:blip r:embed="rId4"/>
          <a:srcRect/>
          <a:stretch>
            <a:fillRect/>
          </a:stretch>
        </p:blipFill>
        <p:spPr bwMode="auto">
          <a:xfrm>
            <a:off x="3568700" y="3151188"/>
            <a:ext cx="466725" cy="279400"/>
          </a:xfrm>
          <a:prstGeom prst="rect">
            <a:avLst/>
          </a:prstGeom>
          <a:noFill/>
          <a:ln w="9525">
            <a:noFill/>
            <a:miter lim="800000"/>
            <a:headEnd/>
            <a:tailEnd/>
          </a:ln>
        </p:spPr>
      </p:pic>
      <p:pic>
        <p:nvPicPr>
          <p:cNvPr id="22541" name="Picture 4" descr="http://americareality.canalblog.com/images/DrapeauUsa1.gif"/>
          <p:cNvPicPr>
            <a:picLocks noChangeAspect="1" noChangeArrowheads="1"/>
          </p:cNvPicPr>
          <p:nvPr/>
        </p:nvPicPr>
        <p:blipFill>
          <a:blip r:embed="rId5"/>
          <a:srcRect/>
          <a:stretch>
            <a:fillRect/>
          </a:stretch>
        </p:blipFill>
        <p:spPr bwMode="auto">
          <a:xfrm>
            <a:off x="1479550" y="3151188"/>
            <a:ext cx="431800" cy="258762"/>
          </a:xfrm>
          <a:prstGeom prst="rect">
            <a:avLst/>
          </a:prstGeom>
          <a:noFill/>
          <a:ln w="9525">
            <a:noFill/>
            <a:miter lim="800000"/>
            <a:headEnd/>
            <a:tailEnd/>
          </a:ln>
        </p:spPr>
      </p:pic>
      <p:pic>
        <p:nvPicPr>
          <p:cNvPr id="22542" name="Picture 12" descr="http://www.mistersmoke.com/assets/drapeau-de-allemagne.jpg"/>
          <p:cNvPicPr>
            <a:picLocks noChangeAspect="1" noChangeArrowheads="1"/>
          </p:cNvPicPr>
          <p:nvPr/>
        </p:nvPicPr>
        <p:blipFill>
          <a:blip r:embed="rId6"/>
          <a:srcRect/>
          <a:stretch>
            <a:fillRect/>
          </a:stretch>
        </p:blipFill>
        <p:spPr bwMode="auto">
          <a:xfrm>
            <a:off x="1479550" y="5167313"/>
            <a:ext cx="466725" cy="279400"/>
          </a:xfrm>
          <a:prstGeom prst="rect">
            <a:avLst/>
          </a:prstGeom>
          <a:noFill/>
          <a:ln w="9525">
            <a:noFill/>
            <a:miter lim="800000"/>
            <a:headEnd/>
            <a:tailEnd/>
          </a:ln>
        </p:spPr>
      </p:pic>
      <p:pic>
        <p:nvPicPr>
          <p:cNvPr id="22543" name="Picture 14" descr="http://www.achat-drapeau.com/media/catalog/product/cache/3/image/9df78eab33525d08d6e5fb8d27136e95/d/r/drapeau-afrique-du-sud.jpg"/>
          <p:cNvPicPr>
            <a:picLocks noChangeAspect="1" noChangeArrowheads="1"/>
          </p:cNvPicPr>
          <p:nvPr/>
        </p:nvPicPr>
        <p:blipFill>
          <a:blip r:embed="rId7"/>
          <a:srcRect/>
          <a:stretch>
            <a:fillRect/>
          </a:stretch>
        </p:blipFill>
        <p:spPr bwMode="auto">
          <a:xfrm>
            <a:off x="3567113" y="5133975"/>
            <a:ext cx="431800" cy="287338"/>
          </a:xfrm>
          <a:prstGeom prst="rect">
            <a:avLst/>
          </a:prstGeom>
          <a:noFill/>
          <a:ln w="9525">
            <a:noFill/>
            <a:miter lim="800000"/>
            <a:headEnd/>
            <a:tailEnd/>
          </a:ln>
        </p:spPr>
      </p:pic>
      <p:grpSp>
        <p:nvGrpSpPr>
          <p:cNvPr id="68643" name="Group 35"/>
          <p:cNvGrpSpPr>
            <a:grpSpLocks/>
          </p:cNvGrpSpPr>
          <p:nvPr/>
        </p:nvGrpSpPr>
        <p:grpSpPr bwMode="auto">
          <a:xfrm>
            <a:off x="3730625" y="2935288"/>
            <a:ext cx="4445000" cy="2870200"/>
            <a:chOff x="2350" y="1570"/>
            <a:chExt cx="2800" cy="1808"/>
          </a:xfrm>
        </p:grpSpPr>
        <p:pic>
          <p:nvPicPr>
            <p:cNvPr id="22548" name="Picture 16" descr="http://t1.gstatic.com/images?q=tbn:ANd9GcQzsZ1fUenBjXNycwwyrt-XJNWSmFC5nbBWwiyig5-qyuW2iYNN"/>
            <p:cNvPicPr>
              <a:picLocks noChangeAspect="1" noChangeArrowheads="1"/>
            </p:cNvPicPr>
            <p:nvPr/>
          </p:nvPicPr>
          <p:blipFill>
            <a:blip r:embed="rId3"/>
            <a:srcRect/>
            <a:stretch>
              <a:fillRect/>
            </a:stretch>
          </p:blipFill>
          <p:spPr bwMode="auto">
            <a:xfrm>
              <a:off x="3631" y="2069"/>
              <a:ext cx="566" cy="862"/>
            </a:xfrm>
            <a:prstGeom prst="rect">
              <a:avLst/>
            </a:prstGeom>
            <a:noFill/>
            <a:ln w="9525">
              <a:noFill/>
              <a:miter lim="800000"/>
              <a:headEnd/>
              <a:tailEnd/>
            </a:ln>
          </p:spPr>
        </p:pic>
        <p:sp>
          <p:nvSpPr>
            <p:cNvPr id="70677" name="Line 24"/>
            <p:cNvSpPr>
              <a:spLocks noChangeShapeType="1"/>
            </p:cNvSpPr>
            <p:nvPr/>
          </p:nvSpPr>
          <p:spPr bwMode="auto">
            <a:xfrm>
              <a:off x="3381" y="2115"/>
              <a:ext cx="318" cy="181"/>
            </a:xfrm>
            <a:prstGeom prst="line">
              <a:avLst/>
            </a:prstGeom>
            <a:noFill/>
            <a:ln w="28575">
              <a:solidFill>
                <a:schemeClr val="tx1"/>
              </a:solidFill>
              <a:round/>
              <a:headEnd type="triangle" w="med" len="med"/>
              <a:tailEnd/>
            </a:ln>
          </p:spPr>
          <p:txBody>
            <a:bodyPr/>
            <a:lstStyle/>
            <a:p>
              <a:pPr>
                <a:defRPr/>
              </a:pPr>
              <a:endParaRPr lang="fr-FR">
                <a:latin typeface="+mn-lt"/>
              </a:endParaRPr>
            </a:p>
          </p:txBody>
        </p:sp>
        <p:sp>
          <p:nvSpPr>
            <p:cNvPr id="70678" name="Line 25"/>
            <p:cNvSpPr>
              <a:spLocks noChangeShapeType="1"/>
            </p:cNvSpPr>
            <p:nvPr/>
          </p:nvSpPr>
          <p:spPr bwMode="auto">
            <a:xfrm flipH="1">
              <a:off x="4152" y="2115"/>
              <a:ext cx="318" cy="181"/>
            </a:xfrm>
            <a:prstGeom prst="line">
              <a:avLst/>
            </a:prstGeom>
            <a:noFill/>
            <a:ln w="28575">
              <a:solidFill>
                <a:schemeClr val="tx1"/>
              </a:solidFill>
              <a:round/>
              <a:headEnd type="triangle" w="med" len="med"/>
              <a:tailEnd/>
            </a:ln>
          </p:spPr>
          <p:txBody>
            <a:bodyPr/>
            <a:lstStyle/>
            <a:p>
              <a:pPr>
                <a:defRPr/>
              </a:pPr>
              <a:endParaRPr lang="fr-FR">
                <a:latin typeface="+mn-lt"/>
              </a:endParaRPr>
            </a:p>
          </p:txBody>
        </p:sp>
        <p:sp>
          <p:nvSpPr>
            <p:cNvPr id="70679" name="Line 26"/>
            <p:cNvSpPr>
              <a:spLocks noChangeShapeType="1"/>
            </p:cNvSpPr>
            <p:nvPr/>
          </p:nvSpPr>
          <p:spPr bwMode="auto">
            <a:xfrm flipV="1">
              <a:off x="3335" y="2614"/>
              <a:ext cx="318" cy="181"/>
            </a:xfrm>
            <a:prstGeom prst="line">
              <a:avLst/>
            </a:prstGeom>
            <a:noFill/>
            <a:ln w="28575">
              <a:solidFill>
                <a:schemeClr val="tx1"/>
              </a:solidFill>
              <a:round/>
              <a:headEnd type="triangle" w="med" len="med"/>
              <a:tailEnd/>
            </a:ln>
          </p:spPr>
          <p:txBody>
            <a:bodyPr/>
            <a:lstStyle/>
            <a:p>
              <a:pPr>
                <a:defRPr/>
              </a:pPr>
              <a:endParaRPr lang="fr-FR">
                <a:latin typeface="+mn-lt"/>
              </a:endParaRPr>
            </a:p>
          </p:txBody>
        </p:sp>
        <p:sp>
          <p:nvSpPr>
            <p:cNvPr id="70680" name="Line 27"/>
            <p:cNvSpPr>
              <a:spLocks noChangeShapeType="1"/>
            </p:cNvSpPr>
            <p:nvPr/>
          </p:nvSpPr>
          <p:spPr bwMode="auto">
            <a:xfrm flipH="1" flipV="1">
              <a:off x="4152" y="2613"/>
              <a:ext cx="318" cy="181"/>
            </a:xfrm>
            <a:prstGeom prst="line">
              <a:avLst/>
            </a:prstGeom>
            <a:noFill/>
            <a:ln w="28575">
              <a:solidFill>
                <a:schemeClr val="tx1"/>
              </a:solidFill>
              <a:round/>
              <a:headEnd type="triangle" w="med" len="med"/>
              <a:tailEnd/>
            </a:ln>
          </p:spPr>
          <p:txBody>
            <a:bodyPr/>
            <a:lstStyle/>
            <a:p>
              <a:pPr>
                <a:defRPr/>
              </a:pPr>
              <a:endParaRPr lang="fr-FR">
                <a:latin typeface="+mn-lt"/>
              </a:endParaRPr>
            </a:p>
          </p:txBody>
        </p:sp>
        <p:sp>
          <p:nvSpPr>
            <p:cNvPr id="70681" name="Text Box 28"/>
            <p:cNvSpPr txBox="1">
              <a:spLocks noChangeArrowheads="1"/>
            </p:cNvSpPr>
            <p:nvPr/>
          </p:nvSpPr>
          <p:spPr bwMode="auto">
            <a:xfrm>
              <a:off x="3018" y="2840"/>
              <a:ext cx="444" cy="538"/>
            </a:xfrm>
            <a:prstGeom prst="rect">
              <a:avLst/>
            </a:prstGeom>
            <a:noFill/>
            <a:ln w="9525">
              <a:noFill/>
              <a:miter lim="800000"/>
              <a:headEnd/>
              <a:tailEnd/>
            </a:ln>
          </p:spPr>
          <p:txBody>
            <a:bodyPr wrap="none">
              <a:spAutoFit/>
            </a:bodyPr>
            <a:lstStyle/>
            <a:p>
              <a:pPr>
                <a:defRPr/>
              </a:pPr>
              <a:r>
                <a:rPr lang="fr-FR" sz="1000" dirty="0">
                  <a:solidFill>
                    <a:srgbClr val="0033CC"/>
                  </a:solidFill>
                  <a:latin typeface="+mn-lt"/>
                </a:rPr>
                <a:t>EBV bull B</a:t>
              </a:r>
            </a:p>
            <a:p>
              <a:pPr>
                <a:defRPr/>
              </a:pPr>
              <a:r>
                <a:rPr lang="fr-FR" sz="1000" dirty="0">
                  <a:solidFill>
                    <a:srgbClr val="0033CC"/>
                  </a:solidFill>
                  <a:latin typeface="+mn-lt"/>
                </a:rPr>
                <a:t>EBV bull F</a:t>
              </a:r>
            </a:p>
            <a:p>
              <a:pPr>
                <a:defRPr/>
              </a:pPr>
              <a:r>
                <a:rPr lang="fr-FR" sz="1000" dirty="0">
                  <a:latin typeface="+mn-lt"/>
                </a:rPr>
                <a:t> …</a:t>
              </a:r>
            </a:p>
            <a:p>
              <a:pPr>
                <a:defRPr/>
              </a:pPr>
              <a:r>
                <a:rPr lang="fr-FR" sz="1000" dirty="0">
                  <a:solidFill>
                    <a:srgbClr val="FF0000"/>
                  </a:solidFill>
                  <a:latin typeface="+mn-lt"/>
                </a:rPr>
                <a:t>EBV bull E</a:t>
              </a:r>
            </a:p>
            <a:p>
              <a:pPr>
                <a:defRPr/>
              </a:pPr>
              <a:r>
                <a:rPr lang="fr-FR" sz="1000" dirty="0">
                  <a:solidFill>
                    <a:srgbClr val="006600"/>
                  </a:solidFill>
                  <a:latin typeface="+mn-lt"/>
                </a:rPr>
                <a:t>EBV bull J</a:t>
              </a:r>
            </a:p>
          </p:txBody>
        </p:sp>
        <p:sp>
          <p:nvSpPr>
            <p:cNvPr id="70682" name="Text Box 29"/>
            <p:cNvSpPr txBox="1">
              <a:spLocks noChangeArrowheads="1"/>
            </p:cNvSpPr>
            <p:nvPr/>
          </p:nvSpPr>
          <p:spPr bwMode="auto">
            <a:xfrm>
              <a:off x="4332" y="2840"/>
              <a:ext cx="450" cy="538"/>
            </a:xfrm>
            <a:prstGeom prst="rect">
              <a:avLst/>
            </a:prstGeom>
            <a:noFill/>
            <a:ln w="9525">
              <a:noFill/>
              <a:miter lim="800000"/>
              <a:headEnd/>
              <a:tailEnd/>
            </a:ln>
          </p:spPr>
          <p:txBody>
            <a:bodyPr wrap="none">
              <a:spAutoFit/>
            </a:bodyPr>
            <a:lstStyle/>
            <a:p>
              <a:pPr>
                <a:defRPr/>
              </a:pPr>
              <a:r>
                <a:rPr lang="fr-FR" sz="1000" dirty="0">
                  <a:latin typeface="+mn-lt"/>
                </a:rPr>
                <a:t>EBV bull A</a:t>
              </a:r>
            </a:p>
            <a:p>
              <a:pPr>
                <a:defRPr/>
              </a:pPr>
              <a:r>
                <a:rPr lang="fr-FR" sz="1000" dirty="0">
                  <a:latin typeface="+mn-lt"/>
                </a:rPr>
                <a:t>EBV bull B</a:t>
              </a:r>
            </a:p>
            <a:p>
              <a:pPr>
                <a:defRPr/>
              </a:pPr>
              <a:r>
                <a:rPr lang="fr-FR" sz="1000" dirty="0">
                  <a:latin typeface="+mn-lt"/>
                </a:rPr>
                <a:t> …</a:t>
              </a:r>
            </a:p>
            <a:p>
              <a:pPr>
                <a:defRPr/>
              </a:pPr>
              <a:r>
                <a:rPr lang="fr-FR" sz="1000" dirty="0">
                  <a:solidFill>
                    <a:srgbClr val="0033CC"/>
                  </a:solidFill>
                  <a:latin typeface="+mn-lt"/>
                </a:rPr>
                <a:t>EBV bull H</a:t>
              </a:r>
            </a:p>
            <a:p>
              <a:pPr>
                <a:defRPr/>
              </a:pPr>
              <a:r>
                <a:rPr lang="fr-FR" sz="1000" dirty="0">
                  <a:solidFill>
                    <a:srgbClr val="006600"/>
                  </a:solidFill>
                  <a:latin typeface="+mn-lt"/>
                </a:rPr>
                <a:t>EBV bull J</a:t>
              </a:r>
            </a:p>
          </p:txBody>
        </p:sp>
        <p:sp>
          <p:nvSpPr>
            <p:cNvPr id="70683" name="Text Box 30"/>
            <p:cNvSpPr txBox="1">
              <a:spLocks noChangeArrowheads="1"/>
            </p:cNvSpPr>
            <p:nvPr/>
          </p:nvSpPr>
          <p:spPr bwMode="auto">
            <a:xfrm>
              <a:off x="3018" y="1570"/>
              <a:ext cx="450" cy="538"/>
            </a:xfrm>
            <a:prstGeom prst="rect">
              <a:avLst/>
            </a:prstGeom>
            <a:noFill/>
            <a:ln w="9525">
              <a:noFill/>
              <a:miter lim="800000"/>
              <a:headEnd/>
              <a:tailEnd/>
            </a:ln>
          </p:spPr>
          <p:txBody>
            <a:bodyPr wrap="none">
              <a:spAutoFit/>
            </a:bodyPr>
            <a:lstStyle/>
            <a:p>
              <a:pPr>
                <a:defRPr/>
              </a:pPr>
              <a:r>
                <a:rPr lang="fr-FR" sz="1000" dirty="0">
                  <a:latin typeface="+mn-lt"/>
                </a:rPr>
                <a:t>EBV bull A</a:t>
              </a:r>
            </a:p>
            <a:p>
              <a:pPr>
                <a:defRPr/>
              </a:pPr>
              <a:r>
                <a:rPr lang="fr-FR" sz="1000" dirty="0">
                  <a:solidFill>
                    <a:srgbClr val="FF0000"/>
                  </a:solidFill>
                  <a:latin typeface="+mn-lt"/>
                </a:rPr>
                <a:t>EBV bull D</a:t>
              </a:r>
            </a:p>
            <a:p>
              <a:pPr>
                <a:defRPr/>
              </a:pPr>
              <a:r>
                <a:rPr lang="fr-FR" sz="1000" dirty="0">
                  <a:latin typeface="+mn-lt"/>
                </a:rPr>
                <a:t>      …</a:t>
              </a:r>
            </a:p>
            <a:p>
              <a:pPr>
                <a:defRPr/>
              </a:pPr>
              <a:r>
                <a:rPr lang="fr-FR" sz="1000" dirty="0">
                  <a:latin typeface="+mn-lt"/>
                </a:rPr>
                <a:t>EBV bull C</a:t>
              </a:r>
            </a:p>
            <a:p>
              <a:pPr>
                <a:defRPr/>
              </a:pPr>
              <a:r>
                <a:rPr lang="fr-FR" sz="1000" dirty="0">
                  <a:solidFill>
                    <a:srgbClr val="0033CC"/>
                  </a:solidFill>
                  <a:latin typeface="+mn-lt"/>
                </a:rPr>
                <a:t>EBV bull H</a:t>
              </a:r>
            </a:p>
          </p:txBody>
        </p:sp>
        <p:sp>
          <p:nvSpPr>
            <p:cNvPr id="70684" name="Text Box 31"/>
            <p:cNvSpPr txBox="1">
              <a:spLocks noChangeArrowheads="1"/>
            </p:cNvSpPr>
            <p:nvPr/>
          </p:nvSpPr>
          <p:spPr bwMode="auto">
            <a:xfrm>
              <a:off x="4355" y="1581"/>
              <a:ext cx="446" cy="538"/>
            </a:xfrm>
            <a:prstGeom prst="rect">
              <a:avLst/>
            </a:prstGeom>
            <a:noFill/>
            <a:ln w="9525">
              <a:noFill/>
              <a:miter lim="800000"/>
              <a:headEnd/>
              <a:tailEnd/>
            </a:ln>
          </p:spPr>
          <p:txBody>
            <a:bodyPr wrap="none">
              <a:spAutoFit/>
            </a:bodyPr>
            <a:lstStyle/>
            <a:p>
              <a:pPr>
                <a:defRPr/>
              </a:pPr>
              <a:r>
                <a:rPr lang="fr-FR" sz="1000" dirty="0">
                  <a:latin typeface="+mn-lt"/>
                </a:rPr>
                <a:t>EBV bull B</a:t>
              </a:r>
            </a:p>
            <a:p>
              <a:pPr>
                <a:defRPr/>
              </a:pPr>
              <a:r>
                <a:rPr lang="fr-FR" sz="1000" dirty="0">
                  <a:latin typeface="+mn-lt"/>
                </a:rPr>
                <a:t>EBV bull A</a:t>
              </a:r>
            </a:p>
            <a:p>
              <a:pPr>
                <a:defRPr/>
              </a:pPr>
              <a:r>
                <a:rPr lang="fr-FR" sz="1000" dirty="0">
                  <a:latin typeface="+mn-lt"/>
                </a:rPr>
                <a:t> …</a:t>
              </a:r>
            </a:p>
            <a:p>
              <a:pPr>
                <a:defRPr/>
              </a:pPr>
              <a:r>
                <a:rPr lang="fr-FR" sz="1000" dirty="0">
                  <a:solidFill>
                    <a:srgbClr val="FF0000"/>
                  </a:solidFill>
                  <a:latin typeface="+mn-lt"/>
                </a:rPr>
                <a:t>EBV bull E</a:t>
              </a:r>
            </a:p>
            <a:p>
              <a:pPr>
                <a:defRPr/>
              </a:pPr>
              <a:r>
                <a:rPr lang="fr-FR" sz="1000" dirty="0">
                  <a:solidFill>
                    <a:srgbClr val="006600"/>
                  </a:solidFill>
                  <a:latin typeface="+mn-lt"/>
                </a:rPr>
                <a:t>EBV bull J</a:t>
              </a:r>
            </a:p>
          </p:txBody>
        </p:sp>
        <p:pic>
          <p:nvPicPr>
            <p:cNvPr id="22557" name="Picture 2" descr="http://www.newkadolille.com/image2/drapeaueu/DrapeauFrance.gif"/>
            <p:cNvPicPr>
              <a:picLocks noChangeAspect="1" noChangeArrowheads="1"/>
            </p:cNvPicPr>
            <p:nvPr/>
          </p:nvPicPr>
          <p:blipFill>
            <a:blip r:embed="rId4"/>
            <a:srcRect/>
            <a:stretch>
              <a:fillRect/>
            </a:stretch>
          </p:blipFill>
          <p:spPr bwMode="auto">
            <a:xfrm>
              <a:off x="4856" y="1706"/>
              <a:ext cx="294" cy="176"/>
            </a:xfrm>
            <a:prstGeom prst="rect">
              <a:avLst/>
            </a:prstGeom>
            <a:noFill/>
            <a:ln w="9525">
              <a:noFill/>
              <a:miter lim="800000"/>
              <a:headEnd/>
              <a:tailEnd/>
            </a:ln>
          </p:spPr>
        </p:pic>
        <p:pic>
          <p:nvPicPr>
            <p:cNvPr id="22558" name="Picture 4" descr="http://americareality.canalblog.com/images/DrapeauUsa1.gif"/>
            <p:cNvPicPr>
              <a:picLocks noChangeAspect="1" noChangeArrowheads="1"/>
            </p:cNvPicPr>
            <p:nvPr/>
          </p:nvPicPr>
          <p:blipFill>
            <a:blip r:embed="rId5"/>
            <a:srcRect/>
            <a:stretch>
              <a:fillRect/>
            </a:stretch>
          </p:blipFill>
          <p:spPr bwMode="auto">
            <a:xfrm>
              <a:off x="3540" y="1706"/>
              <a:ext cx="272" cy="163"/>
            </a:xfrm>
            <a:prstGeom prst="rect">
              <a:avLst/>
            </a:prstGeom>
            <a:noFill/>
            <a:ln w="9525">
              <a:noFill/>
              <a:miter lim="800000"/>
              <a:headEnd/>
              <a:tailEnd/>
            </a:ln>
          </p:spPr>
        </p:pic>
        <p:pic>
          <p:nvPicPr>
            <p:cNvPr id="22559" name="Picture 12" descr="http://www.mistersmoke.com/assets/drapeau-de-allemagne.jpg"/>
            <p:cNvPicPr>
              <a:picLocks noChangeAspect="1" noChangeArrowheads="1"/>
            </p:cNvPicPr>
            <p:nvPr/>
          </p:nvPicPr>
          <p:blipFill>
            <a:blip r:embed="rId6"/>
            <a:srcRect/>
            <a:stretch>
              <a:fillRect/>
            </a:stretch>
          </p:blipFill>
          <p:spPr bwMode="auto">
            <a:xfrm>
              <a:off x="3540" y="2976"/>
              <a:ext cx="294" cy="176"/>
            </a:xfrm>
            <a:prstGeom prst="rect">
              <a:avLst/>
            </a:prstGeom>
            <a:noFill/>
            <a:ln w="9525">
              <a:noFill/>
              <a:miter lim="800000"/>
              <a:headEnd/>
              <a:tailEnd/>
            </a:ln>
          </p:spPr>
        </p:pic>
        <p:sp>
          <p:nvSpPr>
            <p:cNvPr id="70688" name="AutoShape 36"/>
            <p:cNvSpPr>
              <a:spLocks noChangeArrowheads="1"/>
            </p:cNvSpPr>
            <p:nvPr/>
          </p:nvSpPr>
          <p:spPr bwMode="auto">
            <a:xfrm>
              <a:off x="2426" y="2251"/>
              <a:ext cx="499" cy="181"/>
            </a:xfrm>
            <a:prstGeom prst="rightArrow">
              <a:avLst>
                <a:gd name="adj1" fmla="val 50000"/>
                <a:gd name="adj2" fmla="val 68923"/>
              </a:avLst>
            </a:prstGeom>
            <a:solidFill>
              <a:schemeClr val="accent1"/>
            </a:solidFill>
            <a:ln w="9525">
              <a:solidFill>
                <a:schemeClr val="tx1"/>
              </a:solidFill>
              <a:miter lim="800000"/>
              <a:headEnd/>
              <a:tailEnd/>
            </a:ln>
          </p:spPr>
          <p:txBody>
            <a:bodyPr wrap="none" anchor="ctr"/>
            <a:lstStyle/>
            <a:p>
              <a:pPr>
                <a:defRPr/>
              </a:pPr>
              <a:endParaRPr lang="fr-FR">
                <a:latin typeface="+mn-lt"/>
              </a:endParaRPr>
            </a:p>
          </p:txBody>
        </p:sp>
        <p:sp>
          <p:nvSpPr>
            <p:cNvPr id="70689" name="Text Box 37"/>
            <p:cNvSpPr txBox="1">
              <a:spLocks noChangeArrowheads="1"/>
            </p:cNvSpPr>
            <p:nvPr/>
          </p:nvSpPr>
          <p:spPr bwMode="auto">
            <a:xfrm>
              <a:off x="2350" y="2399"/>
              <a:ext cx="469" cy="231"/>
            </a:xfrm>
            <a:prstGeom prst="rect">
              <a:avLst/>
            </a:prstGeom>
            <a:noFill/>
            <a:ln w="9525">
              <a:noFill/>
              <a:miter lim="800000"/>
              <a:headEnd/>
              <a:tailEnd/>
            </a:ln>
          </p:spPr>
          <p:txBody>
            <a:bodyPr wrap="none">
              <a:spAutoFit/>
            </a:bodyPr>
            <a:lstStyle/>
            <a:p>
              <a:pPr>
                <a:defRPr/>
              </a:pPr>
              <a:r>
                <a:rPr lang="fr-FR">
                  <a:latin typeface="+mn-lt"/>
                </a:rPr>
                <a:t>MACE</a:t>
              </a:r>
            </a:p>
          </p:txBody>
        </p:sp>
        <p:pic>
          <p:nvPicPr>
            <p:cNvPr id="22562" name="Picture 14" descr="http://www.achat-drapeau.com/media/catalog/product/cache/3/image/9df78eab33525d08d6e5fb8d27136e95/d/r/drapeau-afrique-du-sud.jpg"/>
            <p:cNvPicPr>
              <a:picLocks noChangeAspect="1" noChangeArrowheads="1"/>
            </p:cNvPicPr>
            <p:nvPr/>
          </p:nvPicPr>
          <p:blipFill>
            <a:blip r:embed="rId7"/>
            <a:srcRect/>
            <a:stretch>
              <a:fillRect/>
            </a:stretch>
          </p:blipFill>
          <p:spPr bwMode="auto">
            <a:xfrm>
              <a:off x="4878" y="2976"/>
              <a:ext cx="272" cy="181"/>
            </a:xfrm>
            <a:prstGeom prst="rect">
              <a:avLst/>
            </a:prstGeom>
            <a:noFill/>
            <a:ln w="9525">
              <a:noFill/>
              <a:miter lim="800000"/>
              <a:headEnd/>
              <a:tailEnd/>
            </a:ln>
          </p:spPr>
        </p:pic>
      </p:grpSp>
      <p:sp>
        <p:nvSpPr>
          <p:cNvPr id="70675" name="ZoneTexte 34"/>
          <p:cNvSpPr txBox="1">
            <a:spLocks noChangeArrowheads="1"/>
          </p:cNvSpPr>
          <p:nvPr/>
        </p:nvSpPr>
        <p:spPr bwMode="auto">
          <a:xfrm>
            <a:off x="755650" y="1630363"/>
            <a:ext cx="4306888" cy="646112"/>
          </a:xfrm>
          <a:prstGeom prst="rect">
            <a:avLst/>
          </a:prstGeom>
          <a:noFill/>
          <a:ln w="9525">
            <a:noFill/>
            <a:miter lim="800000"/>
            <a:headEnd/>
            <a:tailEnd/>
          </a:ln>
        </p:spPr>
        <p:txBody>
          <a:bodyPr wrap="none">
            <a:spAutoFit/>
          </a:bodyPr>
          <a:lstStyle/>
          <a:p>
            <a:pPr>
              <a:defRPr/>
            </a:pPr>
            <a:r>
              <a:rPr lang="fr-FR">
                <a:latin typeface="+mn-lt"/>
              </a:rPr>
              <a:t> MACE = Multiple Across Country Evaluation</a:t>
            </a:r>
          </a:p>
          <a:p>
            <a:pPr>
              <a:defRPr/>
            </a:pPr>
            <a:endParaRPr lang="fr-FR">
              <a:latin typeface="+mn-lt"/>
            </a:endParaRPr>
          </a:p>
        </p:txBody>
      </p:sp>
      <p:pic>
        <p:nvPicPr>
          <p:cNvPr id="67603" name="Picture 13" descr="ANd9GcQhW1Z_nUilDqouLX45SeEsSGw0wgFUTDbZigQ8H_2n9g8QocCuzg"/>
          <p:cNvPicPr>
            <a:picLocks noChangeAspect="1" noChangeArrowheads="1"/>
          </p:cNvPicPr>
          <p:nvPr/>
        </p:nvPicPr>
        <p:blipFill>
          <a:blip r:embed="rId8">
            <a:lum contrast="-20000"/>
          </a:blip>
          <a:srcRect l="21889" t="3897" r="35022" b="19482"/>
          <a:stretch>
            <a:fillRect/>
          </a:stretch>
        </p:blipFill>
        <p:spPr bwMode="auto">
          <a:xfrm>
            <a:off x="7308850" y="981075"/>
            <a:ext cx="1231900" cy="1644650"/>
          </a:xfrm>
          <a:prstGeom prst="rect">
            <a:avLst/>
          </a:prstGeom>
          <a:noFill/>
          <a:ln w="9525">
            <a:noFill/>
            <a:miter lim="800000"/>
            <a:headEnd/>
            <a:tailEnd/>
          </a:ln>
        </p:spPr>
      </p:pic>
      <p:sp>
        <p:nvSpPr>
          <p:cNvPr id="22547" name="ZoneTexte 34"/>
          <p:cNvSpPr txBox="1">
            <a:spLocks noChangeArrowheads="1"/>
          </p:cNvSpPr>
          <p:nvPr/>
        </p:nvSpPr>
        <p:spPr bwMode="auto">
          <a:xfrm>
            <a:off x="323850" y="4076700"/>
            <a:ext cx="1339850" cy="396875"/>
          </a:xfrm>
          <a:prstGeom prst="rect">
            <a:avLst/>
          </a:prstGeom>
          <a:noFill/>
          <a:ln w="9525">
            <a:noFill/>
            <a:miter lim="800000"/>
            <a:headEnd/>
            <a:tailEnd/>
          </a:ln>
        </p:spPr>
        <p:txBody>
          <a:bodyPr wrap="none">
            <a:spAutoFit/>
          </a:bodyPr>
          <a:lstStyle/>
          <a:p>
            <a:r>
              <a:rPr lang="fr-FR" sz="2000">
                <a:latin typeface="Calibri" pitchFamily="34" charset="0"/>
              </a:rPr>
              <a:t> + pedigree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noGrp="1"/>
          </p:cNvGraphicFramePr>
          <p:nvPr/>
        </p:nvGraphicFramePr>
        <p:xfrm>
          <a:off x="618646" y="1060874"/>
          <a:ext cx="3768235" cy="2458857"/>
        </p:xfrm>
        <a:graphic>
          <a:graphicData uri="http://schemas.openxmlformats.org/drawingml/2006/chart">
            <c:chart xmlns:c="http://schemas.openxmlformats.org/drawingml/2006/chart" xmlns:r="http://schemas.openxmlformats.org/officeDocument/2006/relationships" r:id="rId3"/>
          </a:graphicData>
        </a:graphic>
      </p:graphicFrame>
      <p:sp>
        <p:nvSpPr>
          <p:cNvPr id="72707" name="ZoneTexte 10"/>
          <p:cNvSpPr txBox="1">
            <a:spLocks noChangeArrowheads="1"/>
          </p:cNvSpPr>
          <p:nvPr/>
        </p:nvSpPr>
        <p:spPr bwMode="auto">
          <a:xfrm>
            <a:off x="2843213" y="2852738"/>
            <a:ext cx="1216025" cy="366712"/>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0.90</a:t>
            </a:r>
          </a:p>
        </p:txBody>
      </p:sp>
      <p:sp>
        <p:nvSpPr>
          <p:cNvPr id="72709" name="Text Box 11"/>
          <p:cNvSpPr txBox="1">
            <a:spLocks noChangeArrowheads="1"/>
          </p:cNvSpPr>
          <p:nvPr/>
        </p:nvSpPr>
        <p:spPr bwMode="auto">
          <a:xfrm rot="-5400000">
            <a:off x="-54768" y="2067719"/>
            <a:ext cx="1111250" cy="369887"/>
          </a:xfrm>
          <a:prstGeom prst="rect">
            <a:avLst/>
          </a:prstGeom>
          <a:noFill/>
          <a:ln w="9525">
            <a:noFill/>
            <a:miter lim="800000"/>
            <a:headEnd/>
            <a:tailEnd/>
          </a:ln>
        </p:spPr>
        <p:txBody>
          <a:bodyPr wrap="none">
            <a:spAutoFit/>
          </a:bodyPr>
          <a:lstStyle/>
          <a:p>
            <a:pPr>
              <a:defRPr/>
            </a:pPr>
            <a:r>
              <a:rPr lang="fr-FR">
                <a:latin typeface="+mn-lt"/>
              </a:rPr>
              <a:t>Country B</a:t>
            </a:r>
          </a:p>
        </p:txBody>
      </p:sp>
      <p:graphicFrame>
        <p:nvGraphicFramePr>
          <p:cNvPr id="2" name="Graphique 7"/>
          <p:cNvGraphicFramePr>
            <a:graphicFrameLocks noGrp="1"/>
          </p:cNvGraphicFramePr>
          <p:nvPr/>
        </p:nvGraphicFramePr>
        <p:xfrm>
          <a:off x="618646" y="1060874"/>
          <a:ext cx="3768235" cy="2458857"/>
        </p:xfrm>
        <a:graphic>
          <a:graphicData uri="http://schemas.openxmlformats.org/drawingml/2006/chart">
            <c:chart xmlns:c="http://schemas.openxmlformats.org/drawingml/2006/chart" xmlns:r="http://schemas.openxmlformats.org/officeDocument/2006/relationships" r:id="rId4"/>
          </a:graphicData>
        </a:graphic>
      </p:graphicFrame>
      <p:sp>
        <p:nvSpPr>
          <p:cNvPr id="72711" name="Text Box 13"/>
          <p:cNvSpPr txBox="1">
            <a:spLocks noChangeArrowheads="1"/>
          </p:cNvSpPr>
          <p:nvPr/>
        </p:nvSpPr>
        <p:spPr bwMode="auto">
          <a:xfrm>
            <a:off x="1908175" y="3357563"/>
            <a:ext cx="1119188" cy="369887"/>
          </a:xfrm>
          <a:prstGeom prst="rect">
            <a:avLst/>
          </a:prstGeom>
          <a:noFill/>
          <a:ln w="9525">
            <a:noFill/>
            <a:miter lim="800000"/>
            <a:headEnd/>
            <a:tailEnd/>
          </a:ln>
        </p:spPr>
        <p:txBody>
          <a:bodyPr wrap="none">
            <a:spAutoFit/>
          </a:bodyPr>
          <a:lstStyle/>
          <a:p>
            <a:pPr>
              <a:defRPr/>
            </a:pPr>
            <a:r>
              <a:rPr lang="fr-FR">
                <a:latin typeface="+mn-lt"/>
              </a:rPr>
              <a:t>Country A</a:t>
            </a:r>
          </a:p>
        </p:txBody>
      </p:sp>
      <p:sp>
        <p:nvSpPr>
          <p:cNvPr id="72712" name="Text Box 14"/>
          <p:cNvSpPr txBox="1">
            <a:spLocks noChangeArrowheads="1"/>
          </p:cNvSpPr>
          <p:nvPr/>
        </p:nvSpPr>
        <p:spPr bwMode="auto">
          <a:xfrm rot="-5400000">
            <a:off x="-54768" y="2067719"/>
            <a:ext cx="1111250" cy="369887"/>
          </a:xfrm>
          <a:prstGeom prst="rect">
            <a:avLst/>
          </a:prstGeom>
          <a:noFill/>
          <a:ln w="9525">
            <a:noFill/>
            <a:miter lim="800000"/>
            <a:headEnd/>
            <a:tailEnd/>
          </a:ln>
        </p:spPr>
        <p:txBody>
          <a:bodyPr wrap="none">
            <a:spAutoFit/>
          </a:bodyPr>
          <a:lstStyle/>
          <a:p>
            <a:pPr>
              <a:defRPr/>
            </a:pPr>
            <a:r>
              <a:rPr lang="fr-FR">
                <a:latin typeface="+mn-lt"/>
              </a:rPr>
              <a:t>Country B</a:t>
            </a:r>
          </a:p>
        </p:txBody>
      </p:sp>
      <p:sp>
        <p:nvSpPr>
          <p:cNvPr id="72713" name="ZoneTexte 13"/>
          <p:cNvSpPr txBox="1">
            <a:spLocks noChangeArrowheads="1"/>
          </p:cNvSpPr>
          <p:nvPr/>
        </p:nvSpPr>
        <p:spPr bwMode="auto">
          <a:xfrm>
            <a:off x="2987675" y="2917825"/>
            <a:ext cx="1216025" cy="366713"/>
          </a:xfrm>
          <a:prstGeom prst="rect">
            <a:avLst/>
          </a:prstGeom>
          <a:noFill/>
          <a:ln w="9525">
            <a:noFill/>
            <a:miter lim="800000"/>
            <a:headEnd/>
            <a:tailEnd/>
          </a:ln>
        </p:spPr>
        <p:txBody>
          <a:bodyPr wrap="none">
            <a:spAutoFit/>
          </a:bodyPr>
          <a:lstStyle/>
          <a:p>
            <a:pPr>
              <a:defRPr/>
            </a:pPr>
            <a:r>
              <a:rPr lang="fr-FR" b="1">
                <a:solidFill>
                  <a:srgbClr val="FF0000"/>
                </a:solidFill>
                <a:latin typeface="+mn-lt"/>
              </a:rPr>
              <a:t>Corr = 0.90</a:t>
            </a:r>
          </a:p>
        </p:txBody>
      </p:sp>
      <p:sp>
        <p:nvSpPr>
          <p:cNvPr id="72714" name="ZoneTexte 1"/>
          <p:cNvSpPr txBox="1">
            <a:spLocks noChangeArrowheads="1"/>
          </p:cNvSpPr>
          <p:nvPr/>
        </p:nvSpPr>
        <p:spPr bwMode="auto">
          <a:xfrm>
            <a:off x="755650" y="260350"/>
            <a:ext cx="7593013" cy="641350"/>
          </a:xfrm>
          <a:prstGeom prst="rect">
            <a:avLst/>
          </a:prstGeom>
          <a:solidFill>
            <a:schemeClr val="bg1"/>
          </a:solidFill>
          <a:ln w="9525">
            <a:noFill/>
            <a:miter lim="800000"/>
            <a:headEnd/>
            <a:tailEnd/>
          </a:ln>
        </p:spPr>
        <p:txBody>
          <a:bodyPr>
            <a:spAutoFit/>
          </a:bodyPr>
          <a:lstStyle/>
          <a:p>
            <a:pPr algn="ctr">
              <a:defRPr/>
            </a:pPr>
            <a:r>
              <a:rPr lang="fr-FR" sz="3600" b="1">
                <a:solidFill>
                  <a:srgbClr val="6F9D20"/>
                </a:solidFill>
                <a:latin typeface="+mn-lt"/>
              </a:rPr>
              <a:t>How much reranking ?</a:t>
            </a:r>
          </a:p>
        </p:txBody>
      </p:sp>
      <p:sp>
        <p:nvSpPr>
          <p:cNvPr id="72715" name="ZoneTexte 4"/>
          <p:cNvSpPr txBox="1">
            <a:spLocks noChangeArrowheads="1"/>
          </p:cNvSpPr>
          <p:nvPr/>
        </p:nvSpPr>
        <p:spPr bwMode="auto">
          <a:xfrm>
            <a:off x="4679950" y="1052513"/>
            <a:ext cx="4464050" cy="19208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r>
              <a:rPr lang="en-US" sz="2400">
                <a:latin typeface="+mn-lt"/>
              </a:rPr>
              <a:t>Depends on </a:t>
            </a:r>
            <a:r>
              <a:rPr lang="en-US" sz="2400" b="1">
                <a:solidFill>
                  <a:schemeClr val="hlink"/>
                </a:solidFill>
                <a:latin typeface="+mn-lt"/>
              </a:rPr>
              <a:t>genetic correlation  </a:t>
            </a:r>
          </a:p>
          <a:p>
            <a:pPr marL="285750" indent="-285750">
              <a:lnSpc>
                <a:spcPts val="3600"/>
              </a:lnSpc>
              <a:buClr>
                <a:srgbClr val="6F9D20"/>
              </a:buClr>
              <a:buFont typeface="Wingdings" pitchFamily="2" charset="2"/>
              <a:buNone/>
              <a:defRPr/>
            </a:pPr>
            <a:r>
              <a:rPr lang="en-US" sz="2400" b="1">
                <a:solidFill>
                  <a:schemeClr val="hlink"/>
                </a:solidFill>
                <a:latin typeface="+mn-lt"/>
              </a:rPr>
              <a:t>          between countries</a:t>
            </a:r>
            <a:r>
              <a:rPr lang="en-US" sz="2400">
                <a:latin typeface="+mn-lt"/>
              </a:rPr>
              <a:t> </a:t>
            </a:r>
          </a:p>
          <a:p>
            <a:pPr marL="285750" indent="-285750">
              <a:lnSpc>
                <a:spcPts val="3600"/>
              </a:lnSpc>
              <a:buClr>
                <a:srgbClr val="6F9D20"/>
              </a:buClr>
              <a:buFont typeface="Wingdings" pitchFamily="2" charset="2"/>
              <a:buNone/>
              <a:defRPr/>
            </a:pPr>
            <a:r>
              <a:rPr lang="en-US" sz="2400">
                <a:latin typeface="+mn-lt"/>
              </a:rPr>
              <a:t>(= a measure of Genotype x Environment interaction)</a:t>
            </a:r>
            <a:endParaRPr lang="fr-FR" sz="1400" b="1">
              <a:solidFill>
                <a:srgbClr val="7F7F7F"/>
              </a:solidFill>
              <a:latin typeface="+mn-lt"/>
            </a:endParaRPr>
          </a:p>
        </p:txBody>
      </p:sp>
      <p:sp>
        <p:nvSpPr>
          <p:cNvPr id="71692" name="ZoneTexte 4"/>
          <p:cNvSpPr txBox="1">
            <a:spLocks noChangeArrowheads="1"/>
          </p:cNvSpPr>
          <p:nvPr/>
        </p:nvSpPr>
        <p:spPr bwMode="auto">
          <a:xfrm>
            <a:off x="323850" y="4365625"/>
            <a:ext cx="4787900" cy="1006475"/>
          </a:xfrm>
          <a:prstGeom prst="rect">
            <a:avLst/>
          </a:prstGeom>
          <a:noFill/>
          <a:ln w="9525">
            <a:noFill/>
            <a:miter lim="800000"/>
            <a:headEnd/>
            <a:tailEnd/>
          </a:ln>
        </p:spPr>
        <p:txBody>
          <a:bodyPr>
            <a:spAutoFit/>
          </a:bodyPr>
          <a:lstStyle/>
          <a:p>
            <a:pPr marL="285750" indent="-285750">
              <a:lnSpc>
                <a:spcPts val="3600"/>
              </a:lnSpc>
              <a:buClr>
                <a:srgbClr val="6F9D20"/>
              </a:buClr>
              <a:buFont typeface="Wingdings" pitchFamily="2" charset="2"/>
              <a:buNone/>
              <a:defRPr/>
            </a:pPr>
            <a:r>
              <a:rPr lang="en-US" sz="2400">
                <a:solidFill>
                  <a:schemeClr val="hlink"/>
                </a:solidFill>
                <a:latin typeface="+mn-lt"/>
                <a:sym typeface="Wingdings" pitchFamily="2" charset="2"/>
              </a:rPr>
              <a:t>Within Europe or North America</a:t>
            </a:r>
          </a:p>
          <a:p>
            <a:pPr marL="285750" indent="-285750" algn="ctr">
              <a:lnSpc>
                <a:spcPts val="3600"/>
              </a:lnSpc>
              <a:buClr>
                <a:srgbClr val="6F9D20"/>
              </a:buClr>
              <a:buFont typeface="Wingdings" pitchFamily="2" charset="2"/>
              <a:buNone/>
              <a:defRPr/>
            </a:pPr>
            <a:r>
              <a:rPr lang="en-US" sz="2400">
                <a:solidFill>
                  <a:schemeClr val="hlink"/>
                </a:solidFill>
                <a:latin typeface="+mn-lt"/>
                <a:sym typeface="Wingdings" pitchFamily="2" charset="2"/>
              </a:rPr>
              <a:t>(for production traits)</a:t>
            </a:r>
            <a:endParaRPr lang="fr-FR" sz="1400" b="1">
              <a:solidFill>
                <a:schemeClr val="hlink"/>
              </a:solidFill>
              <a:latin typeface="+mn-lt"/>
            </a:endParaRPr>
          </a:p>
        </p:txBody>
      </p:sp>
      <p:sp>
        <p:nvSpPr>
          <p:cNvPr id="71693" name="AutoShape 22"/>
          <p:cNvSpPr>
            <a:spLocks noChangeArrowheads="1"/>
          </p:cNvSpPr>
          <p:nvPr/>
        </p:nvSpPr>
        <p:spPr bwMode="auto">
          <a:xfrm>
            <a:off x="2339975" y="3932238"/>
            <a:ext cx="358775" cy="431800"/>
          </a:xfrm>
          <a:prstGeom prst="upArrow">
            <a:avLst>
              <a:gd name="adj1" fmla="val 50000"/>
              <a:gd name="adj2" fmla="val 30088"/>
            </a:avLst>
          </a:prstGeom>
          <a:solidFill>
            <a:schemeClr val="hlink"/>
          </a:solidFill>
          <a:ln w="9525">
            <a:noFill/>
            <a:miter lim="800000"/>
            <a:headEnd/>
            <a:tailEnd/>
          </a:ln>
        </p:spPr>
        <p:txBody>
          <a:bodyPr wrap="none" anchor="ctr"/>
          <a:lstStyle/>
          <a:p>
            <a:pPr algn="ctr">
              <a:defRPr/>
            </a:pPr>
            <a:endParaRPr lang="fr-FR">
              <a:solidFill>
                <a:schemeClr val="hlink"/>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p:bldP spid="7169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3482</TotalTime>
  <Words>3613</Words>
  <Application>Microsoft Office PowerPoint</Application>
  <PresentationFormat>Affichage à l'écran (4:3)</PresentationFormat>
  <Paragraphs>370</Paragraphs>
  <Slides>31</Slides>
  <Notes>29</Notes>
  <HiddenSlides>0</HiddenSlides>
  <MMClips>0</MMClips>
  <ScaleCrop>false</ScaleCrop>
  <HeadingPairs>
    <vt:vector size="6" baseType="variant">
      <vt:variant>
        <vt:lpstr>Polices utilisées</vt:lpstr>
      </vt:variant>
      <vt:variant>
        <vt:i4>5</vt:i4>
      </vt:variant>
      <vt:variant>
        <vt:lpstr>Modèle de conception</vt:lpstr>
      </vt:variant>
      <vt:variant>
        <vt:i4>5</vt:i4>
      </vt:variant>
      <vt:variant>
        <vt:lpstr>Titres des diapositives</vt:lpstr>
      </vt:variant>
      <vt:variant>
        <vt:i4>31</vt:i4>
      </vt:variant>
    </vt:vector>
  </HeadingPairs>
  <TitlesOfParts>
    <vt:vector size="41" baseType="lpstr">
      <vt:lpstr>Arial</vt:lpstr>
      <vt:lpstr>Calibri</vt:lpstr>
      <vt:lpstr>Times New Roman</vt:lpstr>
      <vt:lpstr>Wingdings</vt:lpstr>
      <vt:lpstr>Monotype Corsiva</vt:lpstr>
      <vt:lpstr>Thème Office</vt:lpstr>
      <vt:lpstr>Thème Office</vt:lpstr>
      <vt:lpstr>Thème Office</vt:lpstr>
      <vt:lpstr>Thème Office</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VDUCROCQ</cp:lastModifiedBy>
  <cp:revision>256</cp:revision>
  <dcterms:created xsi:type="dcterms:W3CDTF">2013-02-12T09:22:20Z</dcterms:created>
  <dcterms:modified xsi:type="dcterms:W3CDTF">2013-08-27T06:17:57Z</dcterms:modified>
</cp:coreProperties>
</file>